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comments/comment4.xml" ContentType="application/vnd.openxmlformats-officedocument.presentationml.comment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comments/comment6.xml" ContentType="application/vnd.openxmlformats-officedocument.presentationml.comments+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comments/comment3.xml" ContentType="application/vnd.openxmlformats-officedocument.presentationml.comments+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comments/comment5.xml" ContentType="application/vnd.openxmlformats-officedocument.presentationml.comments+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comments/comment2.xml" ContentType="application/vnd.openxmlformats-officedocument.presentationml.comments+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comments/comment7.xml" ContentType="application/vnd.openxmlformats-officedocument.presentationml.comment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06.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753" r:id="rId5"/>
    <p:sldMasterId id="2147483822" r:id="rId6"/>
    <p:sldMasterId id="2147483890" r:id="rId7"/>
    <p:sldMasterId id="2147483903" r:id="rId8"/>
    <p:sldMasterId id="2147483928" r:id="rId9"/>
    <p:sldMasterId id="2147483941" r:id="rId10"/>
    <p:sldMasterId id="2147484116" r:id="rId11"/>
    <p:sldMasterId id="2147484140" r:id="rId12"/>
    <p:sldMasterId id="2147484152" r:id="rId13"/>
    <p:sldMasterId id="2147484418" r:id="rId14"/>
    <p:sldMasterId id="2147486088" r:id="rId15"/>
    <p:sldMasterId id="2147486100" r:id="rId16"/>
    <p:sldMasterId id="2147486113" r:id="rId17"/>
    <p:sldMasterId id="2147486126" r:id="rId18"/>
    <p:sldMasterId id="2147486165" r:id="rId19"/>
    <p:sldMasterId id="2147486178" r:id="rId20"/>
  </p:sldMasterIdLst>
  <p:notesMasterIdLst>
    <p:notesMasterId r:id="rId101"/>
  </p:notesMasterIdLst>
  <p:sldIdLst>
    <p:sldId id="377" r:id="rId21"/>
    <p:sldId id="327" r:id="rId22"/>
    <p:sldId id="328" r:id="rId23"/>
    <p:sldId id="329" r:id="rId24"/>
    <p:sldId id="330" r:id="rId25"/>
    <p:sldId id="331" r:id="rId26"/>
    <p:sldId id="257" r:id="rId27"/>
    <p:sldId id="378" r:id="rId28"/>
    <p:sldId id="302" r:id="rId29"/>
    <p:sldId id="285" r:id="rId30"/>
    <p:sldId id="286" r:id="rId31"/>
    <p:sldId id="410" r:id="rId32"/>
    <p:sldId id="300" r:id="rId33"/>
    <p:sldId id="301" r:id="rId34"/>
    <p:sldId id="260" r:id="rId35"/>
    <p:sldId id="379" r:id="rId36"/>
    <p:sldId id="269" r:id="rId37"/>
    <p:sldId id="271" r:id="rId38"/>
    <p:sldId id="272" r:id="rId39"/>
    <p:sldId id="288" r:id="rId40"/>
    <p:sldId id="292" r:id="rId41"/>
    <p:sldId id="273" r:id="rId42"/>
    <p:sldId id="279" r:id="rId43"/>
    <p:sldId id="311" r:id="rId44"/>
    <p:sldId id="287" r:id="rId45"/>
    <p:sldId id="289" r:id="rId46"/>
    <p:sldId id="296" r:id="rId47"/>
    <p:sldId id="293" r:id="rId48"/>
    <p:sldId id="297" r:id="rId49"/>
    <p:sldId id="284" r:id="rId50"/>
    <p:sldId id="281" r:id="rId51"/>
    <p:sldId id="352" r:id="rId52"/>
    <p:sldId id="312" r:id="rId53"/>
    <p:sldId id="353" r:id="rId54"/>
    <p:sldId id="354" r:id="rId55"/>
    <p:sldId id="407" r:id="rId56"/>
    <p:sldId id="356" r:id="rId57"/>
    <p:sldId id="380" r:id="rId58"/>
    <p:sldId id="358" r:id="rId59"/>
    <p:sldId id="359"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316" r:id="rId80"/>
    <p:sldId id="317" r:id="rId81"/>
    <p:sldId id="318" r:id="rId82"/>
    <p:sldId id="319" r:id="rId83"/>
    <p:sldId id="320" r:id="rId84"/>
    <p:sldId id="321" r:id="rId85"/>
    <p:sldId id="322" r:id="rId86"/>
    <p:sldId id="323" r:id="rId87"/>
    <p:sldId id="373" r:id="rId88"/>
    <p:sldId id="374" r:id="rId89"/>
    <p:sldId id="408" r:id="rId90"/>
    <p:sldId id="361" r:id="rId91"/>
    <p:sldId id="368" r:id="rId92"/>
    <p:sldId id="369" r:id="rId93"/>
    <p:sldId id="370" r:id="rId94"/>
    <p:sldId id="403" r:id="rId95"/>
    <p:sldId id="404" r:id="rId96"/>
    <p:sldId id="405" r:id="rId97"/>
    <p:sldId id="406" r:id="rId98"/>
    <p:sldId id="351" r:id="rId99"/>
    <p:sldId id="306" r:id="rId10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JS" lastIdx="16" clrIdx="0"/>
  <p:cmAuthor id="1" name="usuario"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F586"/>
    <a:srgbClr val="000076"/>
    <a:srgbClr val="C5F0FF"/>
    <a:srgbClr val="008000"/>
    <a:srgbClr val="FFFFCC"/>
    <a:srgbClr val="EAEAEA"/>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8" autoAdjust="0"/>
  </p:normalViewPr>
  <p:slideViewPr>
    <p:cSldViewPr snapToGrid="0">
      <p:cViewPr varScale="1">
        <p:scale>
          <a:sx n="79" d="100"/>
          <a:sy n="79" d="100"/>
        </p:scale>
        <p:origin x="-15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11-05T14:35:24.531" idx="2">
    <p:pos x="10" y="10"/>
    <p:text>POSTULADO: proposición cuya verdad se admite sin pruebas y que es necesaria para servir de base en ulteriores razonamientos.
Supuesto que se establece para fundar una demostración.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1-15T21:53:10.765" idx="5">
    <p:pos x="12855" y="0"/>
    <p:text/>
  </p:cm>
  <p:cm authorId="0" dt="2010-11-15T21:54:11.234" idx="6">
    <p:pos x="14" y="0"/>
    <p:text>Hipatia de Alejandría, 355 ó 370 - 415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1-22T18:32:17.546" idx="12">
    <p:pos x="10" y="10"/>
    <p:text>Si eran las 12 en la nave cuando ésta emite el primer destello, el destello nº 10 lo ve a la 1 en el reloj de su nave. El observador terrestre, tarda 120 minutos en percibir los 10 destellos, ¡¡2 horas!!, y su reloj ¡¡marcará las 2!!</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1-22T18:38:33.015" idx="13">
    <p:pos x="10" y="10"/>
    <p:text>Si era la 1 en la nave cuando ésta emite el primer destello, el destello nº 10 se ve a las 2 en el reloj de la nave. El observador terrestre tarda 30 minutos en percibir los 10 destellos, ¡¡media hora!! Y su reloj ¡¡marca las 2:30 horas!!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1-22T18:15:18.640" idx="14">
    <p:pos x="10" y="10"/>
    <p:text>En el viaje de retorno la nave recibe 1 destello cada 3 minutos = 20 destellos cada hora. A lo largo de todo el viaje la nave ha recibido 25 destellos. ¿Cuánto ha tardado la tierra en emitirlos? Como emite 1 destello cada 6 minutos, tarda 6 x 25 = 150 minutos = ¡¡2,5 horas!!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11-24T19:32:36.793" idx="16">
    <p:pos x="10" y="11"/>
    <p:text>Cuanto mayor sea la masa es mayor la inercia a desviarse. Se observa que los electrones muy acelerados por los campos eléctricos/magnéticos se desvían menos, lo que pone de manifiesto el aumento de la masa con la velocidad.</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0-11-24T20:39:59.066" idx="2">
    <p:pos x="10" y="10"/>
    <p:text>Al hacer el estudio teórico mediante las fórmulas de la Mecánica Newtoniana no se tuvo en cuenta el efecto gravitatorio relativista sobre la trayectoria de Mercurio a su paso por la proximidades del Sol (perihelio).</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6D85828-9A04-4021-B1C3-5E534437C633}" type="datetimeFigureOut">
              <a:rPr lang="es-ES_tradnl"/>
              <a:pPr>
                <a:defRPr/>
              </a:pPr>
              <a:t>02/07/2017</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67F0FCD-FE7B-4222-A39E-80E95A9A5B11}"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4CB9A1DD-62A4-41FE-951E-63DFE7859C28}" type="slidenum">
              <a:rPr lang="es-ES">
                <a:solidFill>
                  <a:prstClr val="black"/>
                </a:solidFill>
              </a:rPr>
              <a:pPr>
                <a:defRPr/>
              </a:pPr>
              <a:t>1</a:t>
            </a:fld>
            <a:endParaRPr lang="es-ES">
              <a:solidFill>
                <a:prstClr val="black"/>
              </a:solidFill>
            </a:endParaRPr>
          </a:p>
        </p:txBody>
      </p:sp>
      <p:sp>
        <p:nvSpPr>
          <p:cNvPr id="219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0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D032C2-9B55-4137-8559-FAB25F4FAE10}" type="slidenum">
              <a:rPr lang="es-ES_tradnl" smtClean="0">
                <a:solidFill>
                  <a:srgbClr val="000000"/>
                </a:solidFill>
              </a:rPr>
              <a:pPr>
                <a:defRPr/>
              </a:pPr>
              <a:t>9</a:t>
            </a:fld>
            <a:endParaRPr lang="es-ES_tradnl"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F02B1C3F-6475-4622-B584-28375C69BF94}" type="slidenum">
              <a:rPr lang="es-ES_tradnl">
                <a:solidFill>
                  <a:prstClr val="black"/>
                </a:solidFill>
              </a:rPr>
              <a:pPr/>
              <a:t>12</a:t>
            </a:fld>
            <a:endParaRPr lang="es-ES_tradn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509060-B51B-404C-9235-0B29C3D521AE}"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32D06C3-E57F-4660-B0BD-B5578E25B0B0}" type="slidenum">
              <a:rPr lang="es-ES"/>
              <a:pPr>
                <a:defRPr/>
              </a:pPr>
              <a:t>‹Nº›</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A56D8D82-03B7-48C1-BDC5-0D382D44CCC2}" type="slidenum">
              <a:rPr lang="es-ES"/>
              <a:pPr>
                <a:defRPr/>
              </a:pPr>
              <a:t>‹Nº›</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66463966-1FB5-4385-B3A8-274877F43004}" type="slidenum">
              <a:rPr lang="es-ES"/>
              <a:pPr>
                <a:defRPr/>
              </a:pPr>
              <a:t>‹Nº›</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F276F61D-CEF9-43AB-A15E-C57D6F252FEF}" type="slidenum">
              <a:rPr lang="es-ES"/>
              <a:pPr>
                <a:defRPr/>
              </a:pPr>
              <a:t>‹Nº›</a:t>
            </a:fld>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BB044F83-C4F6-4762-A3AF-9E6CA75D2690}" type="slidenum">
              <a:rPr lang="es-ES"/>
              <a:pPr>
                <a:defRPr/>
              </a:pPr>
              <a:t>‹Nº›</a:t>
            </a:fld>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8EC9096-5632-491C-8DCE-2870D7CE35D8}" type="slidenum">
              <a:rPr lang="es-ES"/>
              <a:pPr>
                <a:defRPr/>
              </a:pPr>
              <a:t>‹Nº›</a:t>
            </a:fld>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ADCBB404-FBC4-40F2-AB82-3B43E99CC933}" type="slidenum">
              <a:rPr lang="es-ES"/>
              <a:pPr>
                <a:defRPr/>
              </a:pPr>
              <a:t>‹Nº›</a:t>
            </a:fld>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3DB3ED43-B381-426B-88F3-6996B3B35098}" type="slidenum">
              <a:rPr lang="es-ES"/>
              <a:pPr>
                <a:defRPr/>
              </a:pPr>
              <a:t>‹Nº›</a:t>
            </a:fld>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BABF6D67-3976-4B34-B776-82351A7B56C0}" type="slidenum">
              <a:rPr lang="es-ES"/>
              <a:pPr>
                <a:defRPr/>
              </a:pPr>
              <a:t>‹Nº›</a:t>
            </a:fld>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A413D6C3-A376-42CA-B839-FDAF935CE5E3}" type="slidenum">
              <a:rPr lang="es-ES"/>
              <a:pPr>
                <a:defRPr/>
              </a:pPr>
              <a:t>‹Nº›</a:t>
            </a:fld>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1E975411-8C45-499D-BAEA-B4359EABCD6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2FAB1B-C2D5-4946-AF6A-F4931673839F}" type="slidenum">
              <a:rPr lang="es-ES"/>
              <a:pPr>
                <a:defRPr/>
              </a:pPr>
              <a:t>‹Nº›</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9B2B6318-790A-4D41-A2C1-C6FE24490635}" type="slidenum">
              <a:rPr lang="es-ES"/>
              <a:pPr>
                <a:defRPr/>
              </a:pPr>
              <a:t>‹Nº›</a:t>
            </a:fld>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24E4DB8E-6902-4967-88A2-4719A36F48A4}" type="slidenum">
              <a:rPr lang="es-ES"/>
              <a:pPr>
                <a:defRPr/>
              </a:pPr>
              <a:t>‹Nº›</a:t>
            </a:fld>
            <a:endParaRPr lang="es-E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3957CD62-17AA-4D11-956F-3717B22FB1D6}" type="slidenum">
              <a:rPr lang="es-ES"/>
              <a:pPr>
                <a:defRPr/>
              </a:pPr>
              <a:t>‹Nº›</a:t>
            </a:fld>
            <a:endParaRPr lang="es-E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082D9CC-9E27-4EB2-8EE5-BBB4FF757615}" type="slidenum">
              <a:rPr lang="es-ES"/>
              <a:pPr>
                <a:defRPr/>
              </a:pPr>
              <a:t>‹Nº›</a:t>
            </a:fld>
            <a:endParaRPr lang="es-E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D003B37E-CB6E-43D4-AC52-BF5697625F7D}" type="slidenum">
              <a:rPr lang="es-ES"/>
              <a:pPr>
                <a:defRPr/>
              </a:pPr>
              <a:t>‹Nº›</a:t>
            </a:fld>
            <a:endParaRPr lang="es-E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C9207CA5-F01F-451E-9E1C-E0BB07AB96A1}" type="slidenum">
              <a:rPr lang="es-ES"/>
              <a:pPr>
                <a:defRPr/>
              </a:pPr>
              <a:t>‹Nº›</a:t>
            </a:fld>
            <a:endParaRPr lang="es-E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4EC81FB-8C45-45A5-A28B-E303E2D01760}" type="slidenum">
              <a:rPr lang="es-ES"/>
              <a:pPr>
                <a:defRPr/>
              </a:pPr>
              <a:t>‹Nº›</a:t>
            </a:fld>
            <a:endParaRPr lang="es-E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8A53E97D-7FA7-4EC0-9EA1-B358D8E4D422}" type="slidenum">
              <a:rPr lang="es-ES"/>
              <a:pPr>
                <a:defRPr/>
              </a:pPr>
              <a:t>‹Nº›</a:t>
            </a:fld>
            <a:endParaRPr lang="es-E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50610599-2E34-43E0-9EA8-08C915E7C738}" type="slidenum">
              <a:rPr lang="es-ES"/>
              <a:pPr>
                <a:defRPr/>
              </a:pPr>
              <a:t>‹Nº›</a:t>
            </a:fld>
            <a:endParaRPr lang="es-E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B04DC71C-AE4E-4EF8-94EB-CE5251B0DAE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42C264-0078-4A71-B00C-0DAABC596CE0}"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18DF53B8-72B0-4F4E-B007-FD026CD16EF6}" type="slidenum">
              <a:rPr lang="es-ES"/>
              <a:pPr>
                <a:defRPr/>
              </a:pPr>
              <a:t>‹Nº›</a:t>
            </a:fld>
            <a:endParaRPr lang="es-E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CB97D17A-E8A4-4442-932F-0D5C24C4F09F}" type="slidenum">
              <a:rPr lang="es-ES"/>
              <a:pPr>
                <a:defRPr/>
              </a:pPr>
              <a:t>‹Nº›</a:t>
            </a:fld>
            <a:endParaRPr lang="es-E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6F334A57-8C46-4C2B-B3BA-39A9151480DD}" type="slidenum">
              <a:rPr lang="es-ES"/>
              <a:pPr>
                <a:defRPr/>
              </a:pPr>
              <a:t>‹Nº›</a:t>
            </a:fld>
            <a:endParaRPr lang="es-E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CBD12973-0EB2-4BE1-910E-834A63633245}" type="slidenum">
              <a:rPr lang="es-ES"/>
              <a:pPr>
                <a:defRPr/>
              </a:pPr>
              <a:t>‹Nº›</a:t>
            </a:fld>
            <a:endParaRPr lang="es-E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9CFFC422-A130-445C-B8BA-45B21D4A5121}" type="slidenum">
              <a:rPr lang="es-ES"/>
              <a:pPr>
                <a:defRPr/>
              </a:pPr>
              <a:t>‹Nº›</a:t>
            </a:fld>
            <a:endParaRPr lang="es-E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BA5FD082-98DE-47B7-AB24-14808FCE4866}" type="slidenum">
              <a:rPr lang="es-ES"/>
              <a:pPr>
                <a:defRPr/>
              </a:pPr>
              <a:t>‹Nº›</a:t>
            </a:fld>
            <a:endParaRPr lang="es-E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FFB0A8DE-257E-403F-AA91-DA9CA6C77A0D}" type="slidenum">
              <a:rPr lang="es-ES"/>
              <a:pPr>
                <a:defRPr/>
              </a:pPr>
              <a:t>‹Nº›</a:t>
            </a:fld>
            <a:endParaRPr lang="es-E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A5EDCC-35E9-4F98-A77D-27C7A615E28E}" type="slidenum">
              <a:rPr lang="es-ES"/>
              <a:pPr>
                <a:defRPr/>
              </a:pPr>
              <a:t>‹Nº›</a:t>
            </a:fld>
            <a:endParaRPr lang="es-E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41E4CD-AB2A-4BC8-BB55-98D10AED3C23}" type="slidenum">
              <a:rPr lang="es-ES"/>
              <a:pPr>
                <a:defRPr/>
              </a:pPr>
              <a:t>‹Nº›</a:t>
            </a:fld>
            <a:endParaRPr lang="es-E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68B364-EE27-4280-AD09-6EA313CFA05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CB7F413-F0DF-482F-9398-B2F03C254EC5}" type="slidenum">
              <a:rPr lang="es-ES"/>
              <a:pPr>
                <a:defRPr/>
              </a:pPr>
              <a:t>‹Nº›</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2A2F3FC-5384-448A-84D1-75BD1E9BC846}" type="slidenum">
              <a:rPr lang="es-ES"/>
              <a:pPr>
                <a:defRPr/>
              </a:pPr>
              <a:t>‹Nº›</a:t>
            </a:fld>
            <a:endParaRPr lang="es-E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3082D56-E0F6-4414-BE79-34FFD36A7711}" type="slidenum">
              <a:rPr lang="es-ES"/>
              <a:pPr>
                <a:defRPr/>
              </a:pPr>
              <a:t>‹Nº›</a:t>
            </a:fld>
            <a:endParaRPr lang="es-E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C98357D-E58B-41A1-9705-59ABBCF5E3C9}" type="slidenum">
              <a:rPr lang="es-ES"/>
              <a:pPr>
                <a:defRPr/>
              </a:pPr>
              <a:t>‹Nº›</a:t>
            </a:fld>
            <a:endParaRPr lang="es-E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27988A4-FE0F-4669-8412-FE08919EFDD7}" type="slidenum">
              <a:rPr lang="es-ES"/>
              <a:pPr>
                <a:defRPr/>
              </a:pPr>
              <a:t>‹Nº›</a:t>
            </a:fld>
            <a:endParaRPr lang="es-E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E0D1233-B5AA-4074-956A-089BA68902CB}" type="slidenum">
              <a:rPr lang="es-ES"/>
              <a:pPr>
                <a:defRPr/>
              </a:pPr>
              <a:t>‹Nº›</a:t>
            </a:fld>
            <a:endParaRPr lang="es-E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308752F-7EBB-4C21-AA5F-A6B85DE45B83}" type="slidenum">
              <a:rPr lang="es-ES"/>
              <a:pPr>
                <a:defRPr/>
              </a:pPr>
              <a:t>‹Nº›</a:t>
            </a:fld>
            <a:endParaRPr lang="es-E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BA9D5AB-545C-4D77-9978-A94A9870D9C1}" type="slidenum">
              <a:rPr lang="es-ES"/>
              <a:pPr>
                <a:defRPr/>
              </a:pPr>
              <a:t>‹Nº›</a:t>
            </a:fld>
            <a:endParaRPr lang="es-E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0467AA4-5FC3-49F7-8440-C0157620F45F}" type="slidenum">
              <a:rPr lang="es-ES"/>
              <a:pPr>
                <a:defRPr/>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4B0382A0-3E7B-442D-903D-C79272F02D83}" type="slidenum">
              <a:rPr lang="es-ES"/>
              <a:pPr>
                <a:defRPr/>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88088DF0-AB03-470D-B982-E2553D94285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C477FA4-06AF-4777-83A6-B7D891D16296}" type="slidenum">
              <a:rPr lang="es-ES"/>
              <a:pPr>
                <a:defRPr/>
              </a:pPr>
              <a:t>‹Nº›</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7C255D3A-69F5-4FBF-B52D-E234F77FD01F}" type="slidenum">
              <a:rPr lang="es-ES"/>
              <a:pPr>
                <a:defRPr/>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84796891-222F-46A1-A4CC-F1CDCAA564E0}" type="slidenum">
              <a:rPr lang="es-ES"/>
              <a:pPr>
                <a:defRPr/>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4F549985-F40B-4DDA-8247-9A733FDC9213}" type="slidenum">
              <a:rPr lang="es-ES"/>
              <a:pPr>
                <a:defRPr/>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63214580-8BD3-4DA9-AFC7-478EB9CB5D1E}" type="slidenum">
              <a:rPr lang="es-ES"/>
              <a:pPr>
                <a:defRPr/>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629E59D7-FFA9-44C3-84A8-D5AA35A2D5C2}" type="slidenum">
              <a:rPr lang="es-ES"/>
              <a:pPr>
                <a:defRPr/>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54E83237-622F-4D09-BF34-24B463E87523}" type="slidenum">
              <a:rPr lang="es-ES"/>
              <a:pPr>
                <a:defRPr/>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D4484EA0-3A5D-4914-81EE-B5ABE3610155}" type="slidenum">
              <a:rPr lang="es-ES"/>
              <a:pPr>
                <a:defRPr/>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6154DF9A-CC38-4BDD-93EB-79AD0A13122D}" type="slidenum">
              <a:rPr lang="es-ES"/>
              <a:pPr>
                <a:defRPr/>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5F0E3320-6848-42D8-BF3F-A14C8C9FBB5A}" type="slidenum">
              <a:rPr lang="es-ES"/>
              <a:pPr>
                <a:defRPr/>
              </a:pPr>
              <a:t>‹Nº›</a:t>
            </a:fld>
            <a:endParaRPr lang="es-E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9B3E787F-F275-410D-A581-12A454BEF3C8}"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1ED6C4-3201-48F7-B3CB-EF30DFF22B1E}" type="slidenum">
              <a:rPr lang="es-ES"/>
              <a:pPr>
                <a:defRPr/>
              </a:pPr>
              <a:t>‹Nº›</a:t>
            </a:fld>
            <a:endParaRPr lang="es-E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BBCDAE3-B7FA-4CB4-9BA2-67BB49EC8DEB}" type="slidenum">
              <a:rPr lang="es-ES_tradnl"/>
              <a:pPr>
                <a:defRPr/>
              </a:pPr>
              <a:t>‹Nº›</a:t>
            </a:fld>
            <a:endParaRPr lang="es-ES_tradnl"/>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F84B28E-591D-416A-9A7D-E97FEC61D048}" type="slidenum">
              <a:rPr lang="es-ES_tradnl"/>
              <a:pPr>
                <a:defRPr/>
              </a:pPr>
              <a:t>‹Nº›</a:t>
            </a:fld>
            <a:endParaRPr lang="es-ES_tradnl"/>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216B57B-D8EE-4DBE-9E51-9A89412FD3DF}" type="slidenum">
              <a:rPr lang="es-ES_tradnl"/>
              <a:pPr>
                <a:defRPr/>
              </a:pPr>
              <a:t>‹Nº›</a:t>
            </a:fld>
            <a:endParaRPr lang="es-ES_tradnl"/>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6133C67-C98E-4A50-94B5-28C8B5927307}" type="slidenum">
              <a:rPr lang="es-ES_tradnl"/>
              <a:pPr>
                <a:defRPr/>
              </a:pPr>
              <a:t>‹Nº›</a:t>
            </a:fld>
            <a:endParaRPr lang="es-ES_tradnl"/>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E7954688-CD52-4A51-9781-C987995A3DAF}" type="slidenum">
              <a:rPr lang="es-ES_tradnl"/>
              <a:pPr>
                <a:defRPr/>
              </a:pPr>
              <a:t>‹Nº›</a:t>
            </a:fld>
            <a:endParaRPr lang="es-ES_tradnl"/>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B5EAF3E7-EF5F-457C-BD4B-DEC43CC16889}" type="slidenum">
              <a:rPr lang="es-ES_tradnl"/>
              <a:pPr>
                <a:defRPr/>
              </a:pPr>
              <a:t>‹Nº›</a:t>
            </a:fld>
            <a:endParaRPr lang="es-ES_tradnl"/>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00892C16-A9A9-40F4-BCEE-CA3FD54B65AF}" type="slidenum">
              <a:rPr lang="es-ES_tradnl"/>
              <a:pPr>
                <a:defRPr/>
              </a:pPr>
              <a:t>‹Nº›</a:t>
            </a:fld>
            <a:endParaRPr lang="es-ES_tradnl"/>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078679BE-E4F7-40DD-B10F-EEA83671FAF9}" type="slidenum">
              <a:rPr lang="es-ES_tradnl"/>
              <a:pPr>
                <a:defRPr/>
              </a:pPr>
              <a:t>‹Nº›</a:t>
            </a:fld>
            <a:endParaRPr lang="es-ES_tradnl"/>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473B8A4-2A43-4758-A36A-05D3566A57FD}" type="slidenum">
              <a:rPr lang="es-ES_tradnl"/>
              <a:pPr>
                <a:defRPr/>
              </a:pPr>
              <a:t>‹Nº›</a:t>
            </a:fld>
            <a:endParaRPr lang="es-ES_tradnl"/>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D5B52D0A-50DF-4197-98BA-EDE7327095B2}" type="slidenum">
              <a:rPr lang="es-ES_tradnl"/>
              <a:pPr>
                <a:defRPr/>
              </a:pPr>
              <a:t>‹Nº›</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CE584A5-45B3-4280-8EB0-2045436FB6BC}" type="slidenum">
              <a:rPr lang="es-ES"/>
              <a:pPr>
                <a:defRPr/>
              </a:pPr>
              <a:t>‹Nº›</a:t>
            </a:fld>
            <a:endParaRPr lang="es-E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5D1A288-7EB6-4EBE-958A-FB1B71810BB0}" type="slidenum">
              <a:rPr lang="es-ES_tradnl"/>
              <a:pPr>
                <a:defRPr/>
              </a:pPr>
              <a:t>‹Nº›</a:t>
            </a:fld>
            <a:endParaRPr lang="es-ES_tradnl"/>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9BEDC5D-CCC6-464B-A43B-2C3F9CC9FDCC}" type="slidenum">
              <a:rPr lang="es-ES"/>
              <a:pPr>
                <a:defRPr/>
              </a:pPr>
              <a:t>‹Nº›</a:t>
            </a:fld>
            <a:endParaRPr lang="es-E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356FBE-4740-4E1F-A755-F6F1F5291B72}" type="slidenum">
              <a:rPr lang="es-ES"/>
              <a:pPr>
                <a:defRPr/>
              </a:pPr>
              <a:t>‹Nº›</a:t>
            </a:fld>
            <a:endParaRPr lang="es-E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6B5E642-5067-4365-88A6-DF201F93EABB}" type="slidenum">
              <a:rPr lang="es-ES"/>
              <a:pPr>
                <a:defRPr/>
              </a:pPr>
              <a:t>‹Nº›</a:t>
            </a:fld>
            <a:endParaRPr lang="es-E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74A46E7-1321-4937-9959-F2F143E51552}" type="slidenum">
              <a:rPr lang="es-ES"/>
              <a:pPr>
                <a:defRPr/>
              </a:pPr>
              <a:t>‹Nº›</a:t>
            </a:fld>
            <a:endParaRPr lang="es-E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58F4CE3-4C1E-45FF-91D9-E752B02420CF}" type="slidenum">
              <a:rPr lang="es-ES"/>
              <a:pPr>
                <a:defRPr/>
              </a:pPr>
              <a:t>‹Nº›</a:t>
            </a:fld>
            <a:endParaRPr lang="es-E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59C1AD9-2A53-4BBB-B784-31B105119981}" type="slidenum">
              <a:rPr lang="es-ES"/>
              <a:pPr>
                <a:defRPr/>
              </a:pPr>
              <a:t>‹Nº›</a:t>
            </a:fld>
            <a:endParaRPr lang="es-E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E0CACEC-3266-451E-A01F-482E75F5C9D0}" type="slidenum">
              <a:rPr lang="es-ES"/>
              <a:pPr>
                <a:defRPr/>
              </a:pPr>
              <a:t>‹Nº›</a:t>
            </a:fld>
            <a:endParaRPr lang="es-E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74F2EAA-7645-49F8-BE3A-8D031AF26977}" type="slidenum">
              <a:rPr lang="es-ES"/>
              <a:pPr>
                <a:defRPr/>
              </a:pPr>
              <a:t>‹Nº›</a:t>
            </a:fld>
            <a:endParaRPr lang="es-E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F5D55A5-3B3C-4963-8845-3F08D252AD4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9F17D02-1A55-4E10-A713-1E8B605C739C}" type="slidenum">
              <a:rPr lang="es-ES"/>
              <a:pPr>
                <a:defRPr/>
              </a:pPr>
              <a:t>‹Nº›</a:t>
            </a:fld>
            <a:endParaRPr lang="es-E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AAB000-6E4F-491D-BAB5-5C7E86DEFAE0}" type="slidenum">
              <a:rPr lang="es-ES"/>
              <a:pPr>
                <a:defRPr/>
              </a:pPr>
              <a:t>‹Nº›</a:t>
            </a:fld>
            <a:endParaRPr lang="es-E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CFD7A1-CF27-4DED-86B3-515F066E59C6}" type="slidenum">
              <a:rPr lang="es-ES"/>
              <a:pPr>
                <a:defRPr/>
              </a:pPr>
              <a:t>‹Nº›</a:t>
            </a:fld>
            <a:endParaRPr lang="es-E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768C10B0-211B-49C7-AD95-9666431F1FDA}" type="slidenum">
              <a:rPr lang="es-ES"/>
              <a:pPr>
                <a:defRPr/>
              </a:pPr>
              <a:t>‹Nº›</a:t>
            </a:fld>
            <a:endParaRPr lang="es-E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60362598-2909-40F9-A4DA-904BC6E2BD1E}" type="slidenum">
              <a:rPr lang="es-ES"/>
              <a:pPr>
                <a:defRPr/>
              </a:pPr>
              <a:t>‹Nº›</a:t>
            </a:fld>
            <a:endParaRPr lang="es-E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9F6C29D4-E10C-42E4-BCB9-A7E1920BA2BC}" type="slidenum">
              <a:rPr lang="es-ES"/>
              <a:pPr>
                <a:defRPr/>
              </a:pPr>
              <a:t>‹Nº›</a:t>
            </a:fld>
            <a:endParaRPr lang="es-E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DF36D9C3-B7FB-405F-ABF4-648CCAF723BB}" type="slidenum">
              <a:rPr lang="es-ES"/>
              <a:pPr>
                <a:defRPr/>
              </a:pPr>
              <a:t>‹Nº›</a:t>
            </a:fld>
            <a:endParaRPr lang="es-E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A457DC4C-FFD0-448B-970E-532F24064FE9}" type="slidenum">
              <a:rPr lang="es-ES"/>
              <a:pPr>
                <a:defRPr/>
              </a:pPr>
              <a:t>‹Nº›</a:t>
            </a:fld>
            <a:endParaRPr lang="es-E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85B01EFA-4CFE-4EF0-B547-EBA7265DE210}" type="slidenum">
              <a:rPr lang="es-ES"/>
              <a:pPr>
                <a:defRPr/>
              </a:pPr>
              <a:t>‹Nº›</a:t>
            </a:fld>
            <a:endParaRPr lang="es-E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801F8928-CE70-4992-BE5E-F0F3766EE6C0}" type="slidenum">
              <a:rPr lang="es-ES"/>
              <a:pPr>
                <a:defRPr/>
              </a:pPr>
              <a:t>‹Nº›</a:t>
            </a:fld>
            <a:endParaRPr lang="es-E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220228E8-5623-4C83-A1FF-CC0C130E76CE}"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1E2B5E3-946E-4431-9AE6-427D2D238383}" type="slidenum">
              <a:rPr lang="es-ES"/>
              <a:pPr>
                <a:defRPr/>
              </a:pPr>
              <a:t>‹Nº›</a:t>
            </a:fld>
            <a:endParaRPr lang="es-E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45FC3F0D-F212-4C98-841F-FFD0BC4CC4D7}" type="slidenum">
              <a:rPr lang="es-ES"/>
              <a:pPr>
                <a:defRPr/>
              </a:pPr>
              <a:t>‹Nº›</a:t>
            </a:fld>
            <a:endParaRPr lang="es-E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5F05F185-BC29-4CD1-98E3-930CEF56C06C}" type="slidenum">
              <a:rPr lang="es-ES"/>
              <a:pPr>
                <a:defRPr/>
              </a:pPr>
              <a:t>‹Nº›</a:t>
            </a:fld>
            <a:endParaRPr lang="es-E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589FB6B4-9BA5-477E-B479-41ECA1CFB3A9}" type="slidenum">
              <a:rPr lang="es-ES"/>
              <a:pPr>
                <a:defRPr/>
              </a:pPr>
              <a:t>‹Nº›</a:t>
            </a:fld>
            <a:endParaRPr lang="es-E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18085305-F5B1-47E0-B7FC-1D5C3D838A37}" type="slidenum">
              <a:rPr lang="es-ES"/>
              <a:pPr>
                <a:defRPr/>
              </a:pPr>
              <a:t>‹Nº›</a:t>
            </a:fld>
            <a:endParaRPr lang="es-E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C7B88BB3-23AC-4453-A8DA-F73ED0389275}" type="slidenum">
              <a:rPr lang="es-ES"/>
              <a:pPr>
                <a:defRPr/>
              </a:pPr>
              <a:t>‹Nº›</a:t>
            </a:fld>
            <a:endParaRPr lang="es-E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ABD24236-830C-4AC6-AC14-70B723F9D475}" type="slidenum">
              <a:rPr lang="es-ES"/>
              <a:pPr>
                <a:defRPr/>
              </a:pPr>
              <a:t>‹Nº›</a:t>
            </a:fld>
            <a:endParaRPr lang="es-E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E0928FD4-EC7A-43B0-B171-26E9745E4470}" type="slidenum">
              <a:rPr lang="es-ES"/>
              <a:pPr>
                <a:defRPr/>
              </a:pPr>
              <a:t>‹Nº›</a:t>
            </a:fld>
            <a:endParaRPr lang="es-E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14B133D2-3245-4EC1-BA99-8FE812C621FC}" type="slidenum">
              <a:rPr lang="es-ES"/>
              <a:pPr>
                <a:defRPr/>
              </a:pPr>
              <a:t>‹Nº›</a:t>
            </a:fld>
            <a:endParaRPr lang="es-E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798DF6FF-B1F6-43DC-A83E-14FA9F0EEB08}" type="slidenum">
              <a:rPr lang="es-ES"/>
              <a:pPr>
                <a:defRPr/>
              </a:pPr>
              <a:t>‹Nº›</a:t>
            </a:fld>
            <a:endParaRPr lang="es-E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CDEDA815-009F-4B42-8232-1B546CAC051E}"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8B8510A-9217-47E3-AAF2-2E7523258C82}" type="slidenum">
              <a:rPr lang="es-ES"/>
              <a:pPr>
                <a:defRPr/>
              </a:pPr>
              <a:t>‹Nº›</a:t>
            </a:fld>
            <a:endParaRPr lang="es-E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7D94FA43-B64A-4852-BD81-59C6E559A850}" type="slidenum">
              <a:rPr lang="es-ES"/>
              <a:pPr>
                <a:defRPr/>
              </a:pPr>
              <a:t>‹Nº›</a:t>
            </a:fld>
            <a:endParaRPr 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8450BA71-8606-4C7F-A5CA-2FF9067A08D6}" type="slidenum">
              <a:rPr lang="es-ES"/>
              <a:pPr>
                <a:defRPr/>
              </a:pPr>
              <a:t>‹Nº›</a:t>
            </a:fld>
            <a:endParaRPr 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B95A7311-2201-48CA-9BC9-0D4AD00EB5AB}" type="slidenum">
              <a:rPr lang="es-ES"/>
              <a:pPr>
                <a:defRPr/>
              </a:pPr>
              <a:t>‹Nº›</a:t>
            </a:fld>
            <a:endParaRPr 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DC6F12B2-20D1-4BCF-9F07-39A8E178D1A3}" type="slidenum">
              <a:rPr lang="es-ES"/>
              <a:pPr>
                <a:defRPr/>
              </a:pPr>
              <a:t>‹Nº›</a:t>
            </a:fld>
            <a:endParaRPr 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3FCE94DE-FB26-4AF9-8120-D4A881F35321}" type="slidenum">
              <a:rPr lang="es-ES"/>
              <a:pPr>
                <a:defRPr/>
              </a:pPr>
              <a:t>‹Nº›</a:t>
            </a:fld>
            <a:endParaRPr lang="es-E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6295180A-AAF9-40BC-B770-55C4D1F915F1}" type="slidenum">
              <a:rPr lang="es-ES"/>
              <a:pPr>
                <a:defRPr/>
              </a:pPr>
              <a:t>‹Nº›</a:t>
            </a:fld>
            <a:endParaRPr lang="es-E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CD91729-26AD-4BE8-8313-9005F2987655}" type="slidenum">
              <a:rPr lang="es-ES"/>
              <a:pPr>
                <a:defRPr/>
              </a:pPr>
              <a:t>‹Nº›</a:t>
            </a:fld>
            <a:endParaRPr lang="es-E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A3F674-51E3-4E1A-A434-3CF13A276424}" type="slidenum">
              <a:rPr lang="es-ES"/>
              <a:pPr>
                <a:defRPr/>
              </a:pPr>
              <a:t>‹Nº›</a:t>
            </a:fld>
            <a:endParaRPr lang="es-E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D4D40E-79BB-45CF-BAEF-6EFF008DA9B6}" type="slidenum">
              <a:rPr lang="es-ES"/>
              <a:pPr>
                <a:defRPr/>
              </a:pPr>
              <a:t>‹Nº›</a:t>
            </a:fld>
            <a:endParaRPr lang="es-E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C614AA3-6050-4494-834A-81F306B0C54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5164E06-7573-468E-B0FE-6557DFE5A9F1}"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E71A5FD-08B3-4A47-BE99-4AC9FCB3941A}" type="slidenum">
              <a:rPr lang="es-ES"/>
              <a:pPr>
                <a:defRPr/>
              </a:pPr>
              <a:t>‹Nº›</a:t>
            </a:fld>
            <a:endParaRPr lang="es-E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BC2EF1D-BA2E-4D84-8947-631D02EE0A46}" type="slidenum">
              <a:rPr lang="es-ES"/>
              <a:pPr>
                <a:defRPr/>
              </a:pPr>
              <a:t>‹Nº›</a:t>
            </a:fld>
            <a:endParaRPr lang="es-E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3F48EDA-3ACC-4E67-8783-7D3B6DBFC0BA}" type="slidenum">
              <a:rPr lang="es-ES"/>
              <a:pPr>
                <a:defRPr/>
              </a:pPr>
              <a:t>‹Nº›</a:t>
            </a:fld>
            <a:endParaRPr lang="es-E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ADACD31-2A75-42EE-A679-D177C67F1BFB}" type="slidenum">
              <a:rPr lang="es-ES"/>
              <a:pPr>
                <a:defRPr/>
              </a:pPr>
              <a:t>‹Nº›</a:t>
            </a:fld>
            <a:endParaRPr lang="es-E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BBA0E60-309E-4E83-87F1-FE6F45D39771}" type="slidenum">
              <a:rPr lang="es-ES"/>
              <a:pPr>
                <a:defRPr/>
              </a:pPr>
              <a:t>‹Nº›</a:t>
            </a:fld>
            <a:endParaRPr lang="es-E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E84C66-3C57-43D2-B608-5DBDE03C9B54}" type="slidenum">
              <a:rPr lang="es-ES"/>
              <a:pPr>
                <a:defRPr/>
              </a:pPr>
              <a:t>‹Nº›</a:t>
            </a:fld>
            <a:endParaRPr lang="es-E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AA61FA-B4A2-43DF-962D-55BABFA125A2}" type="slidenum">
              <a:rPr lang="es-ES"/>
              <a:pPr>
                <a:defRPr/>
              </a:pPr>
              <a:t>‹Nº›</a:t>
            </a:fld>
            <a:endParaRPr lang="es-E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6522A1-ABF6-475E-B637-FF93389433C6}" type="slidenum">
              <a:rPr lang="es-ES"/>
              <a:pPr>
                <a:defRPr/>
              </a:pPr>
              <a:t>‹Nº›</a:t>
            </a:fld>
            <a:endParaRPr lang="es-E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5551568-11BE-45AC-98B3-852C451E89F6}" type="slidenum">
              <a:rPr lang="es-ES"/>
              <a:pPr>
                <a:defRPr/>
              </a:pPr>
              <a:t>‹Nº›</a:t>
            </a:fld>
            <a:endParaRPr lang="es-E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FF3064-C2C0-47C0-A38F-E2A89C2630CE}" type="slidenum">
              <a:rPr lang="es-ES"/>
              <a:pPr>
                <a:defRPr/>
              </a:pPr>
              <a:t>‹Nº›</a:t>
            </a:fld>
            <a:endParaRPr lang="es-E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3E74A43-40BF-40E3-A1DD-86FA5E1C465B}"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EA8BAE7-9500-4EA6-B672-9717063BD088}" type="slidenum">
              <a:rPr lang="es-ES"/>
              <a:pPr>
                <a:defRPr/>
              </a:pPr>
              <a:t>‹Nº›</a:t>
            </a:fld>
            <a:endParaRPr lang="es-E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4EE57A-AD99-4773-BD79-7834E2184D66}" type="slidenum">
              <a:rPr lang="es-ES"/>
              <a:pPr>
                <a:defRPr/>
              </a:pPr>
              <a:t>‹Nº›</a:t>
            </a:fld>
            <a:endParaRPr lang="es-E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38AF9C0-D004-402A-A2D3-D55A28BFB3B7}" type="slidenum">
              <a:rPr lang="es-ES"/>
              <a:pPr>
                <a:defRPr/>
              </a:pPr>
              <a:t>‹Nº›</a:t>
            </a:fld>
            <a:endParaRPr lang="es-E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BB34D9C-53E5-4D46-83E4-2B2BDD1CFB40}" type="slidenum">
              <a:rPr lang="es-ES"/>
              <a:pPr>
                <a:defRPr/>
              </a:pPr>
              <a:t>‹Nº›</a:t>
            </a:fld>
            <a:endParaRPr lang="es-E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01B5BD5-00CA-4077-8626-C44C5E0DE258}" type="slidenum">
              <a:rPr lang="es-ES"/>
              <a:pPr>
                <a:defRPr/>
              </a:pPr>
              <a:t>‹Nº›</a:t>
            </a:fld>
            <a:endParaRPr lang="es-E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21488D84-D3AF-4CB9-BF1B-E761D45DA170}" type="slidenum">
              <a:rPr lang="es-ES"/>
              <a:pPr>
                <a:defRPr/>
              </a:pPr>
              <a:t>‹Nº›</a:t>
            </a:fld>
            <a:endParaRPr lang="es-E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B97BB8B-C489-4B37-A0EC-61D408C2708C}" type="slidenum">
              <a:rPr lang="es-ES"/>
              <a:pPr>
                <a:defRPr/>
              </a:pPr>
              <a:t>‹Nº›</a:t>
            </a:fld>
            <a:endParaRPr lang="es-E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B62ACF-4E87-47BC-9C71-C8C0B0C8828C}" type="slidenum">
              <a:rPr lang="es-ES"/>
              <a:pPr>
                <a:defRPr/>
              </a:pPr>
              <a:t>‹Nº›</a:t>
            </a:fld>
            <a:endParaRPr lang="es-E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105BBA5-8145-404F-958E-AD4B2183CF23}" type="slidenum">
              <a:rPr lang="es-ES"/>
              <a:pPr>
                <a:defRPr/>
              </a:pPr>
              <a:t>‹Nº›</a:t>
            </a:fld>
            <a:endParaRPr lang="es-E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8D437E-0467-4AEA-9D85-D604177DB872}" type="slidenum">
              <a:rPr lang="es-ES"/>
              <a:pPr>
                <a:defRPr/>
              </a:pPr>
              <a:t>‹Nº›</a:t>
            </a:fld>
            <a:endParaRPr lang="es-E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44EB4E2-994A-4FDD-927D-9A54F85E4CD4}"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4D2038-3A29-40D5-8940-F8CC9A48C241}" type="slidenum">
              <a:rPr lang="es-ES"/>
              <a:pPr>
                <a:defRPr/>
              </a:pPr>
              <a:t>‹Nº›</a:t>
            </a:fld>
            <a:endParaRPr lang="es-E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FCAFD4-4C1C-4442-96C0-B3D95D0E404C}" type="slidenum">
              <a:rPr lang="es-ES"/>
              <a:pPr>
                <a:defRPr/>
              </a:pPr>
              <a:t>‹Nº›</a:t>
            </a:fld>
            <a:endParaRPr lang="es-E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80F00E0-6A31-4280-8795-4D62BDC39C8D}" type="slidenum">
              <a:rPr lang="es-ES"/>
              <a:pPr>
                <a:defRPr/>
              </a:pPr>
              <a:t>‹Nº›</a:t>
            </a:fld>
            <a:endParaRPr lang="es-E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A3422E-A6D8-49B5-9861-064E44904E6D}" type="slidenum">
              <a:rPr lang="es-ES"/>
              <a:pPr>
                <a:defRPr/>
              </a:pPr>
              <a:t>‹Nº›</a:t>
            </a:fld>
            <a:endParaRPr lang="es-E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E6799EE-E0BA-45D3-9578-CCA825F95F04}" type="slidenum">
              <a:rPr lang="es-ES"/>
              <a:pPr>
                <a:defRPr/>
              </a:pPr>
              <a:t>‹Nº›</a:t>
            </a:fld>
            <a:endParaRPr lang="es-E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E43269-48E8-4E01-AC0E-361358FB9A21}" type="slidenum">
              <a:rPr lang="es-ES"/>
              <a:pPr>
                <a:defRPr/>
              </a:pPr>
              <a:t>‹Nº›</a:t>
            </a:fld>
            <a:endParaRPr lang="es-E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2E5ABDB-2692-4B3C-AE8D-A6DEDE7ED275}" type="slidenum">
              <a:rPr lang="es-ES"/>
              <a:pPr>
                <a:defRPr/>
              </a:pPr>
              <a:t>‹Nº›</a:t>
            </a:fld>
            <a:endParaRPr lang="es-E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42DD780-0AEF-49C5-8666-63780D2CE32D}" type="slidenum">
              <a:rPr lang="es-ES"/>
              <a:pPr>
                <a:defRPr/>
              </a:pPr>
              <a:t>‹Nº›</a:t>
            </a:fld>
            <a:endParaRPr lang="es-E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F22B359-1CB2-4468-80E8-C1299FCDB8D0}" type="slidenum">
              <a:rPr lang="es-ES"/>
              <a:pPr>
                <a:defRPr/>
              </a:pPr>
              <a:t>‹Nº›</a:t>
            </a:fld>
            <a:endParaRPr lang="es-E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785FB3-490D-4009-A2CA-F87CB3300328}" type="slidenum">
              <a:rPr lang="es-ES"/>
              <a:pPr>
                <a:defRPr/>
              </a:pPr>
              <a:t>‹Nº›</a:t>
            </a:fld>
            <a:endParaRPr lang="es-E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5A98B5-A221-4B8E-9752-7E70C5D535BA}"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CCB56B-95FE-4184-8FCE-5083C787D7AB}" type="slidenum">
              <a:rPr lang="es-ES"/>
              <a:pPr>
                <a:defRPr/>
              </a:pPr>
              <a:t>‹Nº›</a:t>
            </a:fld>
            <a:endParaRPr lang="es-E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285B522-F4EB-4535-9F82-2C8B309DCF01}" type="slidenum">
              <a:rPr lang="es-ES"/>
              <a:pPr>
                <a:defRPr/>
              </a:pPr>
              <a:t>‹Nº›</a:t>
            </a:fld>
            <a:endParaRPr lang="es-E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E58A82C-9D3C-400A-B058-F7DB2419DCE6}"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3794474-886B-46F1-B644-348ED57930E8}"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822C2BA-DC63-4433-B38A-16210A430D17}"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00F640A-2305-47A9-A9BD-B031E62A44FA}"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8BB7BB3-EF8E-4A0F-9516-82A7FE7516FD}"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DDE9952-4E8E-40F6-8EEC-3B23C3FEED72}"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4CA4583-7E16-480D-8FCA-323D3D24613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A9091D-13C9-411E-B391-A0CF1E4017C0}"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FF98814-4075-4F4F-AA47-A7C04532E558}"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09EBF5D-A887-40B3-9B42-AA529BE64613}"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1A4B39-D56A-4922-8F8C-32CC19A5D5A7}"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657CC55-77C0-412D-9C94-E83C3AAFACBA}"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6FC1567-ECC7-439D-9F55-32F2DC022BD1}"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517317-29FD-4851-AB1F-06273F0EF7F7}"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8D5EFF9-37B1-4A61-B619-7C762D47E53B}"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032B1CF-5B5C-4A11-810D-6C7ACE6136F4}"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562FDA8-B72A-496F-B7F3-1A65377798FC}"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117F97D-4F49-4CB6-9875-9A3DF0CA0305}"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029C436-4AE0-4270-8EED-1537309E5831}"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BAB8656-67B8-43FE-9C05-1F735A3168AB}"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397F710-4A5C-4E37-AE20-A4E427E11137}"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97C59FB-F2D1-4F07-A163-0C33E2C7EAB5}"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638B29A-A426-40AD-A1C5-FE387132C78D}"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91D3899-C1D5-452D-A8B3-238520763288}"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E603F0D-3EF1-44FD-A1E0-E0D2812F8BB3}" type="slidenum">
              <a:rPr lang="es-ES"/>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A7772B0-D5F0-4E42-A67A-4786EC6FE283}" type="slidenum">
              <a:rPr lang="es-ES"/>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D64254D-24C9-44CA-A149-AE243F0BB651}"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0D5A611-1585-479D-9CFB-EF3FCC2C79BD}" type="slidenum">
              <a:rPr lang="es-ES"/>
              <a:pPr>
                <a:defRPr/>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7812165-0763-47E0-82A6-10869852920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036F5D3-19A0-4B1D-AB8C-59721C4523FE}"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428B1AB-A298-4C44-9BDF-929FB7F0227D}" type="slidenum">
              <a:rPr lang="es-ES"/>
              <a:pPr>
                <a:defRPr/>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0690F21-1A34-4398-8E44-63105D5AE0C5}" type="slidenum">
              <a:rPr lang="es-ES"/>
              <a:pPr>
                <a:defRPr/>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E120780-0464-445B-8CE1-10CB37CD5935}" type="slidenum">
              <a:rPr lang="es-ES"/>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04E7A06-0C19-4C70-949F-BE4F77B00EE7}" type="slidenum">
              <a:rPr lang="es-ES"/>
              <a:pPr>
                <a:defRPr/>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9D20516-1608-4F4B-ADD8-C896B3F37424}" type="slidenum">
              <a:rPr lang="es-ES"/>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5AFE652-D5E1-4667-B55B-9243D5172FC4}"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1467F90-47A8-47E0-B4C6-28A2C80D7E7D}" type="slidenum">
              <a:rPr lang="es-ES"/>
              <a:pPr>
                <a:defRPr/>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E2EE004-46BC-488E-9AC3-A8E564B6ABB0}" type="slidenum">
              <a:rPr lang="es-ES"/>
              <a:pPr>
                <a:defRPr/>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60E4F9-5C7B-41BA-83C7-39C90674F325}" type="slidenum">
              <a:rPr lang="es-ES"/>
              <a:pPr>
                <a:defRPr/>
              </a:pPr>
              <a:t>‹Nº›</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559F822-BA2D-4DDD-A369-B6D20B10706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386A92A-0601-4D82-A351-51D0EB61EF28}" type="slidenum">
              <a:rPr lang="es-ES"/>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1D56080-1723-427A-AE0D-E94731D0BD3F}" type="slidenum">
              <a:rPr lang="es-ES"/>
              <a:pPr>
                <a:defRPr/>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32703B8-2866-499D-9F92-02A0EADD2B81}" type="slidenum">
              <a:rPr lang="es-ES"/>
              <a:pPr>
                <a:defRPr/>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EF4AFB4-94AD-4A2E-86C7-95C7625A891D}" type="slidenum">
              <a:rPr lang="es-ES"/>
              <a:pPr>
                <a:defRPr/>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22C93F1C-53AD-494F-B7ED-2F9CA8242DFE}" type="slidenum">
              <a:rPr lang="es-ES"/>
              <a:pPr>
                <a:defRPr/>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23A9BC8-3337-4351-BDAF-F895EBA42C6F}" type="slidenum">
              <a:rPr lang="es-ES"/>
              <a:pPr>
                <a:defRPr/>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EB3F84-135F-4CCC-966D-65C96D3AF67C}" type="slidenum">
              <a:rPr lang="es-ES"/>
              <a:pPr>
                <a:defRPr/>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5D0B69-D4E0-4BB1-9D69-C7F0BEBA6D1A}" type="slidenum">
              <a:rPr lang="es-ES"/>
              <a:pPr>
                <a:defRPr/>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224EB50-5380-464D-8576-AB052242BD9A}" type="slidenum">
              <a:rPr lang="es-ES"/>
              <a:pPr>
                <a:defRPr/>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88D131A2-3FBD-4E47-AC44-DCAD4E901224}" type="slidenum">
              <a:rPr lang="es-ES"/>
              <a:pPr>
                <a:defRPr/>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EC10F24F-7881-4F3B-92FE-1501ADA5E15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57D1CD5-3CB6-4B94-91D3-FDF39BF237AC}" type="slidenum">
              <a:rPr lang="es-ES"/>
              <a:pPr>
                <a:defRPr/>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1F99B74-1D28-4085-B807-4FF06E498F62}" type="slidenum">
              <a:rPr lang="es-ES"/>
              <a:pPr>
                <a:defRPr/>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3B4DD9F1-5A96-4AD8-83A9-997A86FF1441}" type="slidenum">
              <a:rPr lang="es-ES"/>
              <a:pPr>
                <a:defRPr/>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C2D1D7B6-4AF6-475B-827A-5BC674172E3F}" type="slidenum">
              <a:rPr lang="es-ES"/>
              <a:pPr>
                <a:defRPr/>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BB1EF887-08C1-43B6-9A56-39B8964535CE}" type="slidenum">
              <a:rPr lang="es-ES"/>
              <a:pPr>
                <a:defRPr/>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6CD43574-3589-4F6A-9076-D29E99425340}" type="slidenum">
              <a:rPr lang="es-ES"/>
              <a:pPr>
                <a:defRPr/>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04DBF5B4-935D-4A48-8ECE-F883CEB54068}" type="slidenum">
              <a:rPr lang="es-ES"/>
              <a:pPr>
                <a:defRPr/>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95F616B4-8051-472C-947F-9B0FBE69D5E0}" type="slidenum">
              <a:rPr lang="es-ES"/>
              <a:pPr>
                <a:defRPr/>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00D5D61D-87CA-47DA-B35A-5785EE418DFD}" type="slidenum">
              <a:rPr lang="es-ES"/>
              <a:pPr>
                <a:defRPr/>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3416270-86E4-450A-B3AD-C59E5DA0CD15}" type="slidenum">
              <a:rPr lang="es-ES"/>
              <a:pPr>
                <a:defRPr/>
              </a:pPr>
              <a:t>‹Nº›</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fecha"/>
          <p:cNvSpPr>
            <a:spLocks noGrp="1"/>
          </p:cNvSpPr>
          <p:nvPr>
            <p:ph type="dt" sz="half" idx="10"/>
          </p:nvPr>
        </p:nvSpPr>
        <p:spPr/>
        <p:txBody>
          <a:bodyPr/>
          <a:lstStyle>
            <a:lvl1pPr>
              <a:defRPr>
                <a:cs typeface="Arial" charset="0"/>
              </a:defRPr>
            </a:lvl1pPr>
          </a:lstStyle>
          <a:p>
            <a:pPr>
              <a:defRPr/>
            </a:pPr>
            <a:endParaRPr lang="es-ES"/>
          </a:p>
        </p:txBody>
      </p:sp>
      <p:sp>
        <p:nvSpPr>
          <p:cNvPr id="7" name="6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8" name="7 Marcador de número de diapositiva"/>
          <p:cNvSpPr>
            <a:spLocks noGrp="1"/>
          </p:cNvSpPr>
          <p:nvPr>
            <p:ph type="sldNum" sz="quarter" idx="12"/>
          </p:nvPr>
        </p:nvSpPr>
        <p:spPr/>
        <p:txBody>
          <a:bodyPr/>
          <a:lstStyle>
            <a:lvl1pPr>
              <a:defRPr>
                <a:cs typeface="Arial" charset="0"/>
              </a:defRPr>
            </a:lvl1pPr>
          </a:lstStyle>
          <a:p>
            <a:pPr>
              <a:defRPr/>
            </a:pPr>
            <a:fld id="{EC8F64CC-AD1A-47B2-98F1-D15000F99AC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BCBB264-10FB-4547-91A1-4D7AC2776445}" type="slidenum">
              <a:rPr lang="es-ES"/>
              <a:pPr>
                <a:defRPr/>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E31405B-9FB0-46B5-9B67-F0AA92388BE4}" type="slidenum">
              <a:rPr lang="es-ES"/>
              <a:pPr>
                <a:defRPr/>
              </a:pPr>
              <a:t>‹Nº›</a:t>
            </a:fld>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011C740-DF24-40EE-AB17-247B59CDF484}" type="slidenum">
              <a:rPr lang="es-ES"/>
              <a:pPr>
                <a:defRPr/>
              </a:pPr>
              <a:t>‹Nº›</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E9A0E1-1173-4865-80E6-41B7315E1F21}" type="slidenum">
              <a:rPr lang="es-ES"/>
              <a:pPr>
                <a:defRPr/>
              </a:pPr>
              <a:t>‹Nº›</a:t>
            </a:fld>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BF44869-7EBA-4284-827D-ACC0CCDB09F5}" type="slidenum">
              <a:rPr lang="es-ES"/>
              <a:pPr>
                <a:defRPr/>
              </a:pPr>
              <a:t>‹Nº›</a:t>
            </a:fld>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3E7584A-E3A6-44A4-B5EE-E8E1D44C161D}" type="slidenum">
              <a:rPr lang="es-ES"/>
              <a:pPr>
                <a:defRPr/>
              </a:pPr>
              <a:t>‹Nº›</a:t>
            </a:fld>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D4126D4-B17C-439B-A030-7EB748A88EE2}" type="slidenum">
              <a:rPr lang="es-ES"/>
              <a:pPr>
                <a:defRPr/>
              </a:pPr>
              <a:t>‹Nº›</a:t>
            </a:fld>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9BCE1C9-B018-4BBA-B8BC-A00434859CFF}" type="slidenum">
              <a:rPr lang="es-ES"/>
              <a:pPr>
                <a:defRPr/>
              </a:pPr>
              <a:t>‹Nº›</a:t>
            </a:fld>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35E206E-B1B7-4E26-967A-A5630CB87B01}" type="slidenum">
              <a:rPr lang="es-ES"/>
              <a:pPr>
                <a:defRPr/>
              </a:pPr>
              <a:t>‹Nº›</a:t>
            </a:fld>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EE5F2C9-49DA-40AF-BFF4-00444CCE5799}" type="slidenum">
              <a:rPr lang="es-ES"/>
              <a:pPr>
                <a:defRPr/>
              </a:pPr>
              <a:t>‹Nº›</a:t>
            </a:fld>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4087CC-56D9-42FA-8A15-995D7F6E22D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8173C7-F7EA-4276-B25D-36EDAC321A47}" type="slidenum">
              <a:rPr lang="es-ES"/>
              <a:pPr>
                <a:defRPr/>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F68542E-E4AA-4A27-984F-B4E6D91D8CD6}" type="slidenum">
              <a:rPr lang="es-ES"/>
              <a:pPr>
                <a:defRPr/>
              </a:pPr>
              <a:t>‹Nº›</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52741A-21AD-4FCA-9631-EDA10C565003}" type="slidenum">
              <a:rPr lang="es-ES"/>
              <a:pPr>
                <a:defRPr/>
              </a:pPr>
              <a:t>‹Nº›</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7763526F-CE17-41A0-B2CD-219864E1DC1C}" type="slidenum">
              <a:rPr lang="es-ES"/>
              <a:pPr>
                <a:defRPr/>
              </a:pPr>
              <a:t>‹Nº›</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2BCD514D-A35D-40FC-A8AE-8E9F5A5C2405}" type="slidenum">
              <a:rPr lang="es-ES"/>
              <a:pPr>
                <a:defRPr/>
              </a:pPr>
              <a:t>‹Nº›</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cs typeface="Arial" charset="0"/>
              </a:defRPr>
            </a:lvl1pPr>
          </a:lstStyle>
          <a:p>
            <a:pPr>
              <a:defRPr/>
            </a:pPr>
            <a:fld id="{08236E3B-F057-43B0-9D8A-B78A5AC4F0E6}" type="slidenum">
              <a:rPr lang="es-ES"/>
              <a:pPr>
                <a:defRPr/>
              </a:pPr>
              <a:t>‹Nº›</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CFC111CF-446F-433C-B766-87641F592488}" type="slidenum">
              <a:rPr lang="es-ES"/>
              <a:pPr>
                <a:defRPr/>
              </a:pPr>
              <a:t>‹Nº›</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cs typeface="Arial" charset="0"/>
              </a:defRPr>
            </a:lvl1pPr>
          </a:lstStyle>
          <a:p>
            <a:pPr>
              <a:defRPr/>
            </a:pPr>
            <a:fld id="{6E81D8D2-05BF-4B41-BA72-E03E3A3452FD}" type="slidenum">
              <a:rPr lang="es-ES"/>
              <a:pPr>
                <a:defRPr/>
              </a:pPr>
              <a:t>‹Nº›</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cs typeface="Arial" charset="0"/>
              </a:defRPr>
            </a:lvl1pPr>
          </a:lstStyle>
          <a:p>
            <a:pPr>
              <a:defRPr/>
            </a:pPr>
            <a:fld id="{54F84259-AFB7-4117-A7F8-B92406126EA7}" type="slidenum">
              <a:rPr lang="es-ES"/>
              <a:pPr>
                <a:defRPr/>
              </a:pPr>
              <a:t>‹Nº›</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cs typeface="Arial" charset="0"/>
              </a:defRPr>
            </a:lvl1pPr>
          </a:lstStyle>
          <a:p>
            <a:pPr>
              <a:defRPr/>
            </a:pPr>
            <a:fld id="{9C0DBAD0-A5A1-497D-8B59-3178B322B0D5}" type="slidenum">
              <a:rPr lang="es-ES"/>
              <a:pPr>
                <a:defRPr/>
              </a:pPr>
              <a:t>‹Nº›</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cs typeface="Arial" charset="0"/>
              </a:defRPr>
            </a:lvl1pPr>
          </a:lstStyle>
          <a:p>
            <a:pPr>
              <a:defRPr/>
            </a:pPr>
            <a:fld id="{02E6CCCF-897C-4A5A-9D40-3A8C11AEC5B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6.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17.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02257AF-A6A3-40FB-B405-79FB167FCE3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676" r:id="rId1"/>
    <p:sldLayoutId id="2147486677" r:id="rId2"/>
    <p:sldLayoutId id="2147486678" r:id="rId3"/>
    <p:sldLayoutId id="2147486679" r:id="rId4"/>
    <p:sldLayoutId id="2147486680" r:id="rId5"/>
    <p:sldLayoutId id="2147486681" r:id="rId6"/>
    <p:sldLayoutId id="2147486682" r:id="rId7"/>
    <p:sldLayoutId id="2147486683" r:id="rId8"/>
    <p:sldLayoutId id="2147486684" r:id="rId9"/>
    <p:sldLayoutId id="2147486685" r:id="rId10"/>
    <p:sldLayoutId id="2147486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a:defRPr>
            </a:lvl1pPr>
          </a:lstStyle>
          <a:p>
            <a:pPr>
              <a:defRPr/>
            </a:pPr>
            <a:endParaRPr lang="es-E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a:defRPr>
            </a:lvl1pPr>
          </a:lstStyle>
          <a:p>
            <a:pPr>
              <a:defRPr/>
            </a:pPr>
            <a:endParaRPr lang="es-E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a:defRPr>
            </a:lvl1pPr>
          </a:lstStyle>
          <a:p>
            <a:pPr>
              <a:defRPr/>
            </a:pPr>
            <a:fld id="{766F357B-E95F-4558-92A2-E542FC9A408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70" r:id="rId1"/>
    <p:sldLayoutId id="2147486871" r:id="rId2"/>
    <p:sldLayoutId id="2147486872" r:id="rId3"/>
    <p:sldLayoutId id="2147486873" r:id="rId4"/>
    <p:sldLayoutId id="2147486874" r:id="rId5"/>
    <p:sldLayoutId id="2147486875" r:id="rId6"/>
    <p:sldLayoutId id="2147486876" r:id="rId7"/>
    <p:sldLayoutId id="2147486877" r:id="rId8"/>
    <p:sldLayoutId id="2147486878" r:id="rId9"/>
    <p:sldLayoutId id="2147486879" r:id="rId10"/>
    <p:sldLayoutId id="2147486880" r:id="rId11"/>
    <p:sldLayoutId id="21474868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cs typeface="+mn-cs"/>
              </a:defRPr>
            </a:lvl1pPr>
          </a:lstStyle>
          <a:p>
            <a:pPr>
              <a:defRPr/>
            </a:pPr>
            <a:fld id="{3BF15D25-A65E-4655-91F8-75EF6698114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82" r:id="rId1"/>
    <p:sldLayoutId id="2147486883" r:id="rId2"/>
    <p:sldLayoutId id="2147486884" r:id="rId3"/>
    <p:sldLayoutId id="2147486885" r:id="rId4"/>
    <p:sldLayoutId id="2147486886" r:id="rId5"/>
    <p:sldLayoutId id="2147486887" r:id="rId6"/>
    <p:sldLayoutId id="2147486888" r:id="rId7"/>
    <p:sldLayoutId id="2147486889" r:id="rId8"/>
    <p:sldLayoutId id="2147486890" r:id="rId9"/>
    <p:sldLayoutId id="2147486891" r:id="rId10"/>
    <p:sldLayoutId id="2147486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cs typeface="+mn-cs"/>
              </a:defRPr>
            </a:lvl1pPr>
          </a:lstStyle>
          <a:p>
            <a:pPr>
              <a:defRPr/>
            </a:pPr>
            <a:endParaRPr lang="es-E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cs typeface="+mn-cs"/>
              </a:defRPr>
            </a:lvl1pPr>
          </a:lstStyle>
          <a:p>
            <a:pPr>
              <a:defRPr/>
            </a:pPr>
            <a:endParaRPr lang="es-E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cs typeface="+mn-cs"/>
              </a:defRPr>
            </a:lvl1pPr>
          </a:lstStyle>
          <a:p>
            <a:pPr>
              <a:defRPr/>
            </a:pPr>
            <a:fld id="{D08B806F-9949-4A32-8A9D-9490FB74429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66" r:id="rId1"/>
    <p:sldLayoutId id="2147486767" r:id="rId2"/>
    <p:sldLayoutId id="2147486768" r:id="rId3"/>
    <p:sldLayoutId id="2147486769" r:id="rId4"/>
    <p:sldLayoutId id="2147486770" r:id="rId5"/>
    <p:sldLayoutId id="2147486771" r:id="rId6"/>
    <p:sldLayoutId id="2147486772" r:id="rId7"/>
    <p:sldLayoutId id="2147486773" r:id="rId8"/>
    <p:sldLayoutId id="2147486774" r:id="rId9"/>
    <p:sldLayoutId id="2147486775" r:id="rId10"/>
    <p:sldLayoutId id="21474867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0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cs typeface="Arial"/>
              </a:defRPr>
            </a:lvl1pPr>
          </a:lstStyle>
          <a:p>
            <a:pPr>
              <a:defRPr/>
            </a:pPr>
            <a:endParaRPr lang="es-ES"/>
          </a:p>
        </p:txBody>
      </p:sp>
      <p:sp>
        <p:nvSpPr>
          <p:cNvPr id="70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cs typeface="Arial"/>
              </a:defRPr>
            </a:lvl1pPr>
          </a:lstStyle>
          <a:p>
            <a:pPr>
              <a:defRPr/>
            </a:pPr>
            <a:endParaRPr lang="es-ES"/>
          </a:p>
        </p:txBody>
      </p:sp>
      <p:sp>
        <p:nvSpPr>
          <p:cNvPr id="70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cs typeface="Arial"/>
              </a:defRPr>
            </a:lvl1pPr>
          </a:lstStyle>
          <a:p>
            <a:pPr>
              <a:defRPr/>
            </a:pPr>
            <a:fld id="{E6A3C286-B40E-48E0-8634-FF3B7AA6295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93" r:id="rId1"/>
    <p:sldLayoutId id="2147486894" r:id="rId2"/>
    <p:sldLayoutId id="2147486895" r:id="rId3"/>
    <p:sldLayoutId id="2147486896" r:id="rId4"/>
    <p:sldLayoutId id="2147486897" r:id="rId5"/>
    <p:sldLayoutId id="2147486898" r:id="rId6"/>
    <p:sldLayoutId id="2147486899" r:id="rId7"/>
    <p:sldLayoutId id="2147486900" r:id="rId8"/>
    <p:sldLayoutId id="2147486901" r:id="rId9"/>
    <p:sldLayoutId id="2147486902" r:id="rId10"/>
    <p:sldLayoutId id="2147486903" r:id="rId11"/>
    <p:sldLayoutId id="21474869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71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endParaRPr lang="es-ES_tradnl"/>
          </a:p>
        </p:txBody>
      </p:sp>
      <p:sp>
        <p:nvSpPr>
          <p:cNvPr id="71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es-ES_tradnl"/>
          </a:p>
        </p:txBody>
      </p:sp>
      <p:sp>
        <p:nvSpPr>
          <p:cNvPr id="71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B1A2AE3B-90E0-4434-9CBE-22A558888881}"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777" r:id="rId1"/>
    <p:sldLayoutId id="2147486778" r:id="rId2"/>
    <p:sldLayoutId id="2147486779" r:id="rId3"/>
    <p:sldLayoutId id="2147486780" r:id="rId4"/>
    <p:sldLayoutId id="2147486781" r:id="rId5"/>
    <p:sldLayoutId id="2147486782" r:id="rId6"/>
    <p:sldLayoutId id="2147486783" r:id="rId7"/>
    <p:sldLayoutId id="2147486784" r:id="rId8"/>
    <p:sldLayoutId id="2147486785" r:id="rId9"/>
    <p:sldLayoutId id="2147486786" r:id="rId10"/>
    <p:sldLayoutId id="2147486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8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318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318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AF866229-94E6-48BA-AD79-21E6D205333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99" r:id="rId1"/>
    <p:sldLayoutId id="2147486800" r:id="rId2"/>
    <p:sldLayoutId id="2147486801" r:id="rId3"/>
    <p:sldLayoutId id="2147486802" r:id="rId4"/>
    <p:sldLayoutId id="2147486803" r:id="rId5"/>
    <p:sldLayoutId id="2147486804" r:id="rId6"/>
    <p:sldLayoutId id="2147486805" r:id="rId7"/>
    <p:sldLayoutId id="2147486806" r:id="rId8"/>
    <p:sldLayoutId id="2147486807" r:id="rId9"/>
    <p:sldLayoutId id="2147486808" r:id="rId10"/>
    <p:sldLayoutId id="2147486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a:defRPr>
            </a:lvl1pPr>
          </a:lstStyle>
          <a:p>
            <a:pPr>
              <a:defRPr/>
            </a:pPr>
            <a:endParaRPr lang="es-E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a:defRPr>
            </a:lvl1pPr>
          </a:lstStyle>
          <a:p>
            <a:pPr>
              <a:defRPr/>
            </a:pPr>
            <a:endParaRPr lang="es-E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a:defRPr>
            </a:lvl1pPr>
          </a:lstStyle>
          <a:p>
            <a:pPr>
              <a:defRPr/>
            </a:pPr>
            <a:fld id="{95043B6F-2152-4E6D-84E4-EE27D7B7A9C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927" r:id="rId1"/>
    <p:sldLayoutId id="2147486928" r:id="rId2"/>
    <p:sldLayoutId id="2147486929" r:id="rId3"/>
    <p:sldLayoutId id="2147486930" r:id="rId4"/>
    <p:sldLayoutId id="2147486931" r:id="rId5"/>
    <p:sldLayoutId id="2147486932" r:id="rId6"/>
    <p:sldLayoutId id="2147486933" r:id="rId7"/>
    <p:sldLayoutId id="2147486934" r:id="rId8"/>
    <p:sldLayoutId id="2147486935" r:id="rId9"/>
    <p:sldLayoutId id="2147486936" r:id="rId10"/>
    <p:sldLayoutId id="2147486937" r:id="rId11"/>
    <p:sldLayoutId id="21474869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2D58F720-DCFF-4498-BD5E-AC0587BA0F5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939" r:id="rId1"/>
    <p:sldLayoutId id="2147486940" r:id="rId2"/>
    <p:sldLayoutId id="2147486941" r:id="rId3"/>
    <p:sldLayoutId id="2147486942" r:id="rId4"/>
    <p:sldLayoutId id="2147486943" r:id="rId5"/>
    <p:sldLayoutId id="2147486944" r:id="rId6"/>
    <p:sldLayoutId id="2147486945" r:id="rId7"/>
    <p:sldLayoutId id="2147486946" r:id="rId8"/>
    <p:sldLayoutId id="2147486947" r:id="rId9"/>
    <p:sldLayoutId id="2147486948" r:id="rId10"/>
    <p:sldLayoutId id="2147486949" r:id="rId11"/>
    <p:sldLayoutId id="21474869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551EBA10-7F64-476D-8EEF-3815209AED4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10" r:id="rId1"/>
    <p:sldLayoutId id="2147486811" r:id="rId2"/>
    <p:sldLayoutId id="2147486812" r:id="rId3"/>
    <p:sldLayoutId id="2147486813" r:id="rId4"/>
    <p:sldLayoutId id="2147486814" r:id="rId5"/>
    <p:sldLayoutId id="2147486815" r:id="rId6"/>
    <p:sldLayoutId id="2147486816" r:id="rId7"/>
    <p:sldLayoutId id="2147486817" r:id="rId8"/>
    <p:sldLayoutId id="2147486818" r:id="rId9"/>
    <p:sldLayoutId id="2147486819" r:id="rId10"/>
    <p:sldLayoutId id="2147486820" r:id="rId11"/>
    <p:sldLayoutId id="21474868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5CADA9C1-44D4-471E-A680-A8BC1399E79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22" r:id="rId1"/>
    <p:sldLayoutId id="2147486823" r:id="rId2"/>
    <p:sldLayoutId id="2147486824" r:id="rId3"/>
    <p:sldLayoutId id="2147486825" r:id="rId4"/>
    <p:sldLayoutId id="2147486826" r:id="rId5"/>
    <p:sldLayoutId id="2147486827" r:id="rId6"/>
    <p:sldLayoutId id="2147486828" r:id="rId7"/>
    <p:sldLayoutId id="2147486829" r:id="rId8"/>
    <p:sldLayoutId id="2147486830" r:id="rId9"/>
    <p:sldLayoutId id="2147486831" r:id="rId10"/>
    <p:sldLayoutId id="2147486832" r:id="rId11"/>
    <p:sldLayoutId id="21474868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0FE2A92-35AA-42A3-8355-6A26F972BB2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687" r:id="rId1"/>
    <p:sldLayoutId id="2147486688" r:id="rId2"/>
    <p:sldLayoutId id="2147486689" r:id="rId3"/>
    <p:sldLayoutId id="2147486690" r:id="rId4"/>
    <p:sldLayoutId id="2147486691" r:id="rId5"/>
    <p:sldLayoutId id="2147486692" r:id="rId6"/>
    <p:sldLayoutId id="2147486693" r:id="rId7"/>
    <p:sldLayoutId id="2147486694" r:id="rId8"/>
    <p:sldLayoutId id="2147486695" r:id="rId9"/>
    <p:sldLayoutId id="2147486696" r:id="rId10"/>
    <p:sldLayoutId id="2147486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81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A4F87AF7-B2F5-4CE2-BE06-64F45D2D45A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958ADAF-95C0-479A-8F42-F9337CD51B8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 id="2147486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FAA785B-70CC-4967-AB99-F7A35DCC95A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09" r:id="rId1"/>
    <p:sldLayoutId id="2147486710" r:id="rId2"/>
    <p:sldLayoutId id="2147486711" r:id="rId3"/>
    <p:sldLayoutId id="2147486712" r:id="rId4"/>
    <p:sldLayoutId id="2147486713" r:id="rId5"/>
    <p:sldLayoutId id="2147486714" r:id="rId6"/>
    <p:sldLayoutId id="2147486715" r:id="rId7"/>
    <p:sldLayoutId id="2147486716" r:id="rId8"/>
    <p:sldLayoutId id="2147486717" r:id="rId9"/>
    <p:sldLayoutId id="2147486718" r:id="rId10"/>
    <p:sldLayoutId id="2147486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7D49258C-4D1C-4008-9695-88799975050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20" r:id="rId1"/>
    <p:sldLayoutId id="2147486721" r:id="rId2"/>
    <p:sldLayoutId id="2147486722" r:id="rId3"/>
    <p:sldLayoutId id="2147486723" r:id="rId4"/>
    <p:sldLayoutId id="2147486724" r:id="rId5"/>
    <p:sldLayoutId id="2147486725" r:id="rId6"/>
    <p:sldLayoutId id="2147486726" r:id="rId7"/>
    <p:sldLayoutId id="2147486727" r:id="rId8"/>
    <p:sldLayoutId id="2147486728" r:id="rId9"/>
    <p:sldLayoutId id="2147486729" r:id="rId10"/>
    <p:sldLayoutId id="2147486730" r:id="rId11"/>
    <p:sldLayoutId id="21474867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54969CE1-49E1-4BCB-82E2-866F52C1D10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32" r:id="rId1"/>
    <p:sldLayoutId id="2147486733" r:id="rId2"/>
    <p:sldLayoutId id="2147486734" r:id="rId3"/>
    <p:sldLayoutId id="2147486735" r:id="rId4"/>
    <p:sldLayoutId id="2147486736" r:id="rId5"/>
    <p:sldLayoutId id="2147486737" r:id="rId6"/>
    <p:sldLayoutId id="2147486738" r:id="rId7"/>
    <p:sldLayoutId id="2147486739" r:id="rId8"/>
    <p:sldLayoutId id="2147486740" r:id="rId9"/>
    <p:sldLayoutId id="2147486741" r:id="rId10"/>
    <p:sldLayoutId id="2147486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9F21581A-2BA1-4DBD-807F-3B9E13071F4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46" r:id="rId1"/>
    <p:sldLayoutId id="2147486847" r:id="rId2"/>
    <p:sldLayoutId id="2147486848" r:id="rId3"/>
    <p:sldLayoutId id="2147486849" r:id="rId4"/>
    <p:sldLayoutId id="2147486850" r:id="rId5"/>
    <p:sldLayoutId id="2147486851" r:id="rId6"/>
    <p:sldLayoutId id="2147486852" r:id="rId7"/>
    <p:sldLayoutId id="2147486853" r:id="rId8"/>
    <p:sldLayoutId id="2147486854" r:id="rId9"/>
    <p:sldLayoutId id="2147486855" r:id="rId10"/>
    <p:sldLayoutId id="2147486856" r:id="rId11"/>
    <p:sldLayoutId id="214748685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44BC00C2-3EF2-446F-8D8F-760CB3AF974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743" r:id="rId1"/>
    <p:sldLayoutId id="2147486744" r:id="rId2"/>
    <p:sldLayoutId id="2147486745" r:id="rId3"/>
    <p:sldLayoutId id="2147486746" r:id="rId4"/>
    <p:sldLayoutId id="2147486747" r:id="rId5"/>
    <p:sldLayoutId id="2147486748" r:id="rId6"/>
    <p:sldLayoutId id="2147486749" r:id="rId7"/>
    <p:sldLayoutId id="2147486750" r:id="rId8"/>
    <p:sldLayoutId id="2147486751" r:id="rId9"/>
    <p:sldLayoutId id="2147486752" r:id="rId10"/>
    <p:sldLayoutId id="2147486753" r:id="rId11"/>
    <p:sldLayoutId id="21474867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9BAFBC02-484D-4F22-8909-4DEDF068A25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858" r:id="rId1"/>
    <p:sldLayoutId id="2147486859" r:id="rId2"/>
    <p:sldLayoutId id="2147486860" r:id="rId3"/>
    <p:sldLayoutId id="2147486861" r:id="rId4"/>
    <p:sldLayoutId id="2147486862" r:id="rId5"/>
    <p:sldLayoutId id="2147486863" r:id="rId6"/>
    <p:sldLayoutId id="2147486864" r:id="rId7"/>
    <p:sldLayoutId id="2147486865" r:id="rId8"/>
    <p:sldLayoutId id="2147486866" r:id="rId9"/>
    <p:sldLayoutId id="2147486867" r:id="rId10"/>
    <p:sldLayoutId id="2147486868" r:id="rId11"/>
    <p:sldLayoutId id="214748686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0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3.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3.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3.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78.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78.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78.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78.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78.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2" Type="http://schemas.openxmlformats.org/officeDocument/2006/relationships/hyperlink" Target="file:///D:\DFA\DFA\ASIGNATURAS\Presentaciones_PPT\Completas\Electricidad\Celula_Fotoelectrica.ppt" TargetMode="External"/><Relationship Id="rId1" Type="http://schemas.openxmlformats.org/officeDocument/2006/relationships/slideLayout" Target="../slideLayouts/slideLayout110.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67.xml"/><Relationship Id="rId1" Type="http://schemas.openxmlformats.org/officeDocument/2006/relationships/vmlDrawing" Target="../drawings/vmlDrawing11.vml"/><Relationship Id="rId4" Type="http://schemas.openxmlformats.org/officeDocument/2006/relationships/comments" Target="../comments/comment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67.xml"/><Relationship Id="rId1" Type="http://schemas.openxmlformats.org/officeDocument/2006/relationships/vmlDrawing" Target="../drawings/vmlDrawing12.vml"/><Relationship Id="rId4" Type="http://schemas.openxmlformats.org/officeDocument/2006/relationships/comments" Target="../comments/commen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slideLayout" Target="../slideLayouts/slideLayout202.xml"/><Relationship Id="rId1" Type="http://schemas.openxmlformats.org/officeDocument/2006/relationships/vmlDrawing" Target="../drawings/vmlDrawing13.vml"/><Relationship Id="rId6" Type="http://schemas.openxmlformats.org/officeDocument/2006/relationships/image" Target="../media/image26.jpeg"/><Relationship Id="rId5" Type="http://schemas.openxmlformats.org/officeDocument/2006/relationships/oleObject" Target="../embeddings/oleObject22.bin"/><Relationship Id="rId4" Type="http://schemas.openxmlformats.org/officeDocument/2006/relationships/image" Target="../media/image25.jpeg"/><Relationship Id="rId9"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67.xml"/><Relationship Id="rId1" Type="http://schemas.openxmlformats.org/officeDocument/2006/relationships/vmlDrawing" Target="../drawings/vmlDrawing14.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67.xml"/><Relationship Id="rId1" Type="http://schemas.openxmlformats.org/officeDocument/2006/relationships/vmlDrawing" Target="../drawings/vmlDrawing15.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67.xml"/><Relationship Id="rId1" Type="http://schemas.openxmlformats.org/officeDocument/2006/relationships/vmlDrawing" Target="../drawings/vmlDrawing16.vml"/><Relationship Id="rId4" Type="http://schemas.openxmlformats.org/officeDocument/2006/relationships/comments" Target="../comments/commen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86.xml"/><Relationship Id="rId1" Type="http://schemas.openxmlformats.org/officeDocument/2006/relationships/vmlDrawing" Target="../drawings/vmlDrawing17.vml"/><Relationship Id="rId5" Type="http://schemas.openxmlformats.org/officeDocument/2006/relationships/oleObject" Target="../embeddings/oleObject28.bin"/><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86.xml"/><Relationship Id="rId1" Type="http://schemas.openxmlformats.org/officeDocument/2006/relationships/vmlDrawing" Target="../drawings/vmlDrawing18.v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86.xml"/><Relationship Id="rId1" Type="http://schemas.openxmlformats.org/officeDocument/2006/relationships/vmlDrawing" Target="../drawings/vmlDrawing19.v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86.xml"/><Relationship Id="rId1" Type="http://schemas.openxmlformats.org/officeDocument/2006/relationships/vmlDrawing" Target="../drawings/vmlDrawing20.vml"/><Relationship Id="rId4"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0.jpeg"/><Relationship Id="rId7" Type="http://schemas.openxmlformats.org/officeDocument/2006/relationships/oleObject" Target="../embeddings/oleObject33.bin"/><Relationship Id="rId2" Type="http://schemas.openxmlformats.org/officeDocument/2006/relationships/slideLayout" Target="../slideLayouts/slideLayout91.xml"/><Relationship Id="rId1" Type="http://schemas.openxmlformats.org/officeDocument/2006/relationships/vmlDrawing" Target="../drawings/vmlDrawing21.vml"/><Relationship Id="rId6" Type="http://schemas.openxmlformats.org/officeDocument/2006/relationships/oleObject" Target="../embeddings/oleObject32.bin"/><Relationship Id="rId5" Type="http://schemas.openxmlformats.org/officeDocument/2006/relationships/image" Target="../media/image32.jpeg"/><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86.xml"/><Relationship Id="rId1" Type="http://schemas.openxmlformats.org/officeDocument/2006/relationships/vmlDrawing" Target="../drawings/vmlDrawing22.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44.xml"/><Relationship Id="rId1" Type="http://schemas.openxmlformats.org/officeDocument/2006/relationships/vmlDrawing" Target="../drawings/vmlDrawing23.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44.xml"/><Relationship Id="rId1" Type="http://schemas.openxmlformats.org/officeDocument/2006/relationships/vmlDrawing" Target="../drawings/vmlDrawing24.v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9.xml"/><Relationship Id="rId1" Type="http://schemas.openxmlformats.org/officeDocument/2006/relationships/vmlDrawing" Target="../drawings/vmlDrawing25.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2.xml"/><Relationship Id="rId1" Type="http://schemas.openxmlformats.org/officeDocument/2006/relationships/vmlDrawing" Target="../drawings/vmlDrawing26.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7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7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3.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96862" y="388938"/>
            <a:ext cx="7295063" cy="646331"/>
          </a:xfrm>
          <a:prstGeom prst="rect">
            <a:avLst/>
          </a:prstGeom>
          <a:noFill/>
          <a:ln w="9525">
            <a:noFill/>
            <a:miter lim="800000"/>
            <a:headEnd/>
            <a:tailEnd/>
          </a:ln>
        </p:spPr>
        <p:txBody>
          <a:bodyPr wrap="square">
            <a:spAutoFit/>
          </a:bodyPr>
          <a:lstStyle/>
          <a:p>
            <a:pPr>
              <a:spcBef>
                <a:spcPct val="50000"/>
              </a:spcBef>
            </a:pPr>
            <a:r>
              <a:rPr lang="es-ES" sz="3600" b="1" dirty="0" smtClean="0">
                <a:solidFill>
                  <a:srgbClr val="FFFF00"/>
                </a:solidFill>
                <a:latin typeface="Calibri" pitchFamily="34" charset="0"/>
              </a:rPr>
              <a:t>RELATIVIDAD ESPECIAL </a:t>
            </a:r>
            <a:r>
              <a:rPr lang="es-ES" b="1" dirty="0" smtClean="0">
                <a:solidFill>
                  <a:srgbClr val="2BF586"/>
                </a:solidFill>
                <a:latin typeface="Calibri" pitchFamily="34" charset="0"/>
              </a:rPr>
              <a:t>(80 diapositivas</a:t>
            </a:r>
            <a:r>
              <a:rPr lang="es-ES" b="1" dirty="0" smtClean="0">
                <a:solidFill>
                  <a:srgbClr val="FFFF00"/>
                </a:solidFill>
                <a:latin typeface="Calibri" pitchFamily="34" charset="0"/>
              </a:rPr>
              <a:t>)</a:t>
            </a:r>
            <a:endParaRPr lang="es-ES" b="1" dirty="0">
              <a:solidFill>
                <a:srgbClr val="FFFF00"/>
              </a:solidFill>
              <a:latin typeface="Calibri" pitchFamily="34" charset="0"/>
            </a:endParaRPr>
          </a:p>
        </p:txBody>
      </p:sp>
      <p:sp>
        <p:nvSpPr>
          <p:cNvPr id="99331" name="Rectangle 3"/>
          <p:cNvSpPr>
            <a:spLocks noChangeArrowheads="1"/>
          </p:cNvSpPr>
          <p:nvPr/>
        </p:nvSpPr>
        <p:spPr bwMode="auto">
          <a:xfrm>
            <a:off x="423528" y="1584325"/>
            <a:ext cx="8419682" cy="3711785"/>
          </a:xfrm>
          <a:prstGeom prst="rect">
            <a:avLst/>
          </a:prstGeom>
          <a:noFill/>
          <a:ln w="9525">
            <a:noFill/>
            <a:miter lim="800000"/>
            <a:headEnd/>
            <a:tailEnd/>
          </a:ln>
        </p:spPr>
        <p:txBody>
          <a:bodyPr wrap="square">
            <a:spAutoFit/>
          </a:bodyPr>
          <a:lstStyle/>
          <a:p>
            <a:pPr marL="360363" indent="-360363">
              <a:lnSpc>
                <a:spcPct val="140000"/>
              </a:lnSpc>
              <a:buFontTx/>
              <a:buAutoNum type="arabicPeriod"/>
            </a:pPr>
            <a:r>
              <a:rPr lang="es-ES" sz="2400" b="1" dirty="0">
                <a:solidFill>
                  <a:srgbClr val="FFFFFF"/>
                </a:solidFill>
                <a:latin typeface="Calibri" pitchFamily="34" charset="0"/>
              </a:rPr>
              <a:t>Albert Einstein: biografía.</a:t>
            </a:r>
          </a:p>
          <a:p>
            <a:pPr marL="360363" indent="-360363">
              <a:lnSpc>
                <a:spcPct val="140000"/>
              </a:lnSpc>
              <a:buFontTx/>
              <a:buAutoNum type="arabicPeriod"/>
            </a:pPr>
            <a:r>
              <a:rPr lang="es-ES" sz="2400" b="1" dirty="0">
                <a:solidFill>
                  <a:srgbClr val="FFFFFF"/>
                </a:solidFill>
                <a:latin typeface="Calibri" pitchFamily="34" charset="0"/>
              </a:rPr>
              <a:t>Postulados de la Relatividad Especial.</a:t>
            </a:r>
          </a:p>
          <a:p>
            <a:pPr marL="360363" indent="-360363">
              <a:lnSpc>
                <a:spcPct val="140000"/>
              </a:lnSpc>
              <a:buFontTx/>
              <a:buAutoNum type="arabicPeriod"/>
            </a:pPr>
            <a:r>
              <a:rPr lang="es-ES" sz="2400" b="1" dirty="0">
                <a:solidFill>
                  <a:srgbClr val="FFFFFF"/>
                </a:solidFill>
                <a:latin typeface="Calibri" pitchFamily="34" charset="0"/>
              </a:rPr>
              <a:t>Dilatación del tiempo: paradoja de los gemelos.</a:t>
            </a:r>
          </a:p>
          <a:p>
            <a:pPr marL="360363" indent="-360363">
              <a:lnSpc>
                <a:spcPct val="140000"/>
              </a:lnSpc>
              <a:buFontTx/>
              <a:buAutoNum type="arabicPeriod"/>
            </a:pPr>
            <a:r>
              <a:rPr lang="es-ES" sz="2400" b="1" dirty="0">
                <a:solidFill>
                  <a:srgbClr val="FFFFFF"/>
                </a:solidFill>
                <a:latin typeface="Calibri" pitchFamily="34" charset="0"/>
                <a:cs typeface="Times New Roman" pitchFamily="18" charset="0"/>
              </a:rPr>
              <a:t>Variación relativista de la </a:t>
            </a:r>
            <a:r>
              <a:rPr lang="es-ES" sz="2400" b="1" dirty="0" smtClean="0">
                <a:solidFill>
                  <a:srgbClr val="FFFFFF"/>
                </a:solidFill>
                <a:latin typeface="Calibri" pitchFamily="34" charset="0"/>
                <a:cs typeface="Times New Roman" pitchFamily="18" charset="0"/>
              </a:rPr>
              <a:t>longitud y la masa </a:t>
            </a:r>
            <a:r>
              <a:rPr lang="es-ES" sz="2400" b="1" dirty="0">
                <a:solidFill>
                  <a:srgbClr val="FFFFFF"/>
                </a:solidFill>
                <a:latin typeface="Calibri" pitchFamily="34" charset="0"/>
                <a:cs typeface="Times New Roman" pitchFamily="18" charset="0"/>
              </a:rPr>
              <a:t>con la velocidad.</a:t>
            </a:r>
          </a:p>
          <a:p>
            <a:pPr marL="360363" indent="-360363">
              <a:lnSpc>
                <a:spcPct val="140000"/>
              </a:lnSpc>
              <a:buFontTx/>
              <a:buAutoNum type="arabicPeriod"/>
            </a:pPr>
            <a:r>
              <a:rPr lang="es-ES" sz="2400" b="1" dirty="0">
                <a:solidFill>
                  <a:srgbClr val="FFFFFF"/>
                </a:solidFill>
                <a:latin typeface="Calibri" pitchFamily="34" charset="0"/>
                <a:cs typeface="Times New Roman" pitchFamily="18" charset="0"/>
              </a:rPr>
              <a:t>Predicciones </a:t>
            </a:r>
            <a:r>
              <a:rPr lang="es-ES" sz="2400" b="1" dirty="0" smtClean="0">
                <a:solidFill>
                  <a:srgbClr val="FFFFFF"/>
                </a:solidFill>
                <a:latin typeface="Calibri" pitchFamily="34" charset="0"/>
                <a:cs typeface="Times New Roman" pitchFamily="18" charset="0"/>
              </a:rPr>
              <a:t>y confirmaciones de la </a:t>
            </a:r>
            <a:r>
              <a:rPr lang="es-ES" sz="2400" b="1" dirty="0">
                <a:solidFill>
                  <a:srgbClr val="FFFFFF"/>
                </a:solidFill>
                <a:latin typeface="Calibri" pitchFamily="34" charset="0"/>
                <a:cs typeface="Times New Roman" pitchFamily="18" charset="0"/>
              </a:rPr>
              <a:t>Teoría de la Relatividad.</a:t>
            </a:r>
          </a:p>
          <a:p>
            <a:pPr marL="360363" indent="-360363">
              <a:lnSpc>
                <a:spcPct val="140000"/>
              </a:lnSpc>
              <a:buFontTx/>
              <a:buAutoNum type="arabicPeriod"/>
            </a:pPr>
            <a:endParaRPr lang="es-ES" sz="2400" b="1" dirty="0">
              <a:solidFill>
                <a:srgbClr val="FFFFFF"/>
              </a:solidFill>
              <a:latin typeface="Calibri" pitchFamily="34" charset="0"/>
            </a:endParaRPr>
          </a:p>
          <a:p>
            <a:pPr marL="360363" indent="-360363">
              <a:lnSpc>
                <a:spcPct val="140000"/>
              </a:lnSpc>
            </a:pPr>
            <a:r>
              <a:rPr lang="es-ES" sz="2400" b="1" dirty="0">
                <a:solidFill>
                  <a:srgbClr val="FFFFFF"/>
                </a:solidFill>
                <a:latin typeface="Calibri" pitchFamily="34" charset="0"/>
              </a:rPr>
              <a:t>		</a:t>
            </a:r>
          </a:p>
        </p:txBody>
      </p:sp>
      <p:cxnSp>
        <p:nvCxnSpPr>
          <p:cNvPr id="5" name="4 Conector recto"/>
          <p:cNvCxnSpPr/>
          <p:nvPr/>
        </p:nvCxnSpPr>
        <p:spPr>
          <a:xfrm>
            <a:off x="414004" y="1021432"/>
            <a:ext cx="831373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grpSp>
        <p:nvGrpSpPr>
          <p:cNvPr id="2" name="Group 3"/>
          <p:cNvGrpSpPr>
            <a:grpSpLocks/>
          </p:cNvGrpSpPr>
          <p:nvPr/>
        </p:nvGrpSpPr>
        <p:grpSpPr bwMode="auto">
          <a:xfrm>
            <a:off x="1196975" y="4603750"/>
            <a:ext cx="474663" cy="557213"/>
            <a:chOff x="904" y="2153"/>
            <a:chExt cx="299" cy="351"/>
          </a:xfrm>
        </p:grpSpPr>
        <p:sp>
          <p:nvSpPr>
            <p:cNvPr id="169045" name="Line 4"/>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69046" name="Group 5"/>
            <p:cNvGrpSpPr>
              <a:grpSpLocks/>
            </p:cNvGrpSpPr>
            <p:nvPr/>
          </p:nvGrpSpPr>
          <p:grpSpPr bwMode="auto">
            <a:xfrm rot="-1270032">
              <a:off x="988" y="2291"/>
              <a:ext cx="215" cy="213"/>
              <a:chOff x="1434" y="3161"/>
              <a:chExt cx="120" cy="119"/>
            </a:xfrm>
          </p:grpSpPr>
          <p:sp>
            <p:nvSpPr>
              <p:cNvPr id="169047" name="Freeform 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69048" name="Freeform 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4" name="Group 8"/>
          <p:cNvGrpSpPr>
            <a:grpSpLocks/>
          </p:cNvGrpSpPr>
          <p:nvPr/>
        </p:nvGrpSpPr>
        <p:grpSpPr bwMode="auto">
          <a:xfrm>
            <a:off x="1274763" y="4568825"/>
            <a:ext cx="639762" cy="261938"/>
            <a:chOff x="1366" y="3089"/>
            <a:chExt cx="227" cy="93"/>
          </a:xfrm>
        </p:grpSpPr>
        <p:sp>
          <p:nvSpPr>
            <p:cNvPr id="169042" name="Freeform 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69043" name="Freeform 1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69044" name="Line 1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grpSp>
        <p:nvGrpSpPr>
          <p:cNvPr id="168965" name="Group 12"/>
          <p:cNvGrpSpPr>
            <a:grpSpLocks/>
          </p:cNvGrpSpPr>
          <p:nvPr/>
        </p:nvGrpSpPr>
        <p:grpSpPr bwMode="auto">
          <a:xfrm>
            <a:off x="768350" y="3898900"/>
            <a:ext cx="3489325" cy="2068513"/>
            <a:chOff x="1182" y="600"/>
            <a:chExt cx="2198" cy="1303"/>
          </a:xfrm>
        </p:grpSpPr>
        <p:grpSp>
          <p:nvGrpSpPr>
            <p:cNvPr id="169030" name="Group 13"/>
            <p:cNvGrpSpPr>
              <a:grpSpLocks/>
            </p:cNvGrpSpPr>
            <p:nvPr/>
          </p:nvGrpSpPr>
          <p:grpSpPr bwMode="auto">
            <a:xfrm>
              <a:off x="1217" y="600"/>
              <a:ext cx="591" cy="1303"/>
              <a:chOff x="664" y="1707"/>
              <a:chExt cx="591" cy="1303"/>
            </a:xfrm>
          </p:grpSpPr>
          <p:grpSp>
            <p:nvGrpSpPr>
              <p:cNvPr id="169032" name="Group 14"/>
              <p:cNvGrpSpPr>
                <a:grpSpLocks/>
              </p:cNvGrpSpPr>
              <p:nvPr/>
            </p:nvGrpSpPr>
            <p:grpSpPr bwMode="auto">
              <a:xfrm>
                <a:off x="762" y="1707"/>
                <a:ext cx="340" cy="1243"/>
                <a:chOff x="762" y="1707"/>
                <a:chExt cx="340" cy="1243"/>
              </a:xfrm>
            </p:grpSpPr>
            <p:sp>
              <p:nvSpPr>
                <p:cNvPr id="169035" name="Freeform 15"/>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69036" name="Oval 16"/>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69037" name="Freeform 17"/>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69038" name="Freeform 18"/>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69039" name="Freeform 19"/>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69040" name="Freeform 20"/>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69041" name="Freeform 21"/>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69033" name="Rectangle 22"/>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69034" name="Line 23"/>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69031" name="Rectangle 24"/>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68966" name="Group 25"/>
          <p:cNvGrpSpPr>
            <a:grpSpLocks/>
          </p:cNvGrpSpPr>
          <p:nvPr/>
        </p:nvGrpSpPr>
        <p:grpSpPr bwMode="auto">
          <a:xfrm>
            <a:off x="938213" y="5967413"/>
            <a:ext cx="552450" cy="552450"/>
            <a:chOff x="1289" y="1903"/>
            <a:chExt cx="348" cy="348"/>
          </a:xfrm>
        </p:grpSpPr>
        <p:sp>
          <p:nvSpPr>
            <p:cNvPr id="169028" name="Oval 2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9029" name="Oval 2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9" name="Group 28"/>
          <p:cNvGrpSpPr>
            <a:grpSpLocks/>
          </p:cNvGrpSpPr>
          <p:nvPr/>
        </p:nvGrpSpPr>
        <p:grpSpPr bwMode="auto">
          <a:xfrm>
            <a:off x="1377950" y="4670425"/>
            <a:ext cx="422275" cy="450850"/>
            <a:chOff x="679" y="1376"/>
            <a:chExt cx="266" cy="284"/>
          </a:xfrm>
        </p:grpSpPr>
        <p:grpSp>
          <p:nvGrpSpPr>
            <p:cNvPr id="168998" name="Group 29"/>
            <p:cNvGrpSpPr>
              <a:grpSpLocks/>
            </p:cNvGrpSpPr>
            <p:nvPr/>
          </p:nvGrpSpPr>
          <p:grpSpPr bwMode="auto">
            <a:xfrm>
              <a:off x="679" y="1376"/>
              <a:ext cx="266" cy="284"/>
              <a:chOff x="2633" y="2820"/>
              <a:chExt cx="150" cy="160"/>
            </a:xfrm>
          </p:grpSpPr>
          <p:sp>
            <p:nvSpPr>
              <p:cNvPr id="169000" name="Freeform 3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p>
            </p:txBody>
          </p:sp>
          <p:sp>
            <p:nvSpPr>
              <p:cNvPr id="169001" name="Freeform 3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p>
            </p:txBody>
          </p:sp>
          <p:sp>
            <p:nvSpPr>
              <p:cNvPr id="169002" name="Freeform 3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p>
            </p:txBody>
          </p:sp>
          <p:sp>
            <p:nvSpPr>
              <p:cNvPr id="169003" name="Freeform 3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p>
            </p:txBody>
          </p:sp>
          <p:sp>
            <p:nvSpPr>
              <p:cNvPr id="169004" name="Freeform 3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p>
            </p:txBody>
          </p:sp>
          <p:sp>
            <p:nvSpPr>
              <p:cNvPr id="169005" name="Freeform 3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p>
            </p:txBody>
          </p:sp>
          <p:sp>
            <p:nvSpPr>
              <p:cNvPr id="169006" name="Freeform 3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p>
            </p:txBody>
          </p:sp>
          <p:sp>
            <p:nvSpPr>
              <p:cNvPr id="169007" name="Freeform 3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p>
            </p:txBody>
          </p:sp>
          <p:sp>
            <p:nvSpPr>
              <p:cNvPr id="169008" name="Freeform 3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p>
            </p:txBody>
          </p:sp>
          <p:sp>
            <p:nvSpPr>
              <p:cNvPr id="169009" name="Freeform 3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p>
            </p:txBody>
          </p:sp>
          <p:sp>
            <p:nvSpPr>
              <p:cNvPr id="169010" name="Freeform 4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p>
            </p:txBody>
          </p:sp>
          <p:sp>
            <p:nvSpPr>
              <p:cNvPr id="169011" name="Freeform 4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p>
            </p:txBody>
          </p:sp>
          <p:sp>
            <p:nvSpPr>
              <p:cNvPr id="169012" name="Freeform 4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p>
            </p:txBody>
          </p:sp>
          <p:sp>
            <p:nvSpPr>
              <p:cNvPr id="169013" name="Freeform 4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p>
            </p:txBody>
          </p:sp>
          <p:sp>
            <p:nvSpPr>
              <p:cNvPr id="169014" name="Freeform 4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p>
            </p:txBody>
          </p:sp>
          <p:sp>
            <p:nvSpPr>
              <p:cNvPr id="169015" name="Freeform 4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p>
            </p:txBody>
          </p:sp>
          <p:sp>
            <p:nvSpPr>
              <p:cNvPr id="169016" name="Freeform 4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p>
            </p:txBody>
          </p:sp>
          <p:sp>
            <p:nvSpPr>
              <p:cNvPr id="169017" name="Freeform 4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p>
            </p:txBody>
          </p:sp>
          <p:sp>
            <p:nvSpPr>
              <p:cNvPr id="169018" name="Freeform 4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p>
            </p:txBody>
          </p:sp>
          <p:sp>
            <p:nvSpPr>
              <p:cNvPr id="169019" name="Freeform 4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p>
            </p:txBody>
          </p:sp>
          <p:sp>
            <p:nvSpPr>
              <p:cNvPr id="169020" name="Freeform 5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p>
            </p:txBody>
          </p:sp>
          <p:sp>
            <p:nvSpPr>
              <p:cNvPr id="169021" name="Freeform 5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p>
            </p:txBody>
          </p:sp>
          <p:sp>
            <p:nvSpPr>
              <p:cNvPr id="169022" name="Freeform 5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p>
            </p:txBody>
          </p:sp>
          <p:sp>
            <p:nvSpPr>
              <p:cNvPr id="169023" name="Freeform 5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p>
            </p:txBody>
          </p:sp>
          <p:sp>
            <p:nvSpPr>
              <p:cNvPr id="169024" name="Freeform 5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p>
            </p:txBody>
          </p:sp>
          <p:sp>
            <p:nvSpPr>
              <p:cNvPr id="169025" name="Freeform 5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p>
            </p:txBody>
          </p:sp>
          <p:sp>
            <p:nvSpPr>
              <p:cNvPr id="169026" name="Freeform 5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p>
            </p:txBody>
          </p:sp>
          <p:sp>
            <p:nvSpPr>
              <p:cNvPr id="169027" name="Freeform 5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p>
            </p:txBody>
          </p:sp>
        </p:grpSp>
        <p:sp>
          <p:nvSpPr>
            <p:cNvPr id="168999" name="Freeform 5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p>
          </p:txBody>
        </p:sp>
      </p:grpSp>
      <p:grpSp>
        <p:nvGrpSpPr>
          <p:cNvPr id="168968" name="Group 59"/>
          <p:cNvGrpSpPr>
            <a:grpSpLocks/>
          </p:cNvGrpSpPr>
          <p:nvPr/>
        </p:nvGrpSpPr>
        <p:grpSpPr bwMode="auto">
          <a:xfrm>
            <a:off x="7524750" y="5967413"/>
            <a:ext cx="552450" cy="552450"/>
            <a:chOff x="1289" y="1903"/>
            <a:chExt cx="348" cy="348"/>
          </a:xfrm>
        </p:grpSpPr>
        <p:sp>
          <p:nvSpPr>
            <p:cNvPr id="168996" name="Oval 60"/>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97" name="Oval 61"/>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68969" name="Group 62"/>
          <p:cNvGrpSpPr>
            <a:grpSpLocks/>
          </p:cNvGrpSpPr>
          <p:nvPr/>
        </p:nvGrpSpPr>
        <p:grpSpPr bwMode="auto">
          <a:xfrm>
            <a:off x="1073150" y="6099175"/>
            <a:ext cx="285750" cy="282575"/>
            <a:chOff x="1639" y="3491"/>
            <a:chExt cx="306" cy="302"/>
          </a:xfrm>
        </p:grpSpPr>
        <p:sp>
          <p:nvSpPr>
            <p:cNvPr id="168988" name="Oval 63"/>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9" name="Oval 64"/>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90" name="Oval 65"/>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91" name="Line 6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8992" name="Line 6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8993" name="Oval 68"/>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94" name="Oval 69"/>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95" name="Oval 70"/>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68970" name="Group 71"/>
          <p:cNvGrpSpPr>
            <a:grpSpLocks/>
          </p:cNvGrpSpPr>
          <p:nvPr/>
        </p:nvGrpSpPr>
        <p:grpSpPr bwMode="auto">
          <a:xfrm>
            <a:off x="7664450" y="6099175"/>
            <a:ext cx="285750" cy="282575"/>
            <a:chOff x="1639" y="3491"/>
            <a:chExt cx="306" cy="302"/>
          </a:xfrm>
        </p:grpSpPr>
        <p:sp>
          <p:nvSpPr>
            <p:cNvPr id="168980" name="Oval 72"/>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1" name="Oval 73"/>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2" name="Oval 74"/>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3" name="Line 7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8984" name="Line 7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8985" name="Oval 77"/>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6" name="Oval 78"/>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8987" name="Oval 79"/>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68971" name="Group 80"/>
          <p:cNvGrpSpPr>
            <a:grpSpLocks/>
          </p:cNvGrpSpPr>
          <p:nvPr/>
        </p:nvGrpSpPr>
        <p:grpSpPr bwMode="auto">
          <a:xfrm>
            <a:off x="4224338" y="2997200"/>
            <a:ext cx="4164012" cy="2968625"/>
            <a:chOff x="2661" y="1888"/>
            <a:chExt cx="2623" cy="1870"/>
          </a:xfrm>
        </p:grpSpPr>
        <p:sp>
          <p:nvSpPr>
            <p:cNvPr id="168973" name="Oval 81"/>
            <p:cNvSpPr>
              <a:spLocks noChangeArrowheads="1"/>
            </p:cNvSpPr>
            <p:nvPr/>
          </p:nvSpPr>
          <p:spPr bwMode="auto">
            <a:xfrm>
              <a:off x="5148" y="3309"/>
              <a:ext cx="136" cy="363"/>
            </a:xfrm>
            <a:prstGeom prst="ellipse">
              <a:avLst/>
            </a:prstGeom>
            <a:solidFill>
              <a:schemeClr val="bg1"/>
            </a:solidFill>
            <a:ln w="9525">
              <a:solidFill>
                <a:schemeClr val="tx1"/>
              </a:solidFill>
              <a:round/>
              <a:headEnd/>
              <a:tailEnd/>
            </a:ln>
          </p:spPr>
          <p:txBody>
            <a:bodyPr wrap="none" anchor="ctr"/>
            <a:lstStyle/>
            <a:p>
              <a:endParaRPr lang="es-ES_tradnl"/>
            </a:p>
          </p:txBody>
        </p:sp>
        <p:sp>
          <p:nvSpPr>
            <p:cNvPr id="168974" name="Line 82"/>
            <p:cNvSpPr>
              <a:spLocks noChangeShapeType="1"/>
            </p:cNvSpPr>
            <p:nvPr/>
          </p:nvSpPr>
          <p:spPr bwMode="auto">
            <a:xfrm flipH="1">
              <a:off x="4203" y="2025"/>
              <a:ext cx="289" cy="0"/>
            </a:xfrm>
            <a:prstGeom prst="line">
              <a:avLst/>
            </a:prstGeom>
            <a:noFill/>
            <a:ln w="76200">
              <a:solidFill>
                <a:schemeClr val="tx1"/>
              </a:solidFill>
              <a:round/>
              <a:headEnd/>
              <a:tailEnd/>
            </a:ln>
          </p:spPr>
          <p:txBody>
            <a:bodyPr/>
            <a:lstStyle/>
            <a:p>
              <a:endParaRPr lang="es-ES_tradnl"/>
            </a:p>
          </p:txBody>
        </p:sp>
        <p:sp>
          <p:nvSpPr>
            <p:cNvPr id="168975" name="Line 83"/>
            <p:cNvSpPr>
              <a:spLocks noChangeShapeType="1"/>
            </p:cNvSpPr>
            <p:nvPr/>
          </p:nvSpPr>
          <p:spPr bwMode="auto">
            <a:xfrm flipH="1">
              <a:off x="3659" y="2025"/>
              <a:ext cx="544" cy="0"/>
            </a:xfrm>
            <a:prstGeom prst="line">
              <a:avLst/>
            </a:prstGeom>
            <a:noFill/>
            <a:ln w="76200">
              <a:solidFill>
                <a:schemeClr val="tx1"/>
              </a:solidFill>
              <a:round/>
              <a:headEnd/>
              <a:tailEnd/>
            </a:ln>
          </p:spPr>
          <p:txBody>
            <a:bodyPr/>
            <a:lstStyle/>
            <a:p>
              <a:endParaRPr lang="es-ES_tradnl"/>
            </a:p>
          </p:txBody>
        </p:sp>
        <p:sp>
          <p:nvSpPr>
            <p:cNvPr id="168976" name="Freeform 84" descr="Confeti pequeño"/>
            <p:cNvSpPr>
              <a:spLocks/>
            </p:cNvSpPr>
            <p:nvPr/>
          </p:nvSpPr>
          <p:spPr bwMode="auto">
            <a:xfrm>
              <a:off x="3659" y="2025"/>
              <a:ext cx="544" cy="544"/>
            </a:xfrm>
            <a:custGeom>
              <a:avLst/>
              <a:gdLst>
                <a:gd name="T0" fmla="*/ 0 w 544"/>
                <a:gd name="T1" fmla="*/ 0 h 544"/>
                <a:gd name="T2" fmla="*/ 136 w 544"/>
                <a:gd name="T3" fmla="*/ 544 h 544"/>
                <a:gd name="T4" fmla="*/ 453 w 544"/>
                <a:gd name="T5" fmla="*/ 544 h 544"/>
                <a:gd name="T6" fmla="*/ 544 w 544"/>
                <a:gd name="T7" fmla="*/ 0 h 544"/>
                <a:gd name="T8" fmla="*/ 0 60000 65536"/>
                <a:gd name="T9" fmla="*/ 0 60000 65536"/>
                <a:gd name="T10" fmla="*/ 0 60000 65536"/>
                <a:gd name="T11" fmla="*/ 0 60000 65536"/>
                <a:gd name="T12" fmla="*/ 0 w 544"/>
                <a:gd name="T13" fmla="*/ 0 h 544"/>
                <a:gd name="T14" fmla="*/ 544 w 544"/>
                <a:gd name="T15" fmla="*/ 544 h 544"/>
              </a:gdLst>
              <a:ahLst/>
              <a:cxnLst>
                <a:cxn ang="T8">
                  <a:pos x="T0" y="T1"/>
                </a:cxn>
                <a:cxn ang="T9">
                  <a:pos x="T2" y="T3"/>
                </a:cxn>
                <a:cxn ang="T10">
                  <a:pos x="T4" y="T5"/>
                </a:cxn>
                <a:cxn ang="T11">
                  <a:pos x="T6" y="T7"/>
                </a:cxn>
              </a:cxnLst>
              <a:rect l="T12" t="T13" r="T14" b="T15"/>
              <a:pathLst>
                <a:path w="544" h="544">
                  <a:moveTo>
                    <a:pt x="0" y="0"/>
                  </a:moveTo>
                  <a:lnTo>
                    <a:pt x="136" y="544"/>
                  </a:lnTo>
                  <a:lnTo>
                    <a:pt x="453" y="544"/>
                  </a:lnTo>
                  <a:lnTo>
                    <a:pt x="544" y="0"/>
                  </a:lnTo>
                </a:path>
              </a:pathLst>
            </a:custGeom>
            <a:pattFill prst="smConfetti">
              <a:fgClr>
                <a:schemeClr val="hlink"/>
              </a:fgClr>
              <a:bgClr>
                <a:schemeClr val="bg1"/>
              </a:bgClr>
            </a:pattFill>
            <a:ln w="9525">
              <a:noFill/>
              <a:round/>
              <a:headEnd/>
              <a:tailEnd/>
            </a:ln>
          </p:spPr>
          <p:txBody>
            <a:bodyPr/>
            <a:lstStyle/>
            <a:p>
              <a:endParaRPr lang="es-ES_tradnl"/>
            </a:p>
          </p:txBody>
        </p:sp>
        <p:sp>
          <p:nvSpPr>
            <p:cNvPr id="168977" name="Rectangle 85"/>
            <p:cNvSpPr>
              <a:spLocks noChangeArrowheads="1"/>
            </p:cNvSpPr>
            <p:nvPr/>
          </p:nvSpPr>
          <p:spPr bwMode="auto">
            <a:xfrm>
              <a:off x="2661" y="3682"/>
              <a:ext cx="1807" cy="76"/>
            </a:xfrm>
            <a:prstGeom prst="rect">
              <a:avLst/>
            </a:prstGeom>
            <a:solidFill>
              <a:srgbClr val="663300"/>
            </a:solidFill>
            <a:ln w="9525">
              <a:noFill/>
              <a:miter lim="800000"/>
              <a:headEnd/>
              <a:tailEnd/>
            </a:ln>
          </p:spPr>
          <p:txBody>
            <a:bodyPr wrap="none" anchor="ctr"/>
            <a:lstStyle/>
            <a:p>
              <a:endParaRPr lang="es-ES_tradnl"/>
            </a:p>
          </p:txBody>
        </p:sp>
        <p:sp>
          <p:nvSpPr>
            <p:cNvPr id="168978" name="Freeform 86"/>
            <p:cNvSpPr>
              <a:spLocks/>
            </p:cNvSpPr>
            <p:nvPr/>
          </p:nvSpPr>
          <p:spPr bwMode="auto">
            <a:xfrm>
              <a:off x="4468" y="1888"/>
              <a:ext cx="771" cy="1868"/>
            </a:xfrm>
            <a:custGeom>
              <a:avLst/>
              <a:gdLst>
                <a:gd name="T0" fmla="*/ 0 w 771"/>
                <a:gd name="T1" fmla="*/ 0 h 1769"/>
                <a:gd name="T2" fmla="*/ 453 w 771"/>
                <a:gd name="T3" fmla="*/ 0 h 1769"/>
                <a:gd name="T4" fmla="*/ 771 w 771"/>
                <a:gd name="T5" fmla="*/ 2563 h 1769"/>
                <a:gd name="T6" fmla="*/ 771 w 771"/>
                <a:gd name="T7" fmla="*/ 5258 h 1769"/>
                <a:gd name="T8" fmla="*/ 0 w 771"/>
                <a:gd name="T9" fmla="*/ 5258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p>
          </p:txBody>
        </p:sp>
        <p:sp>
          <p:nvSpPr>
            <p:cNvPr id="168979" name="Freeform 87"/>
            <p:cNvSpPr>
              <a:spLocks/>
            </p:cNvSpPr>
            <p:nvPr/>
          </p:nvSpPr>
          <p:spPr bwMode="auto">
            <a:xfrm>
              <a:off x="4528" y="1979"/>
              <a:ext cx="635" cy="816"/>
            </a:xfrm>
            <a:custGeom>
              <a:avLst/>
              <a:gdLst>
                <a:gd name="T0" fmla="*/ 0 w 680"/>
                <a:gd name="T1" fmla="*/ 0 h 816"/>
                <a:gd name="T2" fmla="*/ 92 w 680"/>
                <a:gd name="T3" fmla="*/ 0 h 816"/>
                <a:gd name="T4" fmla="*/ 174 w 680"/>
                <a:gd name="T5" fmla="*/ 816 h 816"/>
                <a:gd name="T6" fmla="*/ 0 w 680"/>
                <a:gd name="T7" fmla="*/ 816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p>
          </p:txBody>
        </p:sp>
      </p:grpSp>
      <p:sp>
        <p:nvSpPr>
          <p:cNvPr id="88" name="Text Box 5"/>
          <p:cNvSpPr txBox="1">
            <a:spLocks noChangeArrowheads="1"/>
          </p:cNvSpPr>
          <p:nvPr/>
        </p:nvSpPr>
        <p:spPr bwMode="auto">
          <a:xfrm>
            <a:off x="3997325" y="6140450"/>
            <a:ext cx="860425"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0" presetClass="path" presetSubtype="0" fill="hold" nodeType="withEffect">
                                  <p:stCondLst>
                                    <p:cond delay="0"/>
                                  </p:stCondLst>
                                  <p:childTnLst>
                                    <p:animMotion origin="layout" path="M -2.22222E-6 0.00416 C 0.0092 -0.03774 0.01858 -0.07987 0.04115 -0.13774 C 0.06372 -0.19537 0.09809 -0.28797 0.13542 -0.34306 C 0.17275 -0.39815 0.22934 -0.45139 0.2658 -0.47014 C 0.30226 -0.48843 0.32604 -0.47061 0.35486 -0.45741 C 0.38351 -0.44399 0.41285 -0.42014 0.43837 -0.39028 C 0.46406 -0.36042 0.49601 -0.32176 0.50886 -0.2794 C 0.52188 -0.23704 0.5158 -0.19306 0.51684 -0.13588 C 0.51771 -0.07848 0.52691 0.02222 0.51545 0.06412 C 0.50434 0.10555 0.46927 0.11365 0.44896 0.11435 C 0.429 0.1162 0.41059 0.06944 0.39445 0.06759 C 0.37847 0.06574 0.36563 0.10023 0.35226 0.1037 C 0.33872 0.10717 0.32466 0.08865 0.31354 0.08935 C 0.30261 0.09027 0.29688 0.10601 0.28577 0.1074 C 0.27448 0.10879 0.25556 0.09884 0.24566 0.09861 C 0.23594 0.09838 0.2316 0.10185 0.22709 0.10555 " pathEditMode="relative" rAng="0" ptsTypes="aaaaaaaaaaaaaaaA">
                                      <p:cBhvr>
                                        <p:cTn id="18" dur="3000" fill="hold"/>
                                        <p:tgtEl>
                                          <p:spTgt spid="9"/>
                                        </p:tgtEl>
                                        <p:attrNameLst>
                                          <p:attrName>ppt_x</p:attrName>
                                          <p:attrName>ppt_y</p:attrName>
                                        </p:attrNameLst>
                                      </p:cBhvr>
                                      <p:rCtr x="263" y="-190"/>
                                    </p:animMotion>
                                  </p:childTnLst>
                                </p:cTn>
                              </p:par>
                              <p:par>
                                <p:cTn id="19" presetID="1" presetClass="entr" presetSubtype="0" fill="hold" nodeType="withEffect">
                                  <p:stCondLst>
                                    <p:cond delay="2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817250" y="0"/>
            <a:ext cx="131367213" cy="6889750"/>
            <a:chOff x="-38925" y="0"/>
            <a:chExt cx="82751" cy="4340"/>
          </a:xfrm>
        </p:grpSpPr>
        <p:grpSp>
          <p:nvGrpSpPr>
            <p:cNvPr id="170073" name="Group 3"/>
            <p:cNvGrpSpPr>
              <a:grpSpLocks/>
            </p:cNvGrpSpPr>
            <p:nvPr/>
          </p:nvGrpSpPr>
          <p:grpSpPr bwMode="auto">
            <a:xfrm>
              <a:off x="-38925" y="0"/>
              <a:ext cx="41384" cy="4340"/>
              <a:chOff x="4155" y="0"/>
              <a:chExt cx="41384" cy="4340"/>
            </a:xfrm>
          </p:grpSpPr>
          <p:grpSp>
            <p:nvGrpSpPr>
              <p:cNvPr id="170089" name="Group 4"/>
              <p:cNvGrpSpPr>
                <a:grpSpLocks/>
              </p:cNvGrpSpPr>
              <p:nvPr/>
            </p:nvGrpSpPr>
            <p:grpSpPr bwMode="auto">
              <a:xfrm>
                <a:off x="4155" y="0"/>
                <a:ext cx="20699" cy="4340"/>
                <a:chOff x="0" y="0"/>
                <a:chExt cx="20699" cy="4340"/>
              </a:xfrm>
            </p:grpSpPr>
            <p:grpSp>
              <p:nvGrpSpPr>
                <p:cNvPr id="170097" name="Group 5"/>
                <p:cNvGrpSpPr>
                  <a:grpSpLocks/>
                </p:cNvGrpSpPr>
                <p:nvPr/>
              </p:nvGrpSpPr>
              <p:grpSpPr bwMode="auto">
                <a:xfrm>
                  <a:off x="0" y="0"/>
                  <a:ext cx="10355" cy="4340"/>
                  <a:chOff x="0" y="0"/>
                  <a:chExt cx="10355" cy="4340"/>
                </a:xfrm>
              </p:grpSpPr>
              <p:pic>
                <p:nvPicPr>
                  <p:cNvPr id="170101" name="Picture 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102" name="Picture 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70098" name="Group 8"/>
                <p:cNvGrpSpPr>
                  <a:grpSpLocks/>
                </p:cNvGrpSpPr>
                <p:nvPr/>
              </p:nvGrpSpPr>
              <p:grpSpPr bwMode="auto">
                <a:xfrm>
                  <a:off x="10344" y="0"/>
                  <a:ext cx="10355" cy="4340"/>
                  <a:chOff x="0" y="0"/>
                  <a:chExt cx="10355" cy="4340"/>
                </a:xfrm>
              </p:grpSpPr>
              <p:pic>
                <p:nvPicPr>
                  <p:cNvPr id="170099" name="Picture 9"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100" name="Picture 10"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70090" name="Group 11"/>
              <p:cNvGrpSpPr>
                <a:grpSpLocks/>
              </p:cNvGrpSpPr>
              <p:nvPr/>
            </p:nvGrpSpPr>
            <p:grpSpPr bwMode="auto">
              <a:xfrm>
                <a:off x="24840" y="0"/>
                <a:ext cx="20699" cy="4340"/>
                <a:chOff x="0" y="0"/>
                <a:chExt cx="20699" cy="4340"/>
              </a:xfrm>
            </p:grpSpPr>
            <p:grpSp>
              <p:nvGrpSpPr>
                <p:cNvPr id="170091" name="Group 12"/>
                <p:cNvGrpSpPr>
                  <a:grpSpLocks/>
                </p:cNvGrpSpPr>
                <p:nvPr/>
              </p:nvGrpSpPr>
              <p:grpSpPr bwMode="auto">
                <a:xfrm>
                  <a:off x="0" y="0"/>
                  <a:ext cx="10355" cy="4340"/>
                  <a:chOff x="0" y="0"/>
                  <a:chExt cx="10355" cy="4340"/>
                </a:xfrm>
              </p:grpSpPr>
              <p:pic>
                <p:nvPicPr>
                  <p:cNvPr id="170095" name="Picture 13"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96" name="Picture 14"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70092" name="Group 15"/>
                <p:cNvGrpSpPr>
                  <a:grpSpLocks/>
                </p:cNvGrpSpPr>
                <p:nvPr/>
              </p:nvGrpSpPr>
              <p:grpSpPr bwMode="auto">
                <a:xfrm>
                  <a:off x="10344" y="0"/>
                  <a:ext cx="10355" cy="4340"/>
                  <a:chOff x="0" y="0"/>
                  <a:chExt cx="10355" cy="4340"/>
                </a:xfrm>
              </p:grpSpPr>
              <p:pic>
                <p:nvPicPr>
                  <p:cNvPr id="170093" name="Picture 1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94" name="Picture 1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70074" name="Group 18"/>
            <p:cNvGrpSpPr>
              <a:grpSpLocks/>
            </p:cNvGrpSpPr>
            <p:nvPr/>
          </p:nvGrpSpPr>
          <p:grpSpPr bwMode="auto">
            <a:xfrm>
              <a:off x="2450" y="0"/>
              <a:ext cx="41376" cy="4340"/>
              <a:chOff x="0" y="0"/>
              <a:chExt cx="41376" cy="4340"/>
            </a:xfrm>
          </p:grpSpPr>
          <p:grpSp>
            <p:nvGrpSpPr>
              <p:cNvPr id="170075" name="Group 19"/>
              <p:cNvGrpSpPr>
                <a:grpSpLocks/>
              </p:cNvGrpSpPr>
              <p:nvPr/>
            </p:nvGrpSpPr>
            <p:grpSpPr bwMode="auto">
              <a:xfrm>
                <a:off x="0" y="0"/>
                <a:ext cx="20699" cy="4340"/>
                <a:chOff x="0" y="0"/>
                <a:chExt cx="20699" cy="4340"/>
              </a:xfrm>
            </p:grpSpPr>
            <p:grpSp>
              <p:nvGrpSpPr>
                <p:cNvPr id="170083" name="Group 20"/>
                <p:cNvGrpSpPr>
                  <a:grpSpLocks/>
                </p:cNvGrpSpPr>
                <p:nvPr/>
              </p:nvGrpSpPr>
              <p:grpSpPr bwMode="auto">
                <a:xfrm>
                  <a:off x="0" y="0"/>
                  <a:ext cx="10355" cy="4340"/>
                  <a:chOff x="0" y="0"/>
                  <a:chExt cx="10355" cy="4340"/>
                </a:xfrm>
              </p:grpSpPr>
              <p:pic>
                <p:nvPicPr>
                  <p:cNvPr id="170087" name="Picture 2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88" name="Picture 2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70084" name="Group 23"/>
                <p:cNvGrpSpPr>
                  <a:grpSpLocks/>
                </p:cNvGrpSpPr>
                <p:nvPr/>
              </p:nvGrpSpPr>
              <p:grpSpPr bwMode="auto">
                <a:xfrm>
                  <a:off x="10344" y="0"/>
                  <a:ext cx="10355" cy="4340"/>
                  <a:chOff x="0" y="0"/>
                  <a:chExt cx="10355" cy="4340"/>
                </a:xfrm>
              </p:grpSpPr>
              <p:pic>
                <p:nvPicPr>
                  <p:cNvPr id="170085" name="Picture 24"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86" name="Picture 25"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70076" name="Group 26"/>
              <p:cNvGrpSpPr>
                <a:grpSpLocks/>
              </p:cNvGrpSpPr>
              <p:nvPr/>
            </p:nvGrpSpPr>
            <p:grpSpPr bwMode="auto">
              <a:xfrm>
                <a:off x="20677" y="0"/>
                <a:ext cx="20699" cy="4340"/>
                <a:chOff x="0" y="0"/>
                <a:chExt cx="20699" cy="4340"/>
              </a:xfrm>
            </p:grpSpPr>
            <p:grpSp>
              <p:nvGrpSpPr>
                <p:cNvPr id="170077" name="Group 27"/>
                <p:cNvGrpSpPr>
                  <a:grpSpLocks/>
                </p:cNvGrpSpPr>
                <p:nvPr/>
              </p:nvGrpSpPr>
              <p:grpSpPr bwMode="auto">
                <a:xfrm>
                  <a:off x="0" y="0"/>
                  <a:ext cx="10355" cy="4340"/>
                  <a:chOff x="0" y="0"/>
                  <a:chExt cx="10355" cy="4340"/>
                </a:xfrm>
              </p:grpSpPr>
              <p:pic>
                <p:nvPicPr>
                  <p:cNvPr id="170081" name="Picture 28"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82" name="Picture 29"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70078" name="Group 30"/>
                <p:cNvGrpSpPr>
                  <a:grpSpLocks/>
                </p:cNvGrpSpPr>
                <p:nvPr/>
              </p:nvGrpSpPr>
              <p:grpSpPr bwMode="auto">
                <a:xfrm>
                  <a:off x="10344" y="0"/>
                  <a:ext cx="10355" cy="4340"/>
                  <a:chOff x="0" y="0"/>
                  <a:chExt cx="10355" cy="4340"/>
                </a:xfrm>
              </p:grpSpPr>
              <p:pic>
                <p:nvPicPr>
                  <p:cNvPr id="170079" name="Picture 3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0080" name="Picture 3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grpSp>
        <p:nvGrpSpPr>
          <p:cNvPr id="17" name="Group 33"/>
          <p:cNvGrpSpPr>
            <a:grpSpLocks/>
          </p:cNvGrpSpPr>
          <p:nvPr/>
        </p:nvGrpSpPr>
        <p:grpSpPr bwMode="auto">
          <a:xfrm>
            <a:off x="1196975" y="4495800"/>
            <a:ext cx="474663" cy="557213"/>
            <a:chOff x="904" y="2153"/>
            <a:chExt cx="299" cy="351"/>
          </a:xfrm>
        </p:grpSpPr>
        <p:sp>
          <p:nvSpPr>
            <p:cNvPr id="170069" name="Line 34"/>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70070" name="Group 35"/>
            <p:cNvGrpSpPr>
              <a:grpSpLocks/>
            </p:cNvGrpSpPr>
            <p:nvPr/>
          </p:nvGrpSpPr>
          <p:grpSpPr bwMode="auto">
            <a:xfrm rot="-1270032">
              <a:off x="988" y="2291"/>
              <a:ext cx="215" cy="213"/>
              <a:chOff x="1434" y="3161"/>
              <a:chExt cx="120" cy="119"/>
            </a:xfrm>
          </p:grpSpPr>
          <p:sp>
            <p:nvSpPr>
              <p:cNvPr id="170071" name="Freeform 3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70072" name="Freeform 3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9" name="Group 38"/>
          <p:cNvGrpSpPr>
            <a:grpSpLocks/>
          </p:cNvGrpSpPr>
          <p:nvPr/>
        </p:nvGrpSpPr>
        <p:grpSpPr bwMode="auto">
          <a:xfrm>
            <a:off x="1274763" y="4460875"/>
            <a:ext cx="639762" cy="261938"/>
            <a:chOff x="1366" y="3089"/>
            <a:chExt cx="227" cy="93"/>
          </a:xfrm>
        </p:grpSpPr>
        <p:sp>
          <p:nvSpPr>
            <p:cNvPr id="170066" name="Freeform 3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70067" name="Freeform 4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0068" name="Line 4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grpSp>
        <p:nvGrpSpPr>
          <p:cNvPr id="169989" name="Group 42"/>
          <p:cNvGrpSpPr>
            <a:grpSpLocks/>
          </p:cNvGrpSpPr>
          <p:nvPr/>
        </p:nvGrpSpPr>
        <p:grpSpPr bwMode="auto">
          <a:xfrm>
            <a:off x="768350" y="3790950"/>
            <a:ext cx="3489325" cy="2068513"/>
            <a:chOff x="1182" y="600"/>
            <a:chExt cx="2198" cy="1303"/>
          </a:xfrm>
        </p:grpSpPr>
        <p:grpSp>
          <p:nvGrpSpPr>
            <p:cNvPr id="170054" name="Group 43"/>
            <p:cNvGrpSpPr>
              <a:grpSpLocks/>
            </p:cNvGrpSpPr>
            <p:nvPr/>
          </p:nvGrpSpPr>
          <p:grpSpPr bwMode="auto">
            <a:xfrm>
              <a:off x="1217" y="600"/>
              <a:ext cx="591" cy="1303"/>
              <a:chOff x="664" y="1707"/>
              <a:chExt cx="591" cy="1303"/>
            </a:xfrm>
          </p:grpSpPr>
          <p:grpSp>
            <p:nvGrpSpPr>
              <p:cNvPr id="170056" name="Group 44"/>
              <p:cNvGrpSpPr>
                <a:grpSpLocks/>
              </p:cNvGrpSpPr>
              <p:nvPr/>
            </p:nvGrpSpPr>
            <p:grpSpPr bwMode="auto">
              <a:xfrm>
                <a:off x="762" y="1707"/>
                <a:ext cx="340" cy="1243"/>
                <a:chOff x="762" y="1707"/>
                <a:chExt cx="340" cy="1243"/>
              </a:xfrm>
            </p:grpSpPr>
            <p:sp>
              <p:nvSpPr>
                <p:cNvPr id="170059" name="Freeform 45"/>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0060" name="Oval 46"/>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0061" name="Freeform 47"/>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0062" name="Freeform 48"/>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0063" name="Freeform 49"/>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0064" name="Freeform 50"/>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70065" name="Freeform 51"/>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70057" name="Rectangle 52"/>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70058" name="Line 53"/>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70055" name="Rectangle 54"/>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69990" name="Group 55"/>
          <p:cNvGrpSpPr>
            <a:grpSpLocks/>
          </p:cNvGrpSpPr>
          <p:nvPr/>
        </p:nvGrpSpPr>
        <p:grpSpPr bwMode="auto">
          <a:xfrm>
            <a:off x="938213" y="5859463"/>
            <a:ext cx="552450" cy="552450"/>
            <a:chOff x="1289" y="1903"/>
            <a:chExt cx="348" cy="348"/>
          </a:xfrm>
        </p:grpSpPr>
        <p:sp>
          <p:nvSpPr>
            <p:cNvPr id="170052" name="Oval 5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53" name="Oval 5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24" name="Group 58"/>
          <p:cNvGrpSpPr>
            <a:grpSpLocks/>
          </p:cNvGrpSpPr>
          <p:nvPr/>
        </p:nvGrpSpPr>
        <p:grpSpPr bwMode="auto">
          <a:xfrm>
            <a:off x="1377950" y="4562475"/>
            <a:ext cx="422275" cy="450850"/>
            <a:chOff x="679" y="1376"/>
            <a:chExt cx="266" cy="284"/>
          </a:xfrm>
        </p:grpSpPr>
        <p:grpSp>
          <p:nvGrpSpPr>
            <p:cNvPr id="170022" name="Group 59"/>
            <p:cNvGrpSpPr>
              <a:grpSpLocks/>
            </p:cNvGrpSpPr>
            <p:nvPr/>
          </p:nvGrpSpPr>
          <p:grpSpPr bwMode="auto">
            <a:xfrm>
              <a:off x="679" y="1376"/>
              <a:ext cx="266" cy="284"/>
              <a:chOff x="2633" y="2820"/>
              <a:chExt cx="150" cy="160"/>
            </a:xfrm>
          </p:grpSpPr>
          <p:sp>
            <p:nvSpPr>
              <p:cNvPr id="170024" name="Freeform 6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p>
            </p:txBody>
          </p:sp>
          <p:sp>
            <p:nvSpPr>
              <p:cNvPr id="170025" name="Freeform 6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p>
            </p:txBody>
          </p:sp>
          <p:sp>
            <p:nvSpPr>
              <p:cNvPr id="170026" name="Freeform 6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p>
            </p:txBody>
          </p:sp>
          <p:sp>
            <p:nvSpPr>
              <p:cNvPr id="170027" name="Freeform 6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p>
            </p:txBody>
          </p:sp>
          <p:sp>
            <p:nvSpPr>
              <p:cNvPr id="170028" name="Freeform 6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p>
            </p:txBody>
          </p:sp>
          <p:sp>
            <p:nvSpPr>
              <p:cNvPr id="170029" name="Freeform 6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p>
            </p:txBody>
          </p:sp>
          <p:sp>
            <p:nvSpPr>
              <p:cNvPr id="170030" name="Freeform 6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p>
            </p:txBody>
          </p:sp>
          <p:sp>
            <p:nvSpPr>
              <p:cNvPr id="170031" name="Freeform 6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p>
            </p:txBody>
          </p:sp>
          <p:sp>
            <p:nvSpPr>
              <p:cNvPr id="170032" name="Freeform 6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p>
            </p:txBody>
          </p:sp>
          <p:sp>
            <p:nvSpPr>
              <p:cNvPr id="170033" name="Freeform 6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p>
            </p:txBody>
          </p:sp>
          <p:sp>
            <p:nvSpPr>
              <p:cNvPr id="170034" name="Freeform 7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p>
            </p:txBody>
          </p:sp>
          <p:sp>
            <p:nvSpPr>
              <p:cNvPr id="170035" name="Freeform 7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p>
            </p:txBody>
          </p:sp>
          <p:sp>
            <p:nvSpPr>
              <p:cNvPr id="170036" name="Freeform 7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p>
            </p:txBody>
          </p:sp>
          <p:sp>
            <p:nvSpPr>
              <p:cNvPr id="170037" name="Freeform 7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p>
            </p:txBody>
          </p:sp>
          <p:sp>
            <p:nvSpPr>
              <p:cNvPr id="170038" name="Freeform 7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p>
            </p:txBody>
          </p:sp>
          <p:sp>
            <p:nvSpPr>
              <p:cNvPr id="170039" name="Freeform 7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p>
            </p:txBody>
          </p:sp>
          <p:sp>
            <p:nvSpPr>
              <p:cNvPr id="170040" name="Freeform 7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p>
            </p:txBody>
          </p:sp>
          <p:sp>
            <p:nvSpPr>
              <p:cNvPr id="170041" name="Freeform 7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p>
            </p:txBody>
          </p:sp>
          <p:sp>
            <p:nvSpPr>
              <p:cNvPr id="170042" name="Freeform 7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p>
            </p:txBody>
          </p:sp>
          <p:sp>
            <p:nvSpPr>
              <p:cNvPr id="170043" name="Freeform 7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p>
            </p:txBody>
          </p:sp>
          <p:sp>
            <p:nvSpPr>
              <p:cNvPr id="170044" name="Freeform 8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p>
            </p:txBody>
          </p:sp>
          <p:sp>
            <p:nvSpPr>
              <p:cNvPr id="170045" name="Freeform 8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p>
            </p:txBody>
          </p:sp>
          <p:sp>
            <p:nvSpPr>
              <p:cNvPr id="170046" name="Freeform 8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p>
            </p:txBody>
          </p:sp>
          <p:sp>
            <p:nvSpPr>
              <p:cNvPr id="170047" name="Freeform 8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p>
            </p:txBody>
          </p:sp>
          <p:sp>
            <p:nvSpPr>
              <p:cNvPr id="170048" name="Freeform 8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p>
            </p:txBody>
          </p:sp>
          <p:sp>
            <p:nvSpPr>
              <p:cNvPr id="170049" name="Freeform 8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p>
            </p:txBody>
          </p:sp>
          <p:sp>
            <p:nvSpPr>
              <p:cNvPr id="170050" name="Freeform 8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p>
            </p:txBody>
          </p:sp>
          <p:sp>
            <p:nvSpPr>
              <p:cNvPr id="170051" name="Freeform 8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p>
            </p:txBody>
          </p:sp>
        </p:grpSp>
        <p:sp>
          <p:nvSpPr>
            <p:cNvPr id="170023" name="Freeform 8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p>
          </p:txBody>
        </p:sp>
      </p:grpSp>
      <p:sp>
        <p:nvSpPr>
          <p:cNvPr id="169992" name="Rectangle 89"/>
          <p:cNvSpPr>
            <a:spLocks noChangeArrowheads="1"/>
          </p:cNvSpPr>
          <p:nvPr/>
        </p:nvSpPr>
        <p:spPr bwMode="auto">
          <a:xfrm>
            <a:off x="4224338" y="5738813"/>
            <a:ext cx="3489325" cy="119062"/>
          </a:xfrm>
          <a:prstGeom prst="rect">
            <a:avLst/>
          </a:prstGeom>
          <a:solidFill>
            <a:srgbClr val="663300"/>
          </a:solidFill>
          <a:ln w="9525">
            <a:noFill/>
            <a:miter lim="800000"/>
            <a:headEnd/>
            <a:tailEnd/>
          </a:ln>
        </p:spPr>
        <p:txBody>
          <a:bodyPr wrap="none" anchor="ctr"/>
          <a:lstStyle/>
          <a:p>
            <a:endParaRPr lang="es-ES_tradnl"/>
          </a:p>
        </p:txBody>
      </p:sp>
      <p:grpSp>
        <p:nvGrpSpPr>
          <p:cNvPr id="169993" name="Group 90"/>
          <p:cNvGrpSpPr>
            <a:grpSpLocks/>
          </p:cNvGrpSpPr>
          <p:nvPr/>
        </p:nvGrpSpPr>
        <p:grpSpPr bwMode="auto">
          <a:xfrm>
            <a:off x="7486650" y="5859463"/>
            <a:ext cx="552450" cy="552450"/>
            <a:chOff x="1289" y="1903"/>
            <a:chExt cx="348" cy="348"/>
          </a:xfrm>
        </p:grpSpPr>
        <p:sp>
          <p:nvSpPr>
            <p:cNvPr id="170020" name="Oval 9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21" name="Oval 9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27" name="Group 93"/>
          <p:cNvGrpSpPr>
            <a:grpSpLocks/>
          </p:cNvGrpSpPr>
          <p:nvPr/>
        </p:nvGrpSpPr>
        <p:grpSpPr bwMode="auto">
          <a:xfrm>
            <a:off x="1073150" y="5991225"/>
            <a:ext cx="285750" cy="282575"/>
            <a:chOff x="1639" y="3491"/>
            <a:chExt cx="306" cy="302"/>
          </a:xfrm>
        </p:grpSpPr>
        <p:sp>
          <p:nvSpPr>
            <p:cNvPr id="170012" name="Oval 94"/>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3" name="Oval 95"/>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4" name="Oval 96"/>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5" name="Line 97"/>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0016" name="Line 9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0017" name="Oval 99"/>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8" name="Oval 100"/>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9" name="Oval 101"/>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8" name="Group 102"/>
          <p:cNvGrpSpPr>
            <a:grpSpLocks/>
          </p:cNvGrpSpPr>
          <p:nvPr/>
        </p:nvGrpSpPr>
        <p:grpSpPr bwMode="auto">
          <a:xfrm>
            <a:off x="7626350" y="5991225"/>
            <a:ext cx="285750" cy="282575"/>
            <a:chOff x="1639" y="3491"/>
            <a:chExt cx="306" cy="302"/>
          </a:xfrm>
        </p:grpSpPr>
        <p:sp>
          <p:nvSpPr>
            <p:cNvPr id="170004" name="Oval 103"/>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05" name="Oval 104"/>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06" name="Oval 105"/>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07" name="Line 10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0008" name="Line 10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0009" name="Oval 108"/>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0" name="Oval 109"/>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0011" name="Oval 110"/>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sp>
        <p:nvSpPr>
          <p:cNvPr id="169996" name="Oval 111"/>
          <p:cNvSpPr>
            <a:spLocks noChangeArrowheads="1"/>
          </p:cNvSpPr>
          <p:nvPr/>
        </p:nvSpPr>
        <p:spPr bwMode="auto">
          <a:xfrm>
            <a:off x="8172450" y="5222875"/>
            <a:ext cx="215900" cy="485775"/>
          </a:xfrm>
          <a:prstGeom prst="ellipse">
            <a:avLst/>
          </a:prstGeom>
          <a:solidFill>
            <a:schemeClr val="bg1"/>
          </a:solidFill>
          <a:ln w="9525">
            <a:solidFill>
              <a:schemeClr val="tx1"/>
            </a:solidFill>
            <a:round/>
            <a:headEnd/>
            <a:tailEnd/>
          </a:ln>
        </p:spPr>
        <p:txBody>
          <a:bodyPr wrap="none" anchor="ctr"/>
          <a:lstStyle/>
          <a:p>
            <a:endParaRPr lang="es-ES_tradnl"/>
          </a:p>
        </p:txBody>
      </p:sp>
      <p:sp>
        <p:nvSpPr>
          <p:cNvPr id="169997" name="Line 112"/>
          <p:cNvSpPr>
            <a:spLocks noChangeShapeType="1"/>
          </p:cNvSpPr>
          <p:nvPr/>
        </p:nvSpPr>
        <p:spPr bwMode="auto">
          <a:xfrm flipH="1">
            <a:off x="6672263" y="3443288"/>
            <a:ext cx="458787" cy="0"/>
          </a:xfrm>
          <a:prstGeom prst="line">
            <a:avLst/>
          </a:prstGeom>
          <a:noFill/>
          <a:ln w="76200">
            <a:solidFill>
              <a:schemeClr val="tx1"/>
            </a:solidFill>
            <a:round/>
            <a:headEnd/>
            <a:tailEnd/>
          </a:ln>
        </p:spPr>
        <p:txBody>
          <a:bodyPr/>
          <a:lstStyle/>
          <a:p>
            <a:endParaRPr lang="es-ES_tradnl"/>
          </a:p>
        </p:txBody>
      </p:sp>
      <p:sp>
        <p:nvSpPr>
          <p:cNvPr id="169998" name="Line 113"/>
          <p:cNvSpPr>
            <a:spLocks noChangeShapeType="1"/>
          </p:cNvSpPr>
          <p:nvPr/>
        </p:nvSpPr>
        <p:spPr bwMode="auto">
          <a:xfrm flipH="1">
            <a:off x="5808663" y="3441700"/>
            <a:ext cx="863600" cy="0"/>
          </a:xfrm>
          <a:prstGeom prst="line">
            <a:avLst/>
          </a:prstGeom>
          <a:noFill/>
          <a:ln w="76200">
            <a:solidFill>
              <a:schemeClr val="tx1"/>
            </a:solidFill>
            <a:round/>
            <a:headEnd/>
            <a:tailEnd/>
          </a:ln>
        </p:spPr>
        <p:txBody>
          <a:bodyPr/>
          <a:lstStyle/>
          <a:p>
            <a:endParaRPr lang="es-ES_tradnl"/>
          </a:p>
        </p:txBody>
      </p:sp>
      <p:sp>
        <p:nvSpPr>
          <p:cNvPr id="169999" name="Freeform 114" descr="Confeti pequeño"/>
          <p:cNvSpPr>
            <a:spLocks/>
          </p:cNvSpPr>
          <p:nvPr/>
        </p:nvSpPr>
        <p:spPr bwMode="auto">
          <a:xfrm>
            <a:off x="5808663" y="3446463"/>
            <a:ext cx="863600" cy="727075"/>
          </a:xfrm>
          <a:custGeom>
            <a:avLst/>
            <a:gdLst>
              <a:gd name="T0" fmla="*/ 0 w 544"/>
              <a:gd name="T1" fmla="*/ 0 h 544"/>
              <a:gd name="T2" fmla="*/ 2147483647 w 544"/>
              <a:gd name="T3" fmla="*/ 2147483647 h 544"/>
              <a:gd name="T4" fmla="*/ 2147483647 w 544"/>
              <a:gd name="T5" fmla="*/ 2147483647 h 544"/>
              <a:gd name="T6" fmla="*/ 2147483647 w 544"/>
              <a:gd name="T7" fmla="*/ 0 h 544"/>
              <a:gd name="T8" fmla="*/ 0 60000 65536"/>
              <a:gd name="T9" fmla="*/ 0 60000 65536"/>
              <a:gd name="T10" fmla="*/ 0 60000 65536"/>
              <a:gd name="T11" fmla="*/ 0 60000 65536"/>
              <a:gd name="T12" fmla="*/ 0 w 544"/>
              <a:gd name="T13" fmla="*/ 0 h 544"/>
              <a:gd name="T14" fmla="*/ 544 w 544"/>
              <a:gd name="T15" fmla="*/ 544 h 544"/>
            </a:gdLst>
            <a:ahLst/>
            <a:cxnLst>
              <a:cxn ang="T8">
                <a:pos x="T0" y="T1"/>
              </a:cxn>
              <a:cxn ang="T9">
                <a:pos x="T2" y="T3"/>
              </a:cxn>
              <a:cxn ang="T10">
                <a:pos x="T4" y="T5"/>
              </a:cxn>
              <a:cxn ang="T11">
                <a:pos x="T6" y="T7"/>
              </a:cxn>
            </a:cxnLst>
            <a:rect l="T12" t="T13" r="T14" b="T15"/>
            <a:pathLst>
              <a:path w="544" h="544">
                <a:moveTo>
                  <a:pt x="0" y="0"/>
                </a:moveTo>
                <a:lnTo>
                  <a:pt x="136" y="544"/>
                </a:lnTo>
                <a:lnTo>
                  <a:pt x="453" y="544"/>
                </a:lnTo>
                <a:lnTo>
                  <a:pt x="544" y="0"/>
                </a:lnTo>
              </a:path>
            </a:pathLst>
          </a:custGeom>
          <a:pattFill prst="smConfetti">
            <a:fgClr>
              <a:schemeClr val="hlink"/>
            </a:fgClr>
            <a:bgClr>
              <a:schemeClr val="bg1"/>
            </a:bgClr>
          </a:pattFill>
          <a:ln w="9525">
            <a:noFill/>
            <a:round/>
            <a:headEnd/>
            <a:tailEnd/>
          </a:ln>
        </p:spPr>
        <p:txBody>
          <a:bodyPr/>
          <a:lstStyle/>
          <a:p>
            <a:endParaRPr lang="es-ES_tradnl"/>
          </a:p>
        </p:txBody>
      </p:sp>
      <p:sp>
        <p:nvSpPr>
          <p:cNvPr id="170000" name="Rectangle 115"/>
          <p:cNvSpPr>
            <a:spLocks noChangeArrowheads="1"/>
          </p:cNvSpPr>
          <p:nvPr/>
        </p:nvSpPr>
        <p:spPr bwMode="auto">
          <a:xfrm>
            <a:off x="4224338" y="5743575"/>
            <a:ext cx="2868612" cy="101600"/>
          </a:xfrm>
          <a:prstGeom prst="rect">
            <a:avLst/>
          </a:prstGeom>
          <a:solidFill>
            <a:srgbClr val="663300"/>
          </a:solidFill>
          <a:ln w="9525">
            <a:noFill/>
            <a:miter lim="800000"/>
            <a:headEnd/>
            <a:tailEnd/>
          </a:ln>
        </p:spPr>
        <p:txBody>
          <a:bodyPr wrap="none" anchor="ctr"/>
          <a:lstStyle/>
          <a:p>
            <a:endParaRPr lang="es-ES_tradnl"/>
          </a:p>
        </p:txBody>
      </p:sp>
      <p:sp>
        <p:nvSpPr>
          <p:cNvPr id="170001" name="Freeform 116"/>
          <p:cNvSpPr>
            <a:spLocks/>
          </p:cNvSpPr>
          <p:nvPr/>
        </p:nvSpPr>
        <p:spPr bwMode="auto">
          <a:xfrm>
            <a:off x="7092950" y="3344863"/>
            <a:ext cx="1223963" cy="2509837"/>
          </a:xfrm>
          <a:custGeom>
            <a:avLst/>
            <a:gdLst>
              <a:gd name="T0" fmla="*/ 0 w 771"/>
              <a:gd name="T1" fmla="*/ 0 h 1769"/>
              <a:gd name="T2" fmla="*/ 2147483647 w 771"/>
              <a:gd name="T3" fmla="*/ 0 h 1769"/>
              <a:gd name="T4" fmla="*/ 2147483647 w 771"/>
              <a:gd name="T5" fmla="*/ 2147483647 h 1769"/>
              <a:gd name="T6" fmla="*/ 2147483647 w 771"/>
              <a:gd name="T7" fmla="*/ 2147483647 h 1769"/>
              <a:gd name="T8" fmla="*/ 0 w 771"/>
              <a:gd name="T9" fmla="*/ 2147483647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p>
        </p:txBody>
      </p:sp>
      <p:sp>
        <p:nvSpPr>
          <p:cNvPr id="170002" name="Freeform 117"/>
          <p:cNvSpPr>
            <a:spLocks/>
          </p:cNvSpPr>
          <p:nvPr/>
        </p:nvSpPr>
        <p:spPr bwMode="auto">
          <a:xfrm>
            <a:off x="7188200" y="3490913"/>
            <a:ext cx="1008063" cy="1090612"/>
          </a:xfrm>
          <a:custGeom>
            <a:avLst/>
            <a:gdLst>
              <a:gd name="T0" fmla="*/ 0 w 680"/>
              <a:gd name="T1" fmla="*/ 0 h 816"/>
              <a:gd name="T2" fmla="*/ 2147483647 w 680"/>
              <a:gd name="T3" fmla="*/ 0 h 816"/>
              <a:gd name="T4" fmla="*/ 2147483647 w 680"/>
              <a:gd name="T5" fmla="*/ 2147483647 h 816"/>
              <a:gd name="T6" fmla="*/ 0 w 680"/>
              <a:gd name="T7" fmla="*/ 2147483647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p>
        </p:txBody>
      </p:sp>
      <p:sp>
        <p:nvSpPr>
          <p:cNvPr id="118" name="Text Box 14"/>
          <p:cNvSpPr txBox="1">
            <a:spLocks noChangeArrowheads="1"/>
          </p:cNvSpPr>
          <p:nvPr/>
        </p:nvSpPr>
        <p:spPr bwMode="auto">
          <a:xfrm>
            <a:off x="3116263" y="6262688"/>
            <a:ext cx="1917700"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constante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4.81481E-6 L -0.2974 -4.81481E-6 " pathEditMode="relative" rAng="0" ptsTypes="AA">
                                      <p:cBhvr>
                                        <p:cTn id="8" dur="5000" spd="-100000" fill="hold"/>
                                        <p:tgtEl>
                                          <p:spTgt spid="2"/>
                                        </p:tgtEl>
                                        <p:attrNameLst>
                                          <p:attrName>ppt_x</p:attrName>
                                          <p:attrName>ppt_y</p:attrName>
                                        </p:attrNameLst>
                                      </p:cBhvr>
                                      <p:rCtr x="201" y="0"/>
                                    </p:animMotion>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8" presetClass="emph" presetSubtype="0" repeatCount="indefinite" fill="hold" nodeType="withEffect">
                                  <p:stCondLst>
                                    <p:cond delay="0"/>
                                  </p:stCondLst>
                                  <p:childTnLst>
                                    <p:animRot by="21600000">
                                      <p:cBhvr>
                                        <p:cTn id="12" dur="500" fill="hold"/>
                                        <p:tgtEl>
                                          <p:spTgt spid="2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28"/>
                                        </p:tgtEl>
                                        <p:attrNameLst>
                                          <p:attrName>r</p:attrName>
                                        </p:attrNameLst>
                                      </p:cBhvr>
                                    </p:animRo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0" presetClass="path" presetSubtype="0" fill="hold" nodeType="withEffect">
                                  <p:stCondLst>
                                    <p:cond delay="0"/>
                                  </p:stCondLst>
                                  <p:childTnLst>
                                    <p:animMotion origin="layout" path="M -4.72222E-6 0.00278 C 0.00921 -0.03935 0.01858 -0.08171 0.04115 -0.14005 C 0.06372 -0.19792 0.0981 -0.29121 0.13542 -0.34653 C 0.17275 -0.40185 0.22935 -0.45556 0.2658 -0.47431 C 0.30226 -0.49259 0.32605 -0.47477 0.35487 -0.46158 C 0.38351 -0.44792 0.41285 -0.42408 0.43837 -0.39398 C 0.46407 -0.36389 0.49601 -0.325 0.50886 -0.28241 C 0.52188 -0.23982 0.5158 -0.1956 0.51685 -0.1382 C 0.51754 -0.08033 0.52691 0.02083 0.51528 0.06296 C 0.50435 0.10463 0.46928 0.11273 0.44896 0.11342 C 0.429 0.11551 0.4106 0.06829 0.39445 0.06643 C 0.37848 0.06458 0.36563 0.0993 0.35226 0.10278 C 0.33872 0.10625 0.32466 0.08773 0.31355 0.08842 C 0.30261 0.08935 0.29688 0.10509 0.28577 0.10648 C 0.27448 0.10787 0.25556 0.09791 0.24566 0.09768 C 0.23594 0.09745 0.2316 0.10092 0.22709 0.10463 " pathEditMode="relative" rAng="0" ptsTypes="aaaaaaaaaaaaaaaA">
                                      <p:cBhvr>
                                        <p:cTn id="28" dur="3000" fill="hold"/>
                                        <p:tgtEl>
                                          <p:spTgt spid="24"/>
                                        </p:tgtEl>
                                        <p:attrNameLst>
                                          <p:attrName>ppt_x</p:attrName>
                                          <p:attrName>ppt_y</p:attrName>
                                        </p:attrNameLst>
                                      </p:cBhvr>
                                      <p:rCtr x="263" y="-1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957154" y="538620"/>
            <a:ext cx="131367213" cy="6889750"/>
            <a:chOff x="-38925" y="0"/>
            <a:chExt cx="82751" cy="4340"/>
          </a:xfrm>
        </p:grpSpPr>
        <p:grpSp>
          <p:nvGrpSpPr>
            <p:cNvPr id="3" name="Group 3"/>
            <p:cNvGrpSpPr>
              <a:grpSpLocks/>
            </p:cNvGrpSpPr>
            <p:nvPr/>
          </p:nvGrpSpPr>
          <p:grpSpPr bwMode="auto">
            <a:xfrm>
              <a:off x="-38925" y="0"/>
              <a:ext cx="41384" cy="4340"/>
              <a:chOff x="4155" y="0"/>
              <a:chExt cx="41384" cy="4340"/>
            </a:xfrm>
          </p:grpSpPr>
          <p:grpSp>
            <p:nvGrpSpPr>
              <p:cNvPr id="4" name="Group 4"/>
              <p:cNvGrpSpPr>
                <a:grpSpLocks/>
              </p:cNvGrpSpPr>
              <p:nvPr/>
            </p:nvGrpSpPr>
            <p:grpSpPr bwMode="auto">
              <a:xfrm>
                <a:off x="4155" y="0"/>
                <a:ext cx="20699" cy="4340"/>
                <a:chOff x="0" y="0"/>
                <a:chExt cx="20699" cy="4340"/>
              </a:xfrm>
            </p:grpSpPr>
            <p:grpSp>
              <p:nvGrpSpPr>
                <p:cNvPr id="5" name="Group 5"/>
                <p:cNvGrpSpPr>
                  <a:grpSpLocks/>
                </p:cNvGrpSpPr>
                <p:nvPr/>
              </p:nvGrpSpPr>
              <p:grpSpPr bwMode="auto">
                <a:xfrm>
                  <a:off x="0" y="0"/>
                  <a:ext cx="10355" cy="4340"/>
                  <a:chOff x="0" y="0"/>
                  <a:chExt cx="10355" cy="4340"/>
                </a:xfrm>
              </p:grpSpPr>
              <p:pic>
                <p:nvPicPr>
                  <p:cNvPr id="316"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17"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6" name="Group 8"/>
                <p:cNvGrpSpPr>
                  <a:grpSpLocks/>
                </p:cNvGrpSpPr>
                <p:nvPr/>
              </p:nvGrpSpPr>
              <p:grpSpPr bwMode="auto">
                <a:xfrm>
                  <a:off x="10344" y="0"/>
                  <a:ext cx="10355" cy="4340"/>
                  <a:chOff x="0" y="0"/>
                  <a:chExt cx="10355" cy="4340"/>
                </a:xfrm>
              </p:grpSpPr>
              <p:pic>
                <p:nvPicPr>
                  <p:cNvPr id="314"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15"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7" name="Group 11"/>
              <p:cNvGrpSpPr>
                <a:grpSpLocks/>
              </p:cNvGrpSpPr>
              <p:nvPr/>
            </p:nvGrpSpPr>
            <p:grpSpPr bwMode="auto">
              <a:xfrm>
                <a:off x="24840" y="0"/>
                <a:ext cx="20699" cy="4340"/>
                <a:chOff x="0" y="0"/>
                <a:chExt cx="20699" cy="4340"/>
              </a:xfrm>
            </p:grpSpPr>
            <p:grpSp>
              <p:nvGrpSpPr>
                <p:cNvPr id="8" name="Group 12"/>
                <p:cNvGrpSpPr>
                  <a:grpSpLocks/>
                </p:cNvGrpSpPr>
                <p:nvPr/>
              </p:nvGrpSpPr>
              <p:grpSpPr bwMode="auto">
                <a:xfrm>
                  <a:off x="0" y="0"/>
                  <a:ext cx="10355" cy="4340"/>
                  <a:chOff x="0" y="0"/>
                  <a:chExt cx="10355" cy="4340"/>
                </a:xfrm>
              </p:grpSpPr>
              <p:pic>
                <p:nvPicPr>
                  <p:cNvPr id="310"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11"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9" name="Group 15"/>
                <p:cNvGrpSpPr>
                  <a:grpSpLocks/>
                </p:cNvGrpSpPr>
                <p:nvPr/>
              </p:nvGrpSpPr>
              <p:grpSpPr bwMode="auto">
                <a:xfrm>
                  <a:off x="10344" y="0"/>
                  <a:ext cx="10355" cy="4340"/>
                  <a:chOff x="0" y="0"/>
                  <a:chExt cx="10355" cy="4340"/>
                </a:xfrm>
              </p:grpSpPr>
              <p:pic>
                <p:nvPicPr>
                  <p:cNvPr id="308"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09"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0" name="Group 18"/>
            <p:cNvGrpSpPr>
              <a:grpSpLocks/>
            </p:cNvGrpSpPr>
            <p:nvPr/>
          </p:nvGrpSpPr>
          <p:grpSpPr bwMode="auto">
            <a:xfrm>
              <a:off x="2450" y="0"/>
              <a:ext cx="41376" cy="4340"/>
              <a:chOff x="0" y="0"/>
              <a:chExt cx="41376" cy="4340"/>
            </a:xfrm>
          </p:grpSpPr>
          <p:grpSp>
            <p:nvGrpSpPr>
              <p:cNvPr id="11" name="Group 19"/>
              <p:cNvGrpSpPr>
                <a:grpSpLocks/>
              </p:cNvGrpSpPr>
              <p:nvPr/>
            </p:nvGrpSpPr>
            <p:grpSpPr bwMode="auto">
              <a:xfrm>
                <a:off x="0" y="0"/>
                <a:ext cx="20699" cy="4340"/>
                <a:chOff x="0" y="0"/>
                <a:chExt cx="20699" cy="4340"/>
              </a:xfrm>
            </p:grpSpPr>
            <p:grpSp>
              <p:nvGrpSpPr>
                <p:cNvPr id="12" name="Group 20"/>
                <p:cNvGrpSpPr>
                  <a:grpSpLocks/>
                </p:cNvGrpSpPr>
                <p:nvPr/>
              </p:nvGrpSpPr>
              <p:grpSpPr bwMode="auto">
                <a:xfrm>
                  <a:off x="0" y="0"/>
                  <a:ext cx="10355" cy="4340"/>
                  <a:chOff x="0" y="0"/>
                  <a:chExt cx="10355" cy="4340"/>
                </a:xfrm>
              </p:grpSpPr>
              <p:pic>
                <p:nvPicPr>
                  <p:cNvPr id="302"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03"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3" name="Group 23"/>
                <p:cNvGrpSpPr>
                  <a:grpSpLocks/>
                </p:cNvGrpSpPr>
                <p:nvPr/>
              </p:nvGrpSpPr>
              <p:grpSpPr bwMode="auto">
                <a:xfrm>
                  <a:off x="10344" y="0"/>
                  <a:ext cx="10355" cy="4340"/>
                  <a:chOff x="0" y="0"/>
                  <a:chExt cx="10355" cy="4340"/>
                </a:xfrm>
              </p:grpSpPr>
              <p:pic>
                <p:nvPicPr>
                  <p:cNvPr id="300"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301"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4" name="Group 26"/>
              <p:cNvGrpSpPr>
                <a:grpSpLocks/>
              </p:cNvGrpSpPr>
              <p:nvPr/>
            </p:nvGrpSpPr>
            <p:grpSpPr bwMode="auto">
              <a:xfrm>
                <a:off x="20677" y="0"/>
                <a:ext cx="20699" cy="4340"/>
                <a:chOff x="0" y="0"/>
                <a:chExt cx="20699" cy="4340"/>
              </a:xfrm>
            </p:grpSpPr>
            <p:grpSp>
              <p:nvGrpSpPr>
                <p:cNvPr id="15" name="Group 27"/>
                <p:cNvGrpSpPr>
                  <a:grpSpLocks/>
                </p:cNvGrpSpPr>
                <p:nvPr/>
              </p:nvGrpSpPr>
              <p:grpSpPr bwMode="auto">
                <a:xfrm>
                  <a:off x="0" y="0"/>
                  <a:ext cx="10355" cy="4340"/>
                  <a:chOff x="0" y="0"/>
                  <a:chExt cx="10355" cy="4340"/>
                </a:xfrm>
              </p:grpSpPr>
              <p:pic>
                <p:nvPicPr>
                  <p:cNvPr id="296"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297"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6" name="Group 30"/>
                <p:cNvGrpSpPr>
                  <a:grpSpLocks/>
                </p:cNvGrpSpPr>
                <p:nvPr/>
              </p:nvGrpSpPr>
              <p:grpSpPr bwMode="auto">
                <a:xfrm>
                  <a:off x="10344" y="0"/>
                  <a:ext cx="10355" cy="4340"/>
                  <a:chOff x="0" y="0"/>
                  <a:chExt cx="10355" cy="4340"/>
                </a:xfrm>
              </p:grpSpPr>
              <p:pic>
                <p:nvPicPr>
                  <p:cNvPr id="294"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295"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pic>
        <p:nvPicPr>
          <p:cNvPr id="168962" name="Picture 2" descr="MCj04229190000[1]"/>
          <p:cNvPicPr>
            <a:picLocks noChangeAspect="1" noChangeArrowheads="1"/>
          </p:cNvPicPr>
          <p:nvPr/>
        </p:nvPicPr>
        <p:blipFill>
          <a:blip r:embed="rId3" cstate="print"/>
          <a:srcRect l="1146" t="41228" b="9139"/>
          <a:stretch>
            <a:fillRect/>
          </a:stretch>
        </p:blipFill>
        <p:spPr bwMode="auto">
          <a:xfrm>
            <a:off x="0" y="0"/>
            <a:ext cx="9144000" cy="3419605"/>
          </a:xfrm>
          <a:prstGeom prst="rect">
            <a:avLst/>
          </a:prstGeom>
          <a:noFill/>
          <a:ln w="9525">
            <a:noFill/>
            <a:miter lim="800000"/>
            <a:headEnd/>
            <a:tailEnd/>
          </a:ln>
        </p:spPr>
      </p:pic>
      <p:grpSp>
        <p:nvGrpSpPr>
          <p:cNvPr id="17" name="Group 3"/>
          <p:cNvGrpSpPr>
            <a:grpSpLocks/>
          </p:cNvGrpSpPr>
          <p:nvPr/>
        </p:nvGrpSpPr>
        <p:grpSpPr bwMode="auto">
          <a:xfrm>
            <a:off x="1196975" y="1299718"/>
            <a:ext cx="474663" cy="557213"/>
            <a:chOff x="904" y="2153"/>
            <a:chExt cx="299" cy="351"/>
          </a:xfrm>
        </p:grpSpPr>
        <p:sp>
          <p:nvSpPr>
            <p:cNvPr id="169045" name="Line 4"/>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solidFill>
                  <a:srgbClr val="000000"/>
                </a:solidFill>
                <a:latin typeface="Arial"/>
                <a:cs typeface="Arial"/>
              </a:endParaRPr>
            </a:p>
          </p:txBody>
        </p:sp>
        <p:grpSp>
          <p:nvGrpSpPr>
            <p:cNvPr id="18" name="Group 5"/>
            <p:cNvGrpSpPr>
              <a:grpSpLocks/>
            </p:cNvGrpSpPr>
            <p:nvPr/>
          </p:nvGrpSpPr>
          <p:grpSpPr bwMode="auto">
            <a:xfrm rot="-1270032">
              <a:off x="988" y="2291"/>
              <a:ext cx="215" cy="213"/>
              <a:chOff x="1434" y="3161"/>
              <a:chExt cx="120" cy="119"/>
            </a:xfrm>
          </p:grpSpPr>
          <p:sp>
            <p:nvSpPr>
              <p:cNvPr id="169047" name="Freeform 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48" name="Freeform 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grpSp>
      </p:grpSp>
      <p:grpSp>
        <p:nvGrpSpPr>
          <p:cNvPr id="19" name="Group 8"/>
          <p:cNvGrpSpPr>
            <a:grpSpLocks/>
          </p:cNvGrpSpPr>
          <p:nvPr/>
        </p:nvGrpSpPr>
        <p:grpSpPr bwMode="auto">
          <a:xfrm>
            <a:off x="1274763" y="1264793"/>
            <a:ext cx="639762" cy="261938"/>
            <a:chOff x="1366" y="3089"/>
            <a:chExt cx="227" cy="93"/>
          </a:xfrm>
        </p:grpSpPr>
        <p:sp>
          <p:nvSpPr>
            <p:cNvPr id="169042" name="Freeform 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43" name="Freeform 1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44" name="Line 1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latin typeface="Arial"/>
                <a:cs typeface="Arial"/>
              </a:endParaRPr>
            </a:p>
          </p:txBody>
        </p:sp>
      </p:grpSp>
      <p:grpSp>
        <p:nvGrpSpPr>
          <p:cNvPr id="20" name="Group 12"/>
          <p:cNvGrpSpPr>
            <a:grpSpLocks/>
          </p:cNvGrpSpPr>
          <p:nvPr/>
        </p:nvGrpSpPr>
        <p:grpSpPr bwMode="auto">
          <a:xfrm>
            <a:off x="331788" y="594868"/>
            <a:ext cx="7156450" cy="2079626"/>
            <a:chOff x="907" y="600"/>
            <a:chExt cx="4508" cy="1310"/>
          </a:xfrm>
        </p:grpSpPr>
        <p:grpSp>
          <p:nvGrpSpPr>
            <p:cNvPr id="21" name="Group 14"/>
            <p:cNvGrpSpPr>
              <a:grpSpLocks/>
            </p:cNvGrpSpPr>
            <p:nvPr/>
          </p:nvGrpSpPr>
          <p:grpSpPr bwMode="auto">
            <a:xfrm>
              <a:off x="1315" y="600"/>
              <a:ext cx="340" cy="1243"/>
              <a:chOff x="762" y="1707"/>
              <a:chExt cx="340" cy="1243"/>
            </a:xfrm>
          </p:grpSpPr>
          <p:sp>
            <p:nvSpPr>
              <p:cNvPr id="169035" name="Freeform 15"/>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36" name="Oval 16"/>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9037" name="Freeform 17"/>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40" name="Freeform 20"/>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41" name="Freeform 21"/>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38" name="Freeform 18"/>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69039" name="Freeform 19"/>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grpSp>
        <p:sp>
          <p:nvSpPr>
            <p:cNvPr id="169031" name="Rectangle 24"/>
            <p:cNvSpPr>
              <a:spLocks noChangeArrowheads="1"/>
            </p:cNvSpPr>
            <p:nvPr/>
          </p:nvSpPr>
          <p:spPr bwMode="auto">
            <a:xfrm>
              <a:off x="907" y="1838"/>
              <a:ext cx="4508" cy="72"/>
            </a:xfrm>
            <a:prstGeom prst="rect">
              <a:avLst/>
            </a:prstGeom>
            <a:solidFill>
              <a:srgbClr val="663300"/>
            </a:solidFill>
            <a:ln w="9525">
              <a:noFill/>
              <a:miter lim="800000"/>
              <a:headEnd/>
              <a:tailEnd/>
            </a:ln>
          </p:spPr>
          <p:txBody>
            <a:bodyPr wrap="none" anchor="ctr"/>
            <a:lstStyle/>
            <a:p>
              <a:endParaRPr lang="es-ES_tradnl">
                <a:solidFill>
                  <a:srgbClr val="000000"/>
                </a:solidFill>
                <a:latin typeface="Arial"/>
                <a:cs typeface="Arial"/>
              </a:endParaRPr>
            </a:p>
          </p:txBody>
        </p:sp>
      </p:grpSp>
      <p:grpSp>
        <p:nvGrpSpPr>
          <p:cNvPr id="22" name="Group 25"/>
          <p:cNvGrpSpPr>
            <a:grpSpLocks/>
          </p:cNvGrpSpPr>
          <p:nvPr/>
        </p:nvGrpSpPr>
        <p:grpSpPr bwMode="auto">
          <a:xfrm>
            <a:off x="938213" y="2663381"/>
            <a:ext cx="552450" cy="552450"/>
            <a:chOff x="1289" y="1903"/>
            <a:chExt cx="348" cy="348"/>
          </a:xfrm>
        </p:grpSpPr>
        <p:sp>
          <p:nvSpPr>
            <p:cNvPr id="169028" name="Oval 2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9029" name="Oval 2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23" name="Group 28"/>
          <p:cNvGrpSpPr>
            <a:grpSpLocks/>
          </p:cNvGrpSpPr>
          <p:nvPr/>
        </p:nvGrpSpPr>
        <p:grpSpPr bwMode="auto">
          <a:xfrm>
            <a:off x="1377950" y="1366393"/>
            <a:ext cx="422275" cy="450850"/>
            <a:chOff x="679" y="1376"/>
            <a:chExt cx="266" cy="284"/>
          </a:xfrm>
        </p:grpSpPr>
        <p:grpSp>
          <p:nvGrpSpPr>
            <p:cNvPr id="24" name="Group 29"/>
            <p:cNvGrpSpPr>
              <a:grpSpLocks/>
            </p:cNvGrpSpPr>
            <p:nvPr/>
          </p:nvGrpSpPr>
          <p:grpSpPr bwMode="auto">
            <a:xfrm>
              <a:off x="679" y="1376"/>
              <a:ext cx="266" cy="284"/>
              <a:chOff x="2633" y="2820"/>
              <a:chExt cx="150" cy="160"/>
            </a:xfrm>
          </p:grpSpPr>
          <p:sp>
            <p:nvSpPr>
              <p:cNvPr id="169000" name="Freeform 3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169001" name="Freeform 3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169002" name="Freeform 3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solidFill>
                    <a:srgbClr val="000000"/>
                  </a:solidFill>
                  <a:latin typeface="Arial"/>
                  <a:cs typeface="Arial"/>
                </a:endParaRPr>
              </a:p>
            </p:txBody>
          </p:sp>
          <p:sp>
            <p:nvSpPr>
              <p:cNvPr id="169003" name="Freeform 3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solidFill>
                    <a:srgbClr val="000000"/>
                  </a:solidFill>
                  <a:latin typeface="Arial"/>
                  <a:cs typeface="Arial"/>
                </a:endParaRPr>
              </a:p>
            </p:txBody>
          </p:sp>
          <p:sp>
            <p:nvSpPr>
              <p:cNvPr id="169004" name="Freeform 3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solidFill>
                    <a:srgbClr val="000000"/>
                  </a:solidFill>
                  <a:latin typeface="Arial"/>
                  <a:cs typeface="Arial"/>
                </a:endParaRPr>
              </a:p>
            </p:txBody>
          </p:sp>
          <p:sp>
            <p:nvSpPr>
              <p:cNvPr id="169005" name="Freeform 3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solidFill>
                    <a:srgbClr val="000000"/>
                  </a:solidFill>
                  <a:latin typeface="Arial"/>
                  <a:cs typeface="Arial"/>
                </a:endParaRPr>
              </a:p>
            </p:txBody>
          </p:sp>
          <p:sp>
            <p:nvSpPr>
              <p:cNvPr id="169006" name="Freeform 3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solidFill>
                    <a:srgbClr val="000000"/>
                  </a:solidFill>
                  <a:latin typeface="Arial"/>
                  <a:cs typeface="Arial"/>
                </a:endParaRPr>
              </a:p>
            </p:txBody>
          </p:sp>
          <p:sp>
            <p:nvSpPr>
              <p:cNvPr id="169007" name="Freeform 3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solidFill>
                    <a:srgbClr val="000000"/>
                  </a:solidFill>
                  <a:latin typeface="Arial"/>
                  <a:cs typeface="Arial"/>
                </a:endParaRPr>
              </a:p>
            </p:txBody>
          </p:sp>
          <p:sp>
            <p:nvSpPr>
              <p:cNvPr id="169008" name="Freeform 3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solidFill>
                    <a:srgbClr val="000000"/>
                  </a:solidFill>
                  <a:latin typeface="Arial"/>
                  <a:cs typeface="Arial"/>
                </a:endParaRPr>
              </a:p>
            </p:txBody>
          </p:sp>
          <p:sp>
            <p:nvSpPr>
              <p:cNvPr id="169009" name="Freeform 3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solidFill>
                    <a:srgbClr val="000000"/>
                  </a:solidFill>
                  <a:latin typeface="Arial"/>
                  <a:cs typeface="Arial"/>
                </a:endParaRPr>
              </a:p>
            </p:txBody>
          </p:sp>
          <p:sp>
            <p:nvSpPr>
              <p:cNvPr id="169010" name="Freeform 4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solidFill>
                    <a:srgbClr val="000000"/>
                  </a:solidFill>
                  <a:latin typeface="Arial"/>
                  <a:cs typeface="Arial"/>
                </a:endParaRPr>
              </a:p>
            </p:txBody>
          </p:sp>
          <p:sp>
            <p:nvSpPr>
              <p:cNvPr id="169011" name="Freeform 4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solidFill>
                    <a:srgbClr val="000000"/>
                  </a:solidFill>
                  <a:latin typeface="Arial"/>
                  <a:cs typeface="Arial"/>
                </a:endParaRPr>
              </a:p>
            </p:txBody>
          </p:sp>
          <p:sp>
            <p:nvSpPr>
              <p:cNvPr id="169012" name="Freeform 4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solidFill>
                    <a:srgbClr val="000000"/>
                  </a:solidFill>
                  <a:latin typeface="Arial"/>
                  <a:cs typeface="Arial"/>
                </a:endParaRPr>
              </a:p>
            </p:txBody>
          </p:sp>
          <p:sp>
            <p:nvSpPr>
              <p:cNvPr id="169013" name="Freeform 4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solidFill>
                    <a:srgbClr val="000000"/>
                  </a:solidFill>
                  <a:latin typeface="Arial"/>
                  <a:cs typeface="Arial"/>
                </a:endParaRPr>
              </a:p>
            </p:txBody>
          </p:sp>
          <p:sp>
            <p:nvSpPr>
              <p:cNvPr id="169014" name="Freeform 4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sp>
            <p:nvSpPr>
              <p:cNvPr id="169015" name="Freeform 4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solidFill>
                    <a:srgbClr val="000000"/>
                  </a:solidFill>
                  <a:latin typeface="Arial"/>
                  <a:cs typeface="Arial"/>
                </a:endParaRPr>
              </a:p>
            </p:txBody>
          </p:sp>
          <p:sp>
            <p:nvSpPr>
              <p:cNvPr id="169016" name="Freeform 4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169017" name="Freeform 4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169018" name="Freeform 4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169019" name="Freeform 4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solidFill>
                    <a:srgbClr val="000000"/>
                  </a:solidFill>
                  <a:latin typeface="Arial"/>
                  <a:cs typeface="Arial"/>
                </a:endParaRPr>
              </a:p>
            </p:txBody>
          </p:sp>
          <p:sp>
            <p:nvSpPr>
              <p:cNvPr id="169020" name="Freeform 5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solidFill>
                    <a:srgbClr val="000000"/>
                  </a:solidFill>
                  <a:latin typeface="Arial"/>
                  <a:cs typeface="Arial"/>
                </a:endParaRPr>
              </a:p>
            </p:txBody>
          </p:sp>
          <p:sp>
            <p:nvSpPr>
              <p:cNvPr id="169021" name="Freeform 5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solidFill>
                    <a:srgbClr val="000000"/>
                  </a:solidFill>
                  <a:latin typeface="Arial"/>
                  <a:cs typeface="Arial"/>
                </a:endParaRPr>
              </a:p>
            </p:txBody>
          </p:sp>
          <p:sp>
            <p:nvSpPr>
              <p:cNvPr id="169022" name="Freeform 5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solidFill>
                    <a:srgbClr val="000000"/>
                  </a:solidFill>
                  <a:latin typeface="Arial"/>
                  <a:cs typeface="Arial"/>
                </a:endParaRPr>
              </a:p>
            </p:txBody>
          </p:sp>
          <p:sp>
            <p:nvSpPr>
              <p:cNvPr id="169023" name="Freeform 5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solidFill>
                    <a:srgbClr val="000000"/>
                  </a:solidFill>
                  <a:latin typeface="Arial"/>
                  <a:cs typeface="Arial"/>
                </a:endParaRPr>
              </a:p>
            </p:txBody>
          </p:sp>
          <p:sp>
            <p:nvSpPr>
              <p:cNvPr id="169024" name="Freeform 5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solidFill>
                    <a:srgbClr val="000000"/>
                  </a:solidFill>
                  <a:latin typeface="Arial"/>
                  <a:cs typeface="Arial"/>
                </a:endParaRPr>
              </a:p>
            </p:txBody>
          </p:sp>
          <p:sp>
            <p:nvSpPr>
              <p:cNvPr id="169025" name="Freeform 5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solidFill>
                    <a:srgbClr val="000000"/>
                  </a:solidFill>
                  <a:latin typeface="Arial"/>
                  <a:cs typeface="Arial"/>
                </a:endParaRPr>
              </a:p>
            </p:txBody>
          </p:sp>
          <p:sp>
            <p:nvSpPr>
              <p:cNvPr id="169026" name="Freeform 5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sp>
            <p:nvSpPr>
              <p:cNvPr id="169027" name="Freeform 5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grpSp>
        <p:sp>
          <p:nvSpPr>
            <p:cNvPr id="168999" name="Freeform 5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grpSp>
      <p:grpSp>
        <p:nvGrpSpPr>
          <p:cNvPr id="25" name="Group 59"/>
          <p:cNvGrpSpPr>
            <a:grpSpLocks/>
          </p:cNvGrpSpPr>
          <p:nvPr/>
        </p:nvGrpSpPr>
        <p:grpSpPr bwMode="auto">
          <a:xfrm>
            <a:off x="7524750" y="2663381"/>
            <a:ext cx="552450" cy="552450"/>
            <a:chOff x="1289" y="1903"/>
            <a:chExt cx="348" cy="348"/>
          </a:xfrm>
        </p:grpSpPr>
        <p:sp>
          <p:nvSpPr>
            <p:cNvPr id="168996" name="Oval 60"/>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97" name="Oval 61"/>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26" name="Group 62"/>
          <p:cNvGrpSpPr>
            <a:grpSpLocks/>
          </p:cNvGrpSpPr>
          <p:nvPr/>
        </p:nvGrpSpPr>
        <p:grpSpPr bwMode="auto">
          <a:xfrm>
            <a:off x="1073150" y="2795143"/>
            <a:ext cx="285750" cy="282575"/>
            <a:chOff x="1639" y="3491"/>
            <a:chExt cx="306" cy="302"/>
          </a:xfrm>
        </p:grpSpPr>
        <p:sp>
          <p:nvSpPr>
            <p:cNvPr id="168988" name="Oval 63"/>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9" name="Oval 64"/>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90" name="Oval 65"/>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91" name="Line 66"/>
            <p:cNvSpPr>
              <a:spLocks noChangeShapeType="1"/>
            </p:cNvSpPr>
            <p:nvPr/>
          </p:nvSpPr>
          <p:spPr bwMode="auto">
            <a:xfrm>
              <a:off x="1670" y="3638"/>
              <a:ext cx="245" cy="0"/>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168992" name="Line 6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168993" name="Oval 68"/>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94" name="Oval 69"/>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95" name="Oval 70"/>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27" name="Group 71"/>
          <p:cNvGrpSpPr>
            <a:grpSpLocks/>
          </p:cNvGrpSpPr>
          <p:nvPr/>
        </p:nvGrpSpPr>
        <p:grpSpPr bwMode="auto">
          <a:xfrm>
            <a:off x="7664450" y="2795143"/>
            <a:ext cx="285750" cy="282575"/>
            <a:chOff x="1639" y="3491"/>
            <a:chExt cx="306" cy="302"/>
          </a:xfrm>
        </p:grpSpPr>
        <p:sp>
          <p:nvSpPr>
            <p:cNvPr id="168980" name="Oval 72"/>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1" name="Oval 73"/>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2" name="Oval 74"/>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3" name="Line 75"/>
            <p:cNvSpPr>
              <a:spLocks noChangeShapeType="1"/>
            </p:cNvSpPr>
            <p:nvPr/>
          </p:nvSpPr>
          <p:spPr bwMode="auto">
            <a:xfrm>
              <a:off x="1670" y="3638"/>
              <a:ext cx="245" cy="0"/>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168984" name="Line 7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168985" name="Oval 77"/>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6" name="Oval 78"/>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87" name="Oval 79"/>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28" name="Group 80"/>
          <p:cNvGrpSpPr>
            <a:grpSpLocks/>
          </p:cNvGrpSpPr>
          <p:nvPr/>
        </p:nvGrpSpPr>
        <p:grpSpPr bwMode="auto">
          <a:xfrm>
            <a:off x="6192467" y="341376"/>
            <a:ext cx="2390700" cy="2342293"/>
            <a:chOff x="3659" y="1888"/>
            <a:chExt cx="1625" cy="1868"/>
          </a:xfrm>
        </p:grpSpPr>
        <p:sp>
          <p:nvSpPr>
            <p:cNvPr id="168973" name="Oval 81"/>
            <p:cNvSpPr>
              <a:spLocks noChangeArrowheads="1"/>
            </p:cNvSpPr>
            <p:nvPr/>
          </p:nvSpPr>
          <p:spPr bwMode="auto">
            <a:xfrm>
              <a:off x="5148" y="3309"/>
              <a:ext cx="136" cy="363"/>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68974" name="Line 82"/>
            <p:cNvSpPr>
              <a:spLocks noChangeShapeType="1"/>
            </p:cNvSpPr>
            <p:nvPr/>
          </p:nvSpPr>
          <p:spPr bwMode="auto">
            <a:xfrm flipH="1">
              <a:off x="4203" y="2346"/>
              <a:ext cx="289" cy="0"/>
            </a:xfrm>
            <a:prstGeom prst="line">
              <a:avLst/>
            </a:prstGeom>
            <a:noFill/>
            <a:ln w="76200">
              <a:solidFill>
                <a:schemeClr val="tx1"/>
              </a:solidFill>
              <a:round/>
              <a:headEnd/>
              <a:tailEnd/>
            </a:ln>
          </p:spPr>
          <p:txBody>
            <a:bodyPr/>
            <a:lstStyle/>
            <a:p>
              <a:endParaRPr lang="es-ES_tradnl">
                <a:solidFill>
                  <a:srgbClr val="000000"/>
                </a:solidFill>
                <a:latin typeface="Arial"/>
                <a:cs typeface="Arial"/>
              </a:endParaRPr>
            </a:p>
          </p:txBody>
        </p:sp>
        <p:sp>
          <p:nvSpPr>
            <p:cNvPr id="168976" name="Freeform 84" descr="Confeti pequeño"/>
            <p:cNvSpPr>
              <a:spLocks/>
            </p:cNvSpPr>
            <p:nvPr/>
          </p:nvSpPr>
          <p:spPr bwMode="auto">
            <a:xfrm>
              <a:off x="3659" y="2346"/>
              <a:ext cx="544" cy="544"/>
            </a:xfrm>
            <a:custGeom>
              <a:avLst/>
              <a:gdLst>
                <a:gd name="T0" fmla="*/ 0 w 544"/>
                <a:gd name="T1" fmla="*/ 0 h 544"/>
                <a:gd name="T2" fmla="*/ 136 w 544"/>
                <a:gd name="T3" fmla="*/ 544 h 544"/>
                <a:gd name="T4" fmla="*/ 453 w 544"/>
                <a:gd name="T5" fmla="*/ 544 h 544"/>
                <a:gd name="T6" fmla="*/ 544 w 544"/>
                <a:gd name="T7" fmla="*/ 0 h 544"/>
                <a:gd name="T8" fmla="*/ 0 60000 65536"/>
                <a:gd name="T9" fmla="*/ 0 60000 65536"/>
                <a:gd name="T10" fmla="*/ 0 60000 65536"/>
                <a:gd name="T11" fmla="*/ 0 60000 65536"/>
                <a:gd name="T12" fmla="*/ 0 w 544"/>
                <a:gd name="T13" fmla="*/ 0 h 544"/>
                <a:gd name="T14" fmla="*/ 544 w 544"/>
                <a:gd name="T15" fmla="*/ 544 h 544"/>
              </a:gdLst>
              <a:ahLst/>
              <a:cxnLst>
                <a:cxn ang="T8">
                  <a:pos x="T0" y="T1"/>
                </a:cxn>
                <a:cxn ang="T9">
                  <a:pos x="T2" y="T3"/>
                </a:cxn>
                <a:cxn ang="T10">
                  <a:pos x="T4" y="T5"/>
                </a:cxn>
                <a:cxn ang="T11">
                  <a:pos x="T6" y="T7"/>
                </a:cxn>
              </a:cxnLst>
              <a:rect l="T12" t="T13" r="T14" b="T15"/>
              <a:pathLst>
                <a:path w="544" h="544">
                  <a:moveTo>
                    <a:pt x="0" y="0"/>
                  </a:moveTo>
                  <a:lnTo>
                    <a:pt x="136" y="544"/>
                  </a:lnTo>
                  <a:lnTo>
                    <a:pt x="453" y="544"/>
                  </a:lnTo>
                  <a:lnTo>
                    <a:pt x="544" y="0"/>
                  </a:lnTo>
                </a:path>
              </a:pathLst>
            </a:custGeom>
            <a:pattFill prst="smConfetti">
              <a:fgClr>
                <a:schemeClr val="hlink"/>
              </a:fgClr>
              <a:bgClr>
                <a:schemeClr val="bg1"/>
              </a:bgClr>
            </a:pattFill>
            <a:ln w="9525">
              <a:noFill/>
              <a:round/>
              <a:headEnd/>
              <a:tailEnd/>
            </a:ln>
          </p:spPr>
          <p:txBody>
            <a:bodyPr/>
            <a:lstStyle/>
            <a:p>
              <a:endParaRPr lang="es-ES_tradnl">
                <a:solidFill>
                  <a:srgbClr val="000000"/>
                </a:solidFill>
                <a:latin typeface="Arial"/>
                <a:cs typeface="Arial"/>
              </a:endParaRPr>
            </a:p>
          </p:txBody>
        </p:sp>
        <p:sp>
          <p:nvSpPr>
            <p:cNvPr id="168978" name="Freeform 86"/>
            <p:cNvSpPr>
              <a:spLocks/>
            </p:cNvSpPr>
            <p:nvPr/>
          </p:nvSpPr>
          <p:spPr bwMode="auto">
            <a:xfrm>
              <a:off x="4468" y="1888"/>
              <a:ext cx="771" cy="1868"/>
            </a:xfrm>
            <a:custGeom>
              <a:avLst/>
              <a:gdLst>
                <a:gd name="T0" fmla="*/ 0 w 771"/>
                <a:gd name="T1" fmla="*/ 0 h 1769"/>
                <a:gd name="T2" fmla="*/ 453 w 771"/>
                <a:gd name="T3" fmla="*/ 0 h 1769"/>
                <a:gd name="T4" fmla="*/ 771 w 771"/>
                <a:gd name="T5" fmla="*/ 2563 h 1769"/>
                <a:gd name="T6" fmla="*/ 771 w 771"/>
                <a:gd name="T7" fmla="*/ 5258 h 1769"/>
                <a:gd name="T8" fmla="*/ 0 w 771"/>
                <a:gd name="T9" fmla="*/ 5258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solidFill>
                  <a:srgbClr val="000000"/>
                </a:solidFill>
                <a:latin typeface="Arial"/>
                <a:cs typeface="Arial"/>
              </a:endParaRPr>
            </a:p>
          </p:txBody>
        </p:sp>
        <p:sp>
          <p:nvSpPr>
            <p:cNvPr id="168979" name="Freeform 87"/>
            <p:cNvSpPr>
              <a:spLocks/>
            </p:cNvSpPr>
            <p:nvPr/>
          </p:nvSpPr>
          <p:spPr bwMode="auto">
            <a:xfrm>
              <a:off x="4528" y="1979"/>
              <a:ext cx="635" cy="816"/>
            </a:xfrm>
            <a:custGeom>
              <a:avLst/>
              <a:gdLst>
                <a:gd name="T0" fmla="*/ 0 w 680"/>
                <a:gd name="T1" fmla="*/ 0 h 816"/>
                <a:gd name="T2" fmla="*/ 92 w 680"/>
                <a:gd name="T3" fmla="*/ 0 h 816"/>
                <a:gd name="T4" fmla="*/ 174 w 680"/>
                <a:gd name="T5" fmla="*/ 816 h 816"/>
                <a:gd name="T6" fmla="*/ 0 w 680"/>
                <a:gd name="T7" fmla="*/ 816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solidFill>
                  <a:srgbClr val="000000"/>
                </a:solidFill>
                <a:latin typeface="Arial"/>
                <a:cs typeface="Arial"/>
              </a:endParaRPr>
            </a:p>
          </p:txBody>
        </p:sp>
        <p:sp>
          <p:nvSpPr>
            <p:cNvPr id="168975" name="Line 83"/>
            <p:cNvSpPr>
              <a:spLocks noChangeShapeType="1"/>
            </p:cNvSpPr>
            <p:nvPr/>
          </p:nvSpPr>
          <p:spPr bwMode="auto">
            <a:xfrm flipH="1">
              <a:off x="3659" y="2345"/>
              <a:ext cx="544" cy="0"/>
            </a:xfrm>
            <a:prstGeom prst="line">
              <a:avLst/>
            </a:prstGeom>
            <a:noFill/>
            <a:ln w="76200">
              <a:solidFill>
                <a:schemeClr val="tx1"/>
              </a:solidFill>
              <a:round/>
              <a:headEnd/>
              <a:tailEnd/>
            </a:ln>
          </p:spPr>
          <p:txBody>
            <a:bodyPr/>
            <a:lstStyle/>
            <a:p>
              <a:endParaRPr lang="es-ES_tradnl">
                <a:solidFill>
                  <a:srgbClr val="000000"/>
                </a:solidFill>
                <a:latin typeface="Arial"/>
                <a:cs typeface="Arial"/>
              </a:endParaRPr>
            </a:p>
          </p:txBody>
        </p:sp>
      </p:grpSp>
      <p:sp>
        <p:nvSpPr>
          <p:cNvPr id="88" name="Text Box 5"/>
          <p:cNvSpPr txBox="1">
            <a:spLocks noChangeArrowheads="1"/>
          </p:cNvSpPr>
          <p:nvPr/>
        </p:nvSpPr>
        <p:spPr bwMode="auto">
          <a:xfrm>
            <a:off x="7529665" y="1922018"/>
            <a:ext cx="860425"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latin typeface="Arial"/>
                <a:cs typeface="Arial"/>
              </a:rPr>
              <a:t>v = 0</a:t>
            </a:r>
          </a:p>
        </p:txBody>
      </p:sp>
      <p:grpSp>
        <p:nvGrpSpPr>
          <p:cNvPr id="29" name="Group 3"/>
          <p:cNvGrpSpPr>
            <a:grpSpLocks/>
          </p:cNvGrpSpPr>
          <p:nvPr/>
        </p:nvGrpSpPr>
        <p:grpSpPr bwMode="auto">
          <a:xfrm>
            <a:off x="1196975" y="4792726"/>
            <a:ext cx="474663" cy="557213"/>
            <a:chOff x="904" y="2153"/>
            <a:chExt cx="299" cy="351"/>
          </a:xfrm>
        </p:grpSpPr>
        <p:sp>
          <p:nvSpPr>
            <p:cNvPr id="177" name="Line 4"/>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solidFill>
                  <a:srgbClr val="000000"/>
                </a:solidFill>
                <a:latin typeface="Arial"/>
                <a:cs typeface="Arial"/>
              </a:endParaRPr>
            </a:p>
          </p:txBody>
        </p:sp>
        <p:grpSp>
          <p:nvGrpSpPr>
            <p:cNvPr id="30" name="Group 5"/>
            <p:cNvGrpSpPr>
              <a:grpSpLocks/>
            </p:cNvGrpSpPr>
            <p:nvPr/>
          </p:nvGrpSpPr>
          <p:grpSpPr bwMode="auto">
            <a:xfrm rot="-1270032">
              <a:off x="988" y="2291"/>
              <a:ext cx="215" cy="213"/>
              <a:chOff x="1434" y="3161"/>
              <a:chExt cx="120" cy="119"/>
            </a:xfrm>
          </p:grpSpPr>
          <p:sp>
            <p:nvSpPr>
              <p:cNvPr id="179" name="Freeform 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80" name="Freeform 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grpSp>
      </p:grpSp>
      <p:grpSp>
        <p:nvGrpSpPr>
          <p:cNvPr id="31" name="Group 8"/>
          <p:cNvGrpSpPr>
            <a:grpSpLocks/>
          </p:cNvGrpSpPr>
          <p:nvPr/>
        </p:nvGrpSpPr>
        <p:grpSpPr bwMode="auto">
          <a:xfrm>
            <a:off x="1274763" y="4757801"/>
            <a:ext cx="639762" cy="261938"/>
            <a:chOff x="1366" y="3089"/>
            <a:chExt cx="227" cy="93"/>
          </a:xfrm>
        </p:grpSpPr>
        <p:sp>
          <p:nvSpPr>
            <p:cNvPr id="182" name="Freeform 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83" name="Freeform 1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84" name="Line 1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latin typeface="Arial"/>
                <a:cs typeface="Arial"/>
              </a:endParaRPr>
            </a:p>
          </p:txBody>
        </p:sp>
      </p:grpSp>
      <p:grpSp>
        <p:nvGrpSpPr>
          <p:cNvPr id="64" name="Group 12"/>
          <p:cNvGrpSpPr>
            <a:grpSpLocks/>
          </p:cNvGrpSpPr>
          <p:nvPr/>
        </p:nvGrpSpPr>
        <p:grpSpPr bwMode="auto">
          <a:xfrm>
            <a:off x="219075" y="4087876"/>
            <a:ext cx="7156450" cy="2068513"/>
            <a:chOff x="836" y="600"/>
            <a:chExt cx="4508" cy="1303"/>
          </a:xfrm>
        </p:grpSpPr>
        <p:grpSp>
          <p:nvGrpSpPr>
            <p:cNvPr id="65" name="Group 13"/>
            <p:cNvGrpSpPr>
              <a:grpSpLocks/>
            </p:cNvGrpSpPr>
            <p:nvPr/>
          </p:nvGrpSpPr>
          <p:grpSpPr bwMode="auto">
            <a:xfrm>
              <a:off x="1219" y="600"/>
              <a:ext cx="589" cy="1303"/>
              <a:chOff x="666" y="1707"/>
              <a:chExt cx="589" cy="1303"/>
            </a:xfrm>
          </p:grpSpPr>
          <p:grpSp>
            <p:nvGrpSpPr>
              <p:cNvPr id="66" name="Group 14"/>
              <p:cNvGrpSpPr>
                <a:grpSpLocks/>
              </p:cNvGrpSpPr>
              <p:nvPr/>
            </p:nvGrpSpPr>
            <p:grpSpPr bwMode="auto">
              <a:xfrm>
                <a:off x="762" y="1707"/>
                <a:ext cx="340" cy="1243"/>
                <a:chOff x="762" y="1707"/>
                <a:chExt cx="340" cy="1243"/>
              </a:xfrm>
            </p:grpSpPr>
            <p:sp>
              <p:nvSpPr>
                <p:cNvPr id="190" name="Freeform 15"/>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91" name="Oval 16"/>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192" name="Freeform 17"/>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93" name="Freeform 20"/>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94" name="Freeform 21"/>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195" name="Freeform 18"/>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196" name="Freeform 19"/>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grpSp>
          <p:sp>
            <p:nvSpPr>
              <p:cNvPr id="189" name="Rectangle 22"/>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solidFill>
                    <a:srgbClr val="000000"/>
                  </a:solidFill>
                  <a:latin typeface="Arial"/>
                  <a:cs typeface="Arial"/>
                </a:endParaRPr>
              </a:p>
            </p:txBody>
          </p:sp>
        </p:grpSp>
        <p:sp>
          <p:nvSpPr>
            <p:cNvPr id="187" name="Rectangle 24"/>
            <p:cNvSpPr>
              <a:spLocks noChangeArrowheads="1"/>
            </p:cNvSpPr>
            <p:nvPr/>
          </p:nvSpPr>
          <p:spPr bwMode="auto">
            <a:xfrm>
              <a:off x="836" y="1830"/>
              <a:ext cx="4508" cy="72"/>
            </a:xfrm>
            <a:prstGeom prst="rect">
              <a:avLst/>
            </a:prstGeom>
            <a:solidFill>
              <a:srgbClr val="663300"/>
            </a:solidFill>
            <a:ln w="9525">
              <a:noFill/>
              <a:miter lim="800000"/>
              <a:headEnd/>
              <a:tailEnd/>
            </a:ln>
          </p:spPr>
          <p:txBody>
            <a:bodyPr wrap="none" anchor="ctr"/>
            <a:lstStyle/>
            <a:p>
              <a:endParaRPr lang="es-ES_tradnl">
                <a:solidFill>
                  <a:srgbClr val="000000"/>
                </a:solidFill>
                <a:latin typeface="Arial"/>
                <a:cs typeface="Arial"/>
              </a:endParaRPr>
            </a:p>
          </p:txBody>
        </p:sp>
      </p:grpSp>
      <p:grpSp>
        <p:nvGrpSpPr>
          <p:cNvPr id="67" name="Group 28"/>
          <p:cNvGrpSpPr>
            <a:grpSpLocks/>
          </p:cNvGrpSpPr>
          <p:nvPr/>
        </p:nvGrpSpPr>
        <p:grpSpPr bwMode="auto">
          <a:xfrm>
            <a:off x="1377950" y="4859401"/>
            <a:ext cx="422275" cy="450850"/>
            <a:chOff x="679" y="1376"/>
            <a:chExt cx="266" cy="284"/>
          </a:xfrm>
        </p:grpSpPr>
        <p:grpSp>
          <p:nvGrpSpPr>
            <p:cNvPr id="68" name="Group 29"/>
            <p:cNvGrpSpPr>
              <a:grpSpLocks/>
            </p:cNvGrpSpPr>
            <p:nvPr/>
          </p:nvGrpSpPr>
          <p:grpSpPr bwMode="auto">
            <a:xfrm>
              <a:off x="679" y="1376"/>
              <a:ext cx="266" cy="284"/>
              <a:chOff x="2633" y="2820"/>
              <a:chExt cx="150" cy="160"/>
            </a:xfrm>
          </p:grpSpPr>
          <p:sp>
            <p:nvSpPr>
              <p:cNvPr id="203" name="Freeform 3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204" name="Freeform 3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205" name="Freeform 3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solidFill>
                    <a:srgbClr val="000000"/>
                  </a:solidFill>
                  <a:latin typeface="Arial"/>
                  <a:cs typeface="Arial"/>
                </a:endParaRPr>
              </a:p>
            </p:txBody>
          </p:sp>
          <p:sp>
            <p:nvSpPr>
              <p:cNvPr id="206" name="Freeform 3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solidFill>
                    <a:srgbClr val="000000"/>
                  </a:solidFill>
                  <a:latin typeface="Arial"/>
                  <a:cs typeface="Arial"/>
                </a:endParaRPr>
              </a:p>
            </p:txBody>
          </p:sp>
          <p:sp>
            <p:nvSpPr>
              <p:cNvPr id="207" name="Freeform 3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solidFill>
                    <a:srgbClr val="000000"/>
                  </a:solidFill>
                  <a:latin typeface="Arial"/>
                  <a:cs typeface="Arial"/>
                </a:endParaRPr>
              </a:p>
            </p:txBody>
          </p:sp>
          <p:sp>
            <p:nvSpPr>
              <p:cNvPr id="208" name="Freeform 3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solidFill>
                    <a:srgbClr val="000000"/>
                  </a:solidFill>
                  <a:latin typeface="Arial"/>
                  <a:cs typeface="Arial"/>
                </a:endParaRPr>
              </a:p>
            </p:txBody>
          </p:sp>
          <p:sp>
            <p:nvSpPr>
              <p:cNvPr id="209" name="Freeform 3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solidFill>
                    <a:srgbClr val="000000"/>
                  </a:solidFill>
                  <a:latin typeface="Arial"/>
                  <a:cs typeface="Arial"/>
                </a:endParaRPr>
              </a:p>
            </p:txBody>
          </p:sp>
          <p:sp>
            <p:nvSpPr>
              <p:cNvPr id="210" name="Freeform 3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solidFill>
                    <a:srgbClr val="000000"/>
                  </a:solidFill>
                  <a:latin typeface="Arial"/>
                  <a:cs typeface="Arial"/>
                </a:endParaRPr>
              </a:p>
            </p:txBody>
          </p:sp>
          <p:sp>
            <p:nvSpPr>
              <p:cNvPr id="211" name="Freeform 3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solidFill>
                    <a:srgbClr val="000000"/>
                  </a:solidFill>
                  <a:latin typeface="Arial"/>
                  <a:cs typeface="Arial"/>
                </a:endParaRPr>
              </a:p>
            </p:txBody>
          </p:sp>
          <p:sp>
            <p:nvSpPr>
              <p:cNvPr id="212" name="Freeform 3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solidFill>
                    <a:srgbClr val="000000"/>
                  </a:solidFill>
                  <a:latin typeface="Arial"/>
                  <a:cs typeface="Arial"/>
                </a:endParaRPr>
              </a:p>
            </p:txBody>
          </p:sp>
          <p:sp>
            <p:nvSpPr>
              <p:cNvPr id="213" name="Freeform 4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solidFill>
                    <a:srgbClr val="000000"/>
                  </a:solidFill>
                  <a:latin typeface="Arial"/>
                  <a:cs typeface="Arial"/>
                </a:endParaRPr>
              </a:p>
            </p:txBody>
          </p:sp>
          <p:sp>
            <p:nvSpPr>
              <p:cNvPr id="214" name="Freeform 4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solidFill>
                    <a:srgbClr val="000000"/>
                  </a:solidFill>
                  <a:latin typeface="Arial"/>
                  <a:cs typeface="Arial"/>
                </a:endParaRPr>
              </a:p>
            </p:txBody>
          </p:sp>
          <p:sp>
            <p:nvSpPr>
              <p:cNvPr id="215" name="Freeform 4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solidFill>
                    <a:srgbClr val="000000"/>
                  </a:solidFill>
                  <a:latin typeface="Arial"/>
                  <a:cs typeface="Arial"/>
                </a:endParaRPr>
              </a:p>
            </p:txBody>
          </p:sp>
          <p:sp>
            <p:nvSpPr>
              <p:cNvPr id="216" name="Freeform 4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solidFill>
                    <a:srgbClr val="000000"/>
                  </a:solidFill>
                  <a:latin typeface="Arial"/>
                  <a:cs typeface="Arial"/>
                </a:endParaRPr>
              </a:p>
            </p:txBody>
          </p:sp>
          <p:sp>
            <p:nvSpPr>
              <p:cNvPr id="217" name="Freeform 4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sp>
            <p:nvSpPr>
              <p:cNvPr id="218" name="Freeform 4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solidFill>
                    <a:srgbClr val="000000"/>
                  </a:solidFill>
                  <a:latin typeface="Arial"/>
                  <a:cs typeface="Arial"/>
                </a:endParaRPr>
              </a:p>
            </p:txBody>
          </p:sp>
          <p:sp>
            <p:nvSpPr>
              <p:cNvPr id="219" name="Freeform 4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220" name="Freeform 4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221" name="Freeform 4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222" name="Freeform 4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solidFill>
                    <a:srgbClr val="000000"/>
                  </a:solidFill>
                  <a:latin typeface="Arial"/>
                  <a:cs typeface="Arial"/>
                </a:endParaRPr>
              </a:p>
            </p:txBody>
          </p:sp>
          <p:sp>
            <p:nvSpPr>
              <p:cNvPr id="223" name="Freeform 5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solidFill>
                    <a:srgbClr val="000000"/>
                  </a:solidFill>
                  <a:latin typeface="Arial"/>
                  <a:cs typeface="Arial"/>
                </a:endParaRPr>
              </a:p>
            </p:txBody>
          </p:sp>
          <p:sp>
            <p:nvSpPr>
              <p:cNvPr id="224" name="Freeform 5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solidFill>
                    <a:srgbClr val="000000"/>
                  </a:solidFill>
                  <a:latin typeface="Arial"/>
                  <a:cs typeface="Arial"/>
                </a:endParaRPr>
              </a:p>
            </p:txBody>
          </p:sp>
          <p:sp>
            <p:nvSpPr>
              <p:cNvPr id="225" name="Freeform 5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solidFill>
                    <a:srgbClr val="000000"/>
                  </a:solidFill>
                  <a:latin typeface="Arial"/>
                  <a:cs typeface="Arial"/>
                </a:endParaRPr>
              </a:p>
            </p:txBody>
          </p:sp>
          <p:sp>
            <p:nvSpPr>
              <p:cNvPr id="226" name="Freeform 5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solidFill>
                    <a:srgbClr val="000000"/>
                  </a:solidFill>
                  <a:latin typeface="Arial"/>
                  <a:cs typeface="Arial"/>
                </a:endParaRPr>
              </a:p>
            </p:txBody>
          </p:sp>
          <p:sp>
            <p:nvSpPr>
              <p:cNvPr id="227" name="Freeform 5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solidFill>
                    <a:srgbClr val="000000"/>
                  </a:solidFill>
                  <a:latin typeface="Arial"/>
                  <a:cs typeface="Arial"/>
                </a:endParaRPr>
              </a:p>
            </p:txBody>
          </p:sp>
          <p:sp>
            <p:nvSpPr>
              <p:cNvPr id="228" name="Freeform 5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solidFill>
                    <a:srgbClr val="000000"/>
                  </a:solidFill>
                  <a:latin typeface="Arial"/>
                  <a:cs typeface="Arial"/>
                </a:endParaRPr>
              </a:p>
            </p:txBody>
          </p:sp>
          <p:sp>
            <p:nvSpPr>
              <p:cNvPr id="229" name="Freeform 5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sp>
            <p:nvSpPr>
              <p:cNvPr id="230" name="Freeform 5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grpSp>
        <p:sp>
          <p:nvSpPr>
            <p:cNvPr id="202" name="Freeform 5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grpSp>
      <p:grpSp>
        <p:nvGrpSpPr>
          <p:cNvPr id="69" name="Group 80"/>
          <p:cNvGrpSpPr>
            <a:grpSpLocks/>
          </p:cNvGrpSpPr>
          <p:nvPr/>
        </p:nvGrpSpPr>
        <p:grpSpPr bwMode="auto">
          <a:xfrm>
            <a:off x="6192467" y="3834384"/>
            <a:ext cx="2390700" cy="2342293"/>
            <a:chOff x="3659" y="1888"/>
            <a:chExt cx="1625" cy="1868"/>
          </a:xfrm>
        </p:grpSpPr>
        <p:sp>
          <p:nvSpPr>
            <p:cNvPr id="253" name="Oval 81"/>
            <p:cNvSpPr>
              <a:spLocks noChangeArrowheads="1"/>
            </p:cNvSpPr>
            <p:nvPr/>
          </p:nvSpPr>
          <p:spPr bwMode="auto">
            <a:xfrm>
              <a:off x="5148" y="3309"/>
              <a:ext cx="136" cy="363"/>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54" name="Line 82"/>
            <p:cNvSpPr>
              <a:spLocks noChangeShapeType="1"/>
            </p:cNvSpPr>
            <p:nvPr/>
          </p:nvSpPr>
          <p:spPr bwMode="auto">
            <a:xfrm flipH="1">
              <a:off x="4203" y="2346"/>
              <a:ext cx="289" cy="0"/>
            </a:xfrm>
            <a:prstGeom prst="line">
              <a:avLst/>
            </a:prstGeom>
            <a:noFill/>
            <a:ln w="76200">
              <a:solidFill>
                <a:schemeClr val="tx1"/>
              </a:solidFill>
              <a:round/>
              <a:headEnd/>
              <a:tailEnd/>
            </a:ln>
          </p:spPr>
          <p:txBody>
            <a:bodyPr/>
            <a:lstStyle/>
            <a:p>
              <a:endParaRPr lang="es-ES_tradnl">
                <a:solidFill>
                  <a:srgbClr val="000000"/>
                </a:solidFill>
                <a:latin typeface="Arial"/>
                <a:cs typeface="Arial"/>
              </a:endParaRPr>
            </a:p>
          </p:txBody>
        </p:sp>
        <p:sp>
          <p:nvSpPr>
            <p:cNvPr id="256" name="Freeform 84" descr="Confeti pequeño"/>
            <p:cNvSpPr>
              <a:spLocks/>
            </p:cNvSpPr>
            <p:nvPr/>
          </p:nvSpPr>
          <p:spPr bwMode="auto">
            <a:xfrm>
              <a:off x="3659" y="2346"/>
              <a:ext cx="544" cy="544"/>
            </a:xfrm>
            <a:custGeom>
              <a:avLst/>
              <a:gdLst>
                <a:gd name="T0" fmla="*/ 0 w 544"/>
                <a:gd name="T1" fmla="*/ 0 h 544"/>
                <a:gd name="T2" fmla="*/ 136 w 544"/>
                <a:gd name="T3" fmla="*/ 544 h 544"/>
                <a:gd name="T4" fmla="*/ 453 w 544"/>
                <a:gd name="T5" fmla="*/ 544 h 544"/>
                <a:gd name="T6" fmla="*/ 544 w 544"/>
                <a:gd name="T7" fmla="*/ 0 h 544"/>
                <a:gd name="T8" fmla="*/ 0 60000 65536"/>
                <a:gd name="T9" fmla="*/ 0 60000 65536"/>
                <a:gd name="T10" fmla="*/ 0 60000 65536"/>
                <a:gd name="T11" fmla="*/ 0 60000 65536"/>
                <a:gd name="T12" fmla="*/ 0 w 544"/>
                <a:gd name="T13" fmla="*/ 0 h 544"/>
                <a:gd name="T14" fmla="*/ 544 w 544"/>
                <a:gd name="T15" fmla="*/ 544 h 544"/>
              </a:gdLst>
              <a:ahLst/>
              <a:cxnLst>
                <a:cxn ang="T8">
                  <a:pos x="T0" y="T1"/>
                </a:cxn>
                <a:cxn ang="T9">
                  <a:pos x="T2" y="T3"/>
                </a:cxn>
                <a:cxn ang="T10">
                  <a:pos x="T4" y="T5"/>
                </a:cxn>
                <a:cxn ang="T11">
                  <a:pos x="T6" y="T7"/>
                </a:cxn>
              </a:cxnLst>
              <a:rect l="T12" t="T13" r="T14" b="T15"/>
              <a:pathLst>
                <a:path w="544" h="544">
                  <a:moveTo>
                    <a:pt x="0" y="0"/>
                  </a:moveTo>
                  <a:lnTo>
                    <a:pt x="136" y="544"/>
                  </a:lnTo>
                  <a:lnTo>
                    <a:pt x="453" y="544"/>
                  </a:lnTo>
                  <a:lnTo>
                    <a:pt x="544" y="0"/>
                  </a:lnTo>
                </a:path>
              </a:pathLst>
            </a:custGeom>
            <a:pattFill prst="smConfetti">
              <a:fgClr>
                <a:schemeClr val="hlink"/>
              </a:fgClr>
              <a:bgClr>
                <a:schemeClr val="bg1"/>
              </a:bgClr>
            </a:pattFill>
            <a:ln w="9525">
              <a:noFill/>
              <a:round/>
              <a:headEnd/>
              <a:tailEnd/>
            </a:ln>
          </p:spPr>
          <p:txBody>
            <a:bodyPr/>
            <a:lstStyle/>
            <a:p>
              <a:endParaRPr lang="es-ES_tradnl">
                <a:solidFill>
                  <a:srgbClr val="000000"/>
                </a:solidFill>
                <a:latin typeface="Arial"/>
                <a:cs typeface="Arial"/>
              </a:endParaRPr>
            </a:p>
          </p:txBody>
        </p:sp>
        <p:sp>
          <p:nvSpPr>
            <p:cNvPr id="257" name="Freeform 86"/>
            <p:cNvSpPr>
              <a:spLocks/>
            </p:cNvSpPr>
            <p:nvPr/>
          </p:nvSpPr>
          <p:spPr bwMode="auto">
            <a:xfrm>
              <a:off x="4468" y="1888"/>
              <a:ext cx="771" cy="1868"/>
            </a:xfrm>
            <a:custGeom>
              <a:avLst/>
              <a:gdLst>
                <a:gd name="T0" fmla="*/ 0 w 771"/>
                <a:gd name="T1" fmla="*/ 0 h 1769"/>
                <a:gd name="T2" fmla="*/ 453 w 771"/>
                <a:gd name="T3" fmla="*/ 0 h 1769"/>
                <a:gd name="T4" fmla="*/ 771 w 771"/>
                <a:gd name="T5" fmla="*/ 2563 h 1769"/>
                <a:gd name="T6" fmla="*/ 771 w 771"/>
                <a:gd name="T7" fmla="*/ 5258 h 1769"/>
                <a:gd name="T8" fmla="*/ 0 w 771"/>
                <a:gd name="T9" fmla="*/ 5258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solidFill>
                  <a:srgbClr val="000000"/>
                </a:solidFill>
                <a:latin typeface="Arial"/>
                <a:cs typeface="Arial"/>
              </a:endParaRPr>
            </a:p>
          </p:txBody>
        </p:sp>
        <p:sp>
          <p:nvSpPr>
            <p:cNvPr id="258" name="Freeform 87"/>
            <p:cNvSpPr>
              <a:spLocks/>
            </p:cNvSpPr>
            <p:nvPr/>
          </p:nvSpPr>
          <p:spPr bwMode="auto">
            <a:xfrm>
              <a:off x="4528" y="1979"/>
              <a:ext cx="635" cy="816"/>
            </a:xfrm>
            <a:custGeom>
              <a:avLst/>
              <a:gdLst>
                <a:gd name="T0" fmla="*/ 0 w 680"/>
                <a:gd name="T1" fmla="*/ 0 h 816"/>
                <a:gd name="T2" fmla="*/ 92 w 680"/>
                <a:gd name="T3" fmla="*/ 0 h 816"/>
                <a:gd name="T4" fmla="*/ 174 w 680"/>
                <a:gd name="T5" fmla="*/ 816 h 816"/>
                <a:gd name="T6" fmla="*/ 0 w 680"/>
                <a:gd name="T7" fmla="*/ 816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solidFill>
                  <a:srgbClr val="000000"/>
                </a:solidFill>
                <a:latin typeface="Arial"/>
                <a:cs typeface="Arial"/>
              </a:endParaRPr>
            </a:p>
          </p:txBody>
        </p:sp>
        <p:sp>
          <p:nvSpPr>
            <p:cNvPr id="255" name="Line 83"/>
            <p:cNvSpPr>
              <a:spLocks noChangeShapeType="1"/>
            </p:cNvSpPr>
            <p:nvPr/>
          </p:nvSpPr>
          <p:spPr bwMode="auto">
            <a:xfrm flipH="1">
              <a:off x="3659" y="2345"/>
              <a:ext cx="544" cy="0"/>
            </a:xfrm>
            <a:prstGeom prst="line">
              <a:avLst/>
            </a:prstGeom>
            <a:noFill/>
            <a:ln w="76200">
              <a:solidFill>
                <a:schemeClr val="tx1"/>
              </a:solidFill>
              <a:round/>
              <a:headEnd/>
              <a:tailEnd/>
            </a:ln>
          </p:spPr>
          <p:txBody>
            <a:bodyPr/>
            <a:lstStyle/>
            <a:p>
              <a:endParaRPr lang="es-ES_tradnl">
                <a:solidFill>
                  <a:srgbClr val="000000"/>
                </a:solidFill>
                <a:latin typeface="Arial"/>
                <a:cs typeface="Arial"/>
              </a:endParaRPr>
            </a:p>
          </p:txBody>
        </p:sp>
      </p:grpSp>
      <p:sp>
        <p:nvSpPr>
          <p:cNvPr id="260" name="259 Rectángulo"/>
          <p:cNvSpPr/>
          <p:nvPr/>
        </p:nvSpPr>
        <p:spPr>
          <a:xfrm>
            <a:off x="0" y="3364992"/>
            <a:ext cx="9144000" cy="1341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grpSp>
        <p:nvGrpSpPr>
          <p:cNvPr id="70" name="Group 55"/>
          <p:cNvGrpSpPr>
            <a:grpSpLocks/>
          </p:cNvGrpSpPr>
          <p:nvPr/>
        </p:nvGrpSpPr>
        <p:grpSpPr bwMode="auto">
          <a:xfrm>
            <a:off x="962597" y="6139879"/>
            <a:ext cx="552450" cy="552450"/>
            <a:chOff x="1289" y="1903"/>
            <a:chExt cx="348" cy="348"/>
          </a:xfrm>
        </p:grpSpPr>
        <p:sp>
          <p:nvSpPr>
            <p:cNvPr id="262" name="Oval 5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63" name="Oval 5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71" name="Group 93"/>
          <p:cNvGrpSpPr>
            <a:grpSpLocks/>
          </p:cNvGrpSpPr>
          <p:nvPr/>
        </p:nvGrpSpPr>
        <p:grpSpPr bwMode="auto">
          <a:xfrm>
            <a:off x="1097534" y="6271641"/>
            <a:ext cx="285750" cy="282575"/>
            <a:chOff x="1639" y="3491"/>
            <a:chExt cx="306" cy="302"/>
          </a:xfrm>
        </p:grpSpPr>
        <p:sp>
          <p:nvSpPr>
            <p:cNvPr id="265" name="Oval 94"/>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66" name="Oval 95"/>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67" name="Oval 96"/>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68" name="Line 97"/>
            <p:cNvSpPr>
              <a:spLocks noChangeShapeType="1"/>
            </p:cNvSpPr>
            <p:nvPr/>
          </p:nvSpPr>
          <p:spPr bwMode="auto">
            <a:xfrm>
              <a:off x="1670" y="3638"/>
              <a:ext cx="245" cy="0"/>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269" name="Line 9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270" name="Oval 99"/>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71" name="Oval 100"/>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72" name="Oval 101"/>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72" name="Group 90"/>
          <p:cNvGrpSpPr>
            <a:grpSpLocks/>
          </p:cNvGrpSpPr>
          <p:nvPr/>
        </p:nvGrpSpPr>
        <p:grpSpPr bwMode="auto">
          <a:xfrm>
            <a:off x="7523226" y="6152071"/>
            <a:ext cx="552450" cy="552450"/>
            <a:chOff x="1289" y="1903"/>
            <a:chExt cx="348" cy="348"/>
          </a:xfrm>
        </p:grpSpPr>
        <p:sp>
          <p:nvSpPr>
            <p:cNvPr id="274" name="Oval 9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75" name="Oval 9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grpSp>
        <p:nvGrpSpPr>
          <p:cNvPr id="73" name="Group 102"/>
          <p:cNvGrpSpPr>
            <a:grpSpLocks/>
          </p:cNvGrpSpPr>
          <p:nvPr/>
        </p:nvGrpSpPr>
        <p:grpSpPr bwMode="auto">
          <a:xfrm>
            <a:off x="7662926" y="6283833"/>
            <a:ext cx="285750" cy="282575"/>
            <a:chOff x="1639" y="3491"/>
            <a:chExt cx="306" cy="302"/>
          </a:xfrm>
        </p:grpSpPr>
        <p:sp>
          <p:nvSpPr>
            <p:cNvPr id="277" name="Oval 103"/>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78" name="Oval 104"/>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79" name="Oval 105"/>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80" name="Line 106"/>
            <p:cNvSpPr>
              <a:spLocks noChangeShapeType="1"/>
            </p:cNvSpPr>
            <p:nvPr/>
          </p:nvSpPr>
          <p:spPr bwMode="auto">
            <a:xfrm>
              <a:off x="1670" y="3638"/>
              <a:ext cx="245" cy="0"/>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281" name="Line 10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solidFill>
                  <a:srgbClr val="000000"/>
                </a:solidFill>
                <a:latin typeface="Arial"/>
                <a:cs typeface="Arial"/>
              </a:endParaRPr>
            </a:p>
          </p:txBody>
        </p:sp>
        <p:sp>
          <p:nvSpPr>
            <p:cNvPr id="282" name="Oval 108"/>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83" name="Oval 109"/>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sp>
          <p:nvSpPr>
            <p:cNvPr id="284" name="Oval 110"/>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latin typeface="Arial"/>
                <a:cs typeface="Arial"/>
              </a:endParaRPr>
            </a:p>
          </p:txBody>
        </p:sp>
      </p:grpSp>
      <p:sp>
        <p:nvSpPr>
          <p:cNvPr id="318" name="Text Box 5"/>
          <p:cNvSpPr txBox="1">
            <a:spLocks noChangeArrowheads="1"/>
          </p:cNvSpPr>
          <p:nvPr/>
        </p:nvSpPr>
        <p:spPr bwMode="auto">
          <a:xfrm>
            <a:off x="7479377" y="5516236"/>
            <a:ext cx="950640" cy="400110"/>
          </a:xfrm>
          <a:prstGeom prst="rect">
            <a:avLst/>
          </a:prstGeom>
          <a:solidFill>
            <a:srgbClr val="FFFF00"/>
          </a:solidFill>
          <a:ln w="9525">
            <a:solidFill>
              <a:schemeClr val="tx1"/>
            </a:solidFill>
            <a:miter lim="800000"/>
            <a:headEnd/>
            <a:tailEnd/>
          </a:ln>
        </p:spPr>
        <p:txBody>
          <a:bodyPr wrap="square">
            <a:spAutoFit/>
          </a:bodyPr>
          <a:lstStyle/>
          <a:p>
            <a:pPr>
              <a:spcBef>
                <a:spcPct val="50000"/>
              </a:spcBef>
            </a:pPr>
            <a:r>
              <a:rPr lang="es-ES" sz="2000" b="1" dirty="0" smtClean="0">
                <a:solidFill>
                  <a:srgbClr val="000000"/>
                </a:solidFill>
                <a:latin typeface="Arial"/>
                <a:cs typeface="Arial"/>
              </a:rPr>
              <a:t>v= </a:t>
            </a:r>
            <a:r>
              <a:rPr lang="es-ES" sz="2000" b="1" dirty="0" err="1" smtClean="0">
                <a:solidFill>
                  <a:srgbClr val="000000"/>
                </a:solidFill>
                <a:latin typeface="Arial"/>
                <a:cs typeface="Arial"/>
              </a:rPr>
              <a:t>cte</a:t>
            </a:r>
            <a:endParaRPr lang="es-ES" sz="2000" b="1" dirty="0">
              <a:solidFill>
                <a:srgbClr val="000000"/>
              </a:solidFill>
              <a:latin typeface="Arial"/>
              <a:cs typeface="Arial"/>
            </a:endParaRPr>
          </a:p>
        </p:txBody>
      </p:sp>
      <p:grpSp>
        <p:nvGrpSpPr>
          <p:cNvPr id="74" name="Group 28"/>
          <p:cNvGrpSpPr>
            <a:grpSpLocks/>
          </p:cNvGrpSpPr>
          <p:nvPr/>
        </p:nvGrpSpPr>
        <p:grpSpPr bwMode="auto">
          <a:xfrm>
            <a:off x="3657687" y="2092902"/>
            <a:ext cx="422275" cy="450850"/>
            <a:chOff x="679" y="1376"/>
            <a:chExt cx="266" cy="284"/>
          </a:xfrm>
        </p:grpSpPr>
        <p:grpSp>
          <p:nvGrpSpPr>
            <p:cNvPr id="75" name="Group 29"/>
            <p:cNvGrpSpPr>
              <a:grpSpLocks/>
            </p:cNvGrpSpPr>
            <p:nvPr/>
          </p:nvGrpSpPr>
          <p:grpSpPr bwMode="auto">
            <a:xfrm>
              <a:off x="679" y="1376"/>
              <a:ext cx="266" cy="284"/>
              <a:chOff x="2633" y="2820"/>
              <a:chExt cx="150" cy="160"/>
            </a:xfrm>
          </p:grpSpPr>
          <p:sp>
            <p:nvSpPr>
              <p:cNvPr id="322" name="Freeform 3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323" name="Freeform 3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324" name="Freeform 3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solidFill>
                    <a:srgbClr val="000000"/>
                  </a:solidFill>
                  <a:latin typeface="Arial"/>
                  <a:cs typeface="Arial"/>
                </a:endParaRPr>
              </a:p>
            </p:txBody>
          </p:sp>
          <p:sp>
            <p:nvSpPr>
              <p:cNvPr id="325" name="Freeform 3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solidFill>
                    <a:srgbClr val="000000"/>
                  </a:solidFill>
                  <a:latin typeface="Arial"/>
                  <a:cs typeface="Arial"/>
                </a:endParaRPr>
              </a:p>
            </p:txBody>
          </p:sp>
          <p:sp>
            <p:nvSpPr>
              <p:cNvPr id="326" name="Freeform 3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solidFill>
                    <a:srgbClr val="000000"/>
                  </a:solidFill>
                  <a:latin typeface="Arial"/>
                  <a:cs typeface="Arial"/>
                </a:endParaRPr>
              </a:p>
            </p:txBody>
          </p:sp>
          <p:sp>
            <p:nvSpPr>
              <p:cNvPr id="327" name="Freeform 3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solidFill>
                    <a:srgbClr val="000000"/>
                  </a:solidFill>
                  <a:latin typeface="Arial"/>
                  <a:cs typeface="Arial"/>
                </a:endParaRPr>
              </a:p>
            </p:txBody>
          </p:sp>
          <p:sp>
            <p:nvSpPr>
              <p:cNvPr id="328" name="Freeform 3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solidFill>
                    <a:srgbClr val="000000"/>
                  </a:solidFill>
                  <a:latin typeface="Arial"/>
                  <a:cs typeface="Arial"/>
                </a:endParaRPr>
              </a:p>
            </p:txBody>
          </p:sp>
          <p:sp>
            <p:nvSpPr>
              <p:cNvPr id="329" name="Freeform 3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solidFill>
                    <a:srgbClr val="000000"/>
                  </a:solidFill>
                  <a:latin typeface="Arial"/>
                  <a:cs typeface="Arial"/>
                </a:endParaRPr>
              </a:p>
            </p:txBody>
          </p:sp>
          <p:sp>
            <p:nvSpPr>
              <p:cNvPr id="330" name="Freeform 3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solidFill>
                    <a:srgbClr val="000000"/>
                  </a:solidFill>
                  <a:latin typeface="Arial"/>
                  <a:cs typeface="Arial"/>
                </a:endParaRPr>
              </a:p>
            </p:txBody>
          </p:sp>
          <p:sp>
            <p:nvSpPr>
              <p:cNvPr id="331" name="Freeform 3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solidFill>
                    <a:srgbClr val="000000"/>
                  </a:solidFill>
                  <a:latin typeface="Arial"/>
                  <a:cs typeface="Arial"/>
                </a:endParaRPr>
              </a:p>
            </p:txBody>
          </p:sp>
          <p:sp>
            <p:nvSpPr>
              <p:cNvPr id="332" name="Freeform 4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solidFill>
                    <a:srgbClr val="000000"/>
                  </a:solidFill>
                  <a:latin typeface="Arial"/>
                  <a:cs typeface="Arial"/>
                </a:endParaRPr>
              </a:p>
            </p:txBody>
          </p:sp>
          <p:sp>
            <p:nvSpPr>
              <p:cNvPr id="333" name="Freeform 4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solidFill>
                    <a:srgbClr val="000000"/>
                  </a:solidFill>
                  <a:latin typeface="Arial"/>
                  <a:cs typeface="Arial"/>
                </a:endParaRPr>
              </a:p>
            </p:txBody>
          </p:sp>
          <p:sp>
            <p:nvSpPr>
              <p:cNvPr id="334" name="Freeform 4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solidFill>
                    <a:srgbClr val="000000"/>
                  </a:solidFill>
                  <a:latin typeface="Arial"/>
                  <a:cs typeface="Arial"/>
                </a:endParaRPr>
              </a:p>
            </p:txBody>
          </p:sp>
          <p:sp>
            <p:nvSpPr>
              <p:cNvPr id="335" name="Freeform 4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solidFill>
                    <a:srgbClr val="000000"/>
                  </a:solidFill>
                  <a:latin typeface="Arial"/>
                  <a:cs typeface="Arial"/>
                </a:endParaRPr>
              </a:p>
            </p:txBody>
          </p:sp>
          <p:sp>
            <p:nvSpPr>
              <p:cNvPr id="336" name="Freeform 4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sp>
            <p:nvSpPr>
              <p:cNvPr id="337" name="Freeform 4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solidFill>
                    <a:srgbClr val="000000"/>
                  </a:solidFill>
                  <a:latin typeface="Arial"/>
                  <a:cs typeface="Arial"/>
                </a:endParaRPr>
              </a:p>
            </p:txBody>
          </p:sp>
          <p:sp>
            <p:nvSpPr>
              <p:cNvPr id="338" name="Freeform 4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39" name="Freeform 4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40" name="Freeform 4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41" name="Freeform 4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solidFill>
                    <a:srgbClr val="000000"/>
                  </a:solidFill>
                  <a:latin typeface="Arial"/>
                  <a:cs typeface="Arial"/>
                </a:endParaRPr>
              </a:p>
            </p:txBody>
          </p:sp>
          <p:sp>
            <p:nvSpPr>
              <p:cNvPr id="342" name="Freeform 5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solidFill>
                    <a:srgbClr val="000000"/>
                  </a:solidFill>
                  <a:latin typeface="Arial"/>
                  <a:cs typeface="Arial"/>
                </a:endParaRPr>
              </a:p>
            </p:txBody>
          </p:sp>
          <p:sp>
            <p:nvSpPr>
              <p:cNvPr id="343" name="Freeform 5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solidFill>
                    <a:srgbClr val="000000"/>
                  </a:solidFill>
                  <a:latin typeface="Arial"/>
                  <a:cs typeface="Arial"/>
                </a:endParaRPr>
              </a:p>
            </p:txBody>
          </p:sp>
          <p:sp>
            <p:nvSpPr>
              <p:cNvPr id="344" name="Freeform 5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solidFill>
                    <a:srgbClr val="000000"/>
                  </a:solidFill>
                  <a:latin typeface="Arial"/>
                  <a:cs typeface="Arial"/>
                </a:endParaRPr>
              </a:p>
            </p:txBody>
          </p:sp>
          <p:sp>
            <p:nvSpPr>
              <p:cNvPr id="345" name="Freeform 5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solidFill>
                    <a:srgbClr val="000000"/>
                  </a:solidFill>
                  <a:latin typeface="Arial"/>
                  <a:cs typeface="Arial"/>
                </a:endParaRPr>
              </a:p>
            </p:txBody>
          </p:sp>
          <p:sp>
            <p:nvSpPr>
              <p:cNvPr id="346" name="Freeform 5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solidFill>
                    <a:srgbClr val="000000"/>
                  </a:solidFill>
                  <a:latin typeface="Arial"/>
                  <a:cs typeface="Arial"/>
                </a:endParaRPr>
              </a:p>
            </p:txBody>
          </p:sp>
          <p:sp>
            <p:nvSpPr>
              <p:cNvPr id="347" name="Freeform 5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solidFill>
                    <a:srgbClr val="000000"/>
                  </a:solidFill>
                  <a:latin typeface="Arial"/>
                  <a:cs typeface="Arial"/>
                </a:endParaRPr>
              </a:p>
            </p:txBody>
          </p:sp>
          <p:sp>
            <p:nvSpPr>
              <p:cNvPr id="348" name="Freeform 5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sp>
            <p:nvSpPr>
              <p:cNvPr id="349" name="Freeform 5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grpSp>
        <p:sp>
          <p:nvSpPr>
            <p:cNvPr id="321" name="Freeform 5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grpSp>
      <p:grpSp>
        <p:nvGrpSpPr>
          <p:cNvPr id="76" name="Group 28"/>
          <p:cNvGrpSpPr>
            <a:grpSpLocks/>
          </p:cNvGrpSpPr>
          <p:nvPr/>
        </p:nvGrpSpPr>
        <p:grpSpPr bwMode="auto">
          <a:xfrm>
            <a:off x="3595057" y="5585911"/>
            <a:ext cx="422275" cy="450850"/>
            <a:chOff x="679" y="1376"/>
            <a:chExt cx="266" cy="284"/>
          </a:xfrm>
        </p:grpSpPr>
        <p:grpSp>
          <p:nvGrpSpPr>
            <p:cNvPr id="77" name="Group 29"/>
            <p:cNvGrpSpPr>
              <a:grpSpLocks/>
            </p:cNvGrpSpPr>
            <p:nvPr/>
          </p:nvGrpSpPr>
          <p:grpSpPr bwMode="auto">
            <a:xfrm>
              <a:off x="679" y="1376"/>
              <a:ext cx="266" cy="284"/>
              <a:chOff x="2633" y="2820"/>
              <a:chExt cx="150" cy="160"/>
            </a:xfrm>
          </p:grpSpPr>
          <p:sp>
            <p:nvSpPr>
              <p:cNvPr id="353" name="Freeform 30"/>
              <p:cNvSpPr>
                <a:spLocks/>
              </p:cNvSpPr>
              <p:nvPr/>
            </p:nvSpPr>
            <p:spPr bwMode="auto">
              <a:xfrm>
                <a:off x="2633" y="2820"/>
                <a:ext cx="150" cy="160"/>
              </a:xfrm>
              <a:custGeom>
                <a:avLst/>
                <a:gdLst>
                  <a:gd name="T0" fmla="*/ 76 w 150"/>
                  <a:gd name="T1" fmla="*/ 160 h 160"/>
                  <a:gd name="T2" fmla="*/ 76 w 150"/>
                  <a:gd name="T3" fmla="*/ 160 h 160"/>
                  <a:gd name="T4" fmla="*/ 90 w 150"/>
                  <a:gd name="T5" fmla="*/ 158 h 160"/>
                  <a:gd name="T6" fmla="*/ 104 w 150"/>
                  <a:gd name="T7" fmla="*/ 154 h 160"/>
                  <a:gd name="T8" fmla="*/ 118 w 150"/>
                  <a:gd name="T9" fmla="*/ 146 h 160"/>
                  <a:gd name="T10" fmla="*/ 128 w 150"/>
                  <a:gd name="T11" fmla="*/ 136 h 160"/>
                  <a:gd name="T12" fmla="*/ 138 w 150"/>
                  <a:gd name="T13" fmla="*/ 124 h 160"/>
                  <a:gd name="T14" fmla="*/ 144 w 150"/>
                  <a:gd name="T15" fmla="*/ 110 h 160"/>
                  <a:gd name="T16" fmla="*/ 150 w 150"/>
                  <a:gd name="T17" fmla="*/ 96 h 160"/>
                  <a:gd name="T18" fmla="*/ 150 w 150"/>
                  <a:gd name="T19" fmla="*/ 80 h 160"/>
                  <a:gd name="T20" fmla="*/ 150 w 150"/>
                  <a:gd name="T21" fmla="*/ 80 h 160"/>
                  <a:gd name="T22" fmla="*/ 150 w 150"/>
                  <a:gd name="T23" fmla="*/ 64 h 160"/>
                  <a:gd name="T24" fmla="*/ 144 w 150"/>
                  <a:gd name="T25" fmla="*/ 48 h 160"/>
                  <a:gd name="T26" fmla="*/ 138 w 150"/>
                  <a:gd name="T27" fmla="*/ 36 h 160"/>
                  <a:gd name="T28" fmla="*/ 128 w 150"/>
                  <a:gd name="T29" fmla="*/ 24 h 160"/>
                  <a:gd name="T30" fmla="*/ 118 w 150"/>
                  <a:gd name="T31" fmla="*/ 14 h 160"/>
                  <a:gd name="T32" fmla="*/ 104 w 150"/>
                  <a:gd name="T33" fmla="*/ 6 h 160"/>
                  <a:gd name="T34" fmla="*/ 90 w 150"/>
                  <a:gd name="T35" fmla="*/ 2 h 160"/>
                  <a:gd name="T36" fmla="*/ 76 w 150"/>
                  <a:gd name="T37" fmla="*/ 0 h 160"/>
                  <a:gd name="T38" fmla="*/ 76 w 150"/>
                  <a:gd name="T39" fmla="*/ 0 h 160"/>
                  <a:gd name="T40" fmla="*/ 60 w 150"/>
                  <a:gd name="T41" fmla="*/ 2 h 160"/>
                  <a:gd name="T42" fmla="*/ 46 w 150"/>
                  <a:gd name="T43" fmla="*/ 6 h 160"/>
                  <a:gd name="T44" fmla="*/ 34 w 150"/>
                  <a:gd name="T45" fmla="*/ 14 h 160"/>
                  <a:gd name="T46" fmla="*/ 22 w 150"/>
                  <a:gd name="T47" fmla="*/ 24 h 160"/>
                  <a:gd name="T48" fmla="*/ 12 w 150"/>
                  <a:gd name="T49" fmla="*/ 36 h 160"/>
                  <a:gd name="T50" fmla="*/ 6 w 150"/>
                  <a:gd name="T51" fmla="*/ 48 h 160"/>
                  <a:gd name="T52" fmla="*/ 2 w 150"/>
                  <a:gd name="T53" fmla="*/ 64 h 160"/>
                  <a:gd name="T54" fmla="*/ 0 w 150"/>
                  <a:gd name="T55" fmla="*/ 80 h 160"/>
                  <a:gd name="T56" fmla="*/ 0 w 150"/>
                  <a:gd name="T57" fmla="*/ 80 h 160"/>
                  <a:gd name="T58" fmla="*/ 2 w 150"/>
                  <a:gd name="T59" fmla="*/ 96 h 160"/>
                  <a:gd name="T60" fmla="*/ 6 w 150"/>
                  <a:gd name="T61" fmla="*/ 110 h 160"/>
                  <a:gd name="T62" fmla="*/ 12 w 150"/>
                  <a:gd name="T63" fmla="*/ 124 h 160"/>
                  <a:gd name="T64" fmla="*/ 22 w 150"/>
                  <a:gd name="T65" fmla="*/ 136 h 160"/>
                  <a:gd name="T66" fmla="*/ 34 w 150"/>
                  <a:gd name="T67" fmla="*/ 146 h 160"/>
                  <a:gd name="T68" fmla="*/ 46 w 150"/>
                  <a:gd name="T69" fmla="*/ 154 h 160"/>
                  <a:gd name="T70" fmla="*/ 60 w 150"/>
                  <a:gd name="T71" fmla="*/ 158 h 160"/>
                  <a:gd name="T72" fmla="*/ 76 w 150"/>
                  <a:gd name="T73" fmla="*/ 160 h 160"/>
                  <a:gd name="T74" fmla="*/ 76 w 150"/>
                  <a:gd name="T75" fmla="*/ 160 h 1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0"/>
                  <a:gd name="T116" fmla="*/ 150 w 150"/>
                  <a:gd name="T117" fmla="*/ 160 h 1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0">
                    <a:moveTo>
                      <a:pt x="76" y="160"/>
                    </a:moveTo>
                    <a:lnTo>
                      <a:pt x="76" y="160"/>
                    </a:lnTo>
                    <a:lnTo>
                      <a:pt x="90" y="158"/>
                    </a:lnTo>
                    <a:lnTo>
                      <a:pt x="104" y="154"/>
                    </a:lnTo>
                    <a:lnTo>
                      <a:pt x="118" y="146"/>
                    </a:lnTo>
                    <a:lnTo>
                      <a:pt x="128" y="136"/>
                    </a:lnTo>
                    <a:lnTo>
                      <a:pt x="138" y="124"/>
                    </a:lnTo>
                    <a:lnTo>
                      <a:pt x="144" y="110"/>
                    </a:lnTo>
                    <a:lnTo>
                      <a:pt x="150" y="96"/>
                    </a:lnTo>
                    <a:lnTo>
                      <a:pt x="150" y="80"/>
                    </a:lnTo>
                    <a:lnTo>
                      <a:pt x="150" y="64"/>
                    </a:lnTo>
                    <a:lnTo>
                      <a:pt x="144" y="48"/>
                    </a:lnTo>
                    <a:lnTo>
                      <a:pt x="138" y="36"/>
                    </a:lnTo>
                    <a:lnTo>
                      <a:pt x="128" y="24"/>
                    </a:lnTo>
                    <a:lnTo>
                      <a:pt x="118" y="14"/>
                    </a:lnTo>
                    <a:lnTo>
                      <a:pt x="104" y="6"/>
                    </a:lnTo>
                    <a:lnTo>
                      <a:pt x="90" y="2"/>
                    </a:lnTo>
                    <a:lnTo>
                      <a:pt x="76" y="0"/>
                    </a:lnTo>
                    <a:lnTo>
                      <a:pt x="60" y="2"/>
                    </a:lnTo>
                    <a:lnTo>
                      <a:pt x="46" y="6"/>
                    </a:lnTo>
                    <a:lnTo>
                      <a:pt x="34" y="14"/>
                    </a:lnTo>
                    <a:lnTo>
                      <a:pt x="22" y="24"/>
                    </a:lnTo>
                    <a:lnTo>
                      <a:pt x="12" y="36"/>
                    </a:lnTo>
                    <a:lnTo>
                      <a:pt x="6" y="48"/>
                    </a:lnTo>
                    <a:lnTo>
                      <a:pt x="2" y="64"/>
                    </a:lnTo>
                    <a:lnTo>
                      <a:pt x="0" y="80"/>
                    </a:lnTo>
                    <a:lnTo>
                      <a:pt x="2" y="96"/>
                    </a:lnTo>
                    <a:lnTo>
                      <a:pt x="6" y="110"/>
                    </a:lnTo>
                    <a:lnTo>
                      <a:pt x="12" y="124"/>
                    </a:lnTo>
                    <a:lnTo>
                      <a:pt x="22" y="136"/>
                    </a:lnTo>
                    <a:lnTo>
                      <a:pt x="34" y="146"/>
                    </a:lnTo>
                    <a:lnTo>
                      <a:pt x="46" y="154"/>
                    </a:lnTo>
                    <a:lnTo>
                      <a:pt x="60" y="158"/>
                    </a:lnTo>
                    <a:lnTo>
                      <a:pt x="76" y="160"/>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354" name="Freeform 31"/>
              <p:cNvSpPr>
                <a:spLocks/>
              </p:cNvSpPr>
              <p:nvPr/>
            </p:nvSpPr>
            <p:spPr bwMode="auto">
              <a:xfrm>
                <a:off x="2645" y="2832"/>
                <a:ext cx="126" cy="134"/>
              </a:xfrm>
              <a:custGeom>
                <a:avLst/>
                <a:gdLst>
                  <a:gd name="T0" fmla="*/ 64 w 126"/>
                  <a:gd name="T1" fmla="*/ 134 h 134"/>
                  <a:gd name="T2" fmla="*/ 64 w 126"/>
                  <a:gd name="T3" fmla="*/ 134 h 134"/>
                  <a:gd name="T4" fmla="*/ 76 w 126"/>
                  <a:gd name="T5" fmla="*/ 134 h 134"/>
                  <a:gd name="T6" fmla="*/ 88 w 126"/>
                  <a:gd name="T7" fmla="*/ 130 h 134"/>
                  <a:gd name="T8" fmla="*/ 98 w 126"/>
                  <a:gd name="T9" fmla="*/ 124 h 134"/>
                  <a:gd name="T10" fmla="*/ 108 w 126"/>
                  <a:gd name="T11" fmla="*/ 116 h 134"/>
                  <a:gd name="T12" fmla="*/ 116 w 126"/>
                  <a:gd name="T13" fmla="*/ 106 h 134"/>
                  <a:gd name="T14" fmla="*/ 122 w 126"/>
                  <a:gd name="T15" fmla="*/ 94 h 134"/>
                  <a:gd name="T16" fmla="*/ 126 w 126"/>
                  <a:gd name="T17" fmla="*/ 82 h 134"/>
                  <a:gd name="T18" fmla="*/ 126 w 126"/>
                  <a:gd name="T19" fmla="*/ 68 h 134"/>
                  <a:gd name="T20" fmla="*/ 126 w 126"/>
                  <a:gd name="T21" fmla="*/ 68 h 134"/>
                  <a:gd name="T22" fmla="*/ 126 w 126"/>
                  <a:gd name="T23" fmla="*/ 54 h 134"/>
                  <a:gd name="T24" fmla="*/ 122 w 126"/>
                  <a:gd name="T25" fmla="*/ 42 h 134"/>
                  <a:gd name="T26" fmla="*/ 116 w 126"/>
                  <a:gd name="T27" fmla="*/ 30 h 134"/>
                  <a:gd name="T28" fmla="*/ 108 w 126"/>
                  <a:gd name="T29" fmla="*/ 20 h 134"/>
                  <a:gd name="T30" fmla="*/ 98 w 126"/>
                  <a:gd name="T31" fmla="*/ 12 h 134"/>
                  <a:gd name="T32" fmla="*/ 88 w 126"/>
                  <a:gd name="T33" fmla="*/ 6 h 134"/>
                  <a:gd name="T34" fmla="*/ 76 w 126"/>
                  <a:gd name="T35" fmla="*/ 2 h 134"/>
                  <a:gd name="T36" fmla="*/ 64 w 126"/>
                  <a:gd name="T37" fmla="*/ 0 h 134"/>
                  <a:gd name="T38" fmla="*/ 64 w 126"/>
                  <a:gd name="T39" fmla="*/ 0 h 134"/>
                  <a:gd name="T40" fmla="*/ 50 w 126"/>
                  <a:gd name="T41" fmla="*/ 2 h 134"/>
                  <a:gd name="T42" fmla="*/ 40 w 126"/>
                  <a:gd name="T43" fmla="*/ 6 h 134"/>
                  <a:gd name="T44" fmla="*/ 28 w 126"/>
                  <a:gd name="T45" fmla="*/ 12 h 134"/>
                  <a:gd name="T46" fmla="*/ 18 w 126"/>
                  <a:gd name="T47" fmla="*/ 20 h 134"/>
                  <a:gd name="T48" fmla="*/ 12 w 126"/>
                  <a:gd name="T49" fmla="*/ 30 h 134"/>
                  <a:gd name="T50" fmla="*/ 6 w 126"/>
                  <a:gd name="T51" fmla="*/ 42 h 134"/>
                  <a:gd name="T52" fmla="*/ 2 w 126"/>
                  <a:gd name="T53" fmla="*/ 54 h 134"/>
                  <a:gd name="T54" fmla="*/ 0 w 126"/>
                  <a:gd name="T55" fmla="*/ 68 h 134"/>
                  <a:gd name="T56" fmla="*/ 0 w 126"/>
                  <a:gd name="T57" fmla="*/ 68 h 134"/>
                  <a:gd name="T58" fmla="*/ 2 w 126"/>
                  <a:gd name="T59" fmla="*/ 82 h 134"/>
                  <a:gd name="T60" fmla="*/ 6 w 126"/>
                  <a:gd name="T61" fmla="*/ 94 h 134"/>
                  <a:gd name="T62" fmla="*/ 12 w 126"/>
                  <a:gd name="T63" fmla="*/ 106 h 134"/>
                  <a:gd name="T64" fmla="*/ 18 w 126"/>
                  <a:gd name="T65" fmla="*/ 116 h 134"/>
                  <a:gd name="T66" fmla="*/ 28 w 126"/>
                  <a:gd name="T67" fmla="*/ 124 h 134"/>
                  <a:gd name="T68" fmla="*/ 40 w 126"/>
                  <a:gd name="T69" fmla="*/ 130 h 134"/>
                  <a:gd name="T70" fmla="*/ 50 w 126"/>
                  <a:gd name="T71" fmla="*/ 134 h 134"/>
                  <a:gd name="T72" fmla="*/ 64 w 126"/>
                  <a:gd name="T73" fmla="*/ 134 h 134"/>
                  <a:gd name="T74" fmla="*/ 64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4" y="134"/>
                    </a:moveTo>
                    <a:lnTo>
                      <a:pt x="64" y="134"/>
                    </a:lnTo>
                    <a:lnTo>
                      <a:pt x="76" y="134"/>
                    </a:lnTo>
                    <a:lnTo>
                      <a:pt x="88" y="130"/>
                    </a:lnTo>
                    <a:lnTo>
                      <a:pt x="98" y="124"/>
                    </a:lnTo>
                    <a:lnTo>
                      <a:pt x="108" y="116"/>
                    </a:lnTo>
                    <a:lnTo>
                      <a:pt x="116" y="106"/>
                    </a:lnTo>
                    <a:lnTo>
                      <a:pt x="122" y="94"/>
                    </a:lnTo>
                    <a:lnTo>
                      <a:pt x="126" y="82"/>
                    </a:lnTo>
                    <a:lnTo>
                      <a:pt x="126" y="68"/>
                    </a:lnTo>
                    <a:lnTo>
                      <a:pt x="126" y="54"/>
                    </a:lnTo>
                    <a:lnTo>
                      <a:pt x="122" y="42"/>
                    </a:lnTo>
                    <a:lnTo>
                      <a:pt x="116" y="30"/>
                    </a:lnTo>
                    <a:lnTo>
                      <a:pt x="108" y="20"/>
                    </a:lnTo>
                    <a:lnTo>
                      <a:pt x="98" y="12"/>
                    </a:lnTo>
                    <a:lnTo>
                      <a:pt x="88" y="6"/>
                    </a:lnTo>
                    <a:lnTo>
                      <a:pt x="76" y="2"/>
                    </a:lnTo>
                    <a:lnTo>
                      <a:pt x="64" y="0"/>
                    </a:lnTo>
                    <a:lnTo>
                      <a:pt x="50" y="2"/>
                    </a:lnTo>
                    <a:lnTo>
                      <a:pt x="40" y="6"/>
                    </a:lnTo>
                    <a:lnTo>
                      <a:pt x="28" y="12"/>
                    </a:lnTo>
                    <a:lnTo>
                      <a:pt x="18" y="20"/>
                    </a:lnTo>
                    <a:lnTo>
                      <a:pt x="12" y="30"/>
                    </a:lnTo>
                    <a:lnTo>
                      <a:pt x="6" y="42"/>
                    </a:lnTo>
                    <a:lnTo>
                      <a:pt x="2" y="54"/>
                    </a:lnTo>
                    <a:lnTo>
                      <a:pt x="0" y="68"/>
                    </a:lnTo>
                    <a:lnTo>
                      <a:pt x="2" y="82"/>
                    </a:lnTo>
                    <a:lnTo>
                      <a:pt x="6" y="94"/>
                    </a:lnTo>
                    <a:lnTo>
                      <a:pt x="12" y="106"/>
                    </a:lnTo>
                    <a:lnTo>
                      <a:pt x="18" y="116"/>
                    </a:lnTo>
                    <a:lnTo>
                      <a:pt x="28" y="124"/>
                    </a:lnTo>
                    <a:lnTo>
                      <a:pt x="40" y="130"/>
                    </a:lnTo>
                    <a:lnTo>
                      <a:pt x="50" y="134"/>
                    </a:lnTo>
                    <a:lnTo>
                      <a:pt x="64" y="134"/>
                    </a:lnTo>
                    <a:close/>
                  </a:path>
                </a:pathLst>
              </a:custGeom>
              <a:solidFill>
                <a:srgbClr val="C8C2C1"/>
              </a:solidFill>
              <a:ln w="9525">
                <a:noFill/>
                <a:round/>
                <a:headEnd/>
                <a:tailEnd/>
              </a:ln>
            </p:spPr>
            <p:txBody>
              <a:bodyPr/>
              <a:lstStyle/>
              <a:p>
                <a:endParaRPr lang="es-ES_tradnl">
                  <a:solidFill>
                    <a:srgbClr val="000000"/>
                  </a:solidFill>
                  <a:latin typeface="Arial"/>
                  <a:cs typeface="Arial"/>
                </a:endParaRPr>
              </a:p>
            </p:txBody>
          </p:sp>
          <p:sp>
            <p:nvSpPr>
              <p:cNvPr id="355" name="Freeform 32"/>
              <p:cNvSpPr>
                <a:spLocks/>
              </p:cNvSpPr>
              <p:nvPr/>
            </p:nvSpPr>
            <p:spPr bwMode="auto">
              <a:xfrm>
                <a:off x="2649" y="2838"/>
                <a:ext cx="126" cy="134"/>
              </a:xfrm>
              <a:custGeom>
                <a:avLst/>
                <a:gdLst>
                  <a:gd name="T0" fmla="*/ 62 w 126"/>
                  <a:gd name="T1" fmla="*/ 134 h 134"/>
                  <a:gd name="T2" fmla="*/ 62 w 126"/>
                  <a:gd name="T3" fmla="*/ 134 h 134"/>
                  <a:gd name="T4" fmla="*/ 76 w 126"/>
                  <a:gd name="T5" fmla="*/ 132 h 134"/>
                  <a:gd name="T6" fmla="*/ 88 w 126"/>
                  <a:gd name="T7" fmla="*/ 128 h 134"/>
                  <a:gd name="T8" fmla="*/ 98 w 126"/>
                  <a:gd name="T9" fmla="*/ 122 h 134"/>
                  <a:gd name="T10" fmla="*/ 108 w 126"/>
                  <a:gd name="T11" fmla="*/ 114 h 134"/>
                  <a:gd name="T12" fmla="*/ 116 w 126"/>
                  <a:gd name="T13" fmla="*/ 104 h 134"/>
                  <a:gd name="T14" fmla="*/ 122 w 126"/>
                  <a:gd name="T15" fmla="*/ 94 h 134"/>
                  <a:gd name="T16" fmla="*/ 126 w 126"/>
                  <a:gd name="T17" fmla="*/ 80 h 134"/>
                  <a:gd name="T18" fmla="*/ 126 w 126"/>
                  <a:gd name="T19" fmla="*/ 68 h 134"/>
                  <a:gd name="T20" fmla="*/ 126 w 126"/>
                  <a:gd name="T21" fmla="*/ 68 h 134"/>
                  <a:gd name="T22" fmla="*/ 126 w 126"/>
                  <a:gd name="T23" fmla="*/ 54 h 134"/>
                  <a:gd name="T24" fmla="*/ 122 w 126"/>
                  <a:gd name="T25" fmla="*/ 40 h 134"/>
                  <a:gd name="T26" fmla="*/ 116 w 126"/>
                  <a:gd name="T27" fmla="*/ 30 h 134"/>
                  <a:gd name="T28" fmla="*/ 108 w 126"/>
                  <a:gd name="T29" fmla="*/ 20 h 134"/>
                  <a:gd name="T30" fmla="*/ 98 w 126"/>
                  <a:gd name="T31" fmla="*/ 12 h 134"/>
                  <a:gd name="T32" fmla="*/ 88 w 126"/>
                  <a:gd name="T33" fmla="*/ 4 h 134"/>
                  <a:gd name="T34" fmla="*/ 76 w 126"/>
                  <a:gd name="T35" fmla="*/ 2 h 134"/>
                  <a:gd name="T36" fmla="*/ 62 w 126"/>
                  <a:gd name="T37" fmla="*/ 0 h 134"/>
                  <a:gd name="T38" fmla="*/ 62 w 126"/>
                  <a:gd name="T39" fmla="*/ 0 h 134"/>
                  <a:gd name="T40" fmla="*/ 50 w 126"/>
                  <a:gd name="T41" fmla="*/ 2 h 134"/>
                  <a:gd name="T42" fmla="*/ 38 w 126"/>
                  <a:gd name="T43" fmla="*/ 4 h 134"/>
                  <a:gd name="T44" fmla="*/ 28 w 126"/>
                  <a:gd name="T45" fmla="*/ 12 h 134"/>
                  <a:gd name="T46" fmla="*/ 18 w 126"/>
                  <a:gd name="T47" fmla="*/ 20 h 134"/>
                  <a:gd name="T48" fmla="*/ 10 w 126"/>
                  <a:gd name="T49" fmla="*/ 30 h 134"/>
                  <a:gd name="T50" fmla="*/ 6 w 126"/>
                  <a:gd name="T51" fmla="*/ 40 h 134"/>
                  <a:gd name="T52" fmla="*/ 2 w 126"/>
                  <a:gd name="T53" fmla="*/ 54 h 134"/>
                  <a:gd name="T54" fmla="*/ 0 w 126"/>
                  <a:gd name="T55" fmla="*/ 68 h 134"/>
                  <a:gd name="T56" fmla="*/ 0 w 126"/>
                  <a:gd name="T57" fmla="*/ 68 h 134"/>
                  <a:gd name="T58" fmla="*/ 2 w 126"/>
                  <a:gd name="T59" fmla="*/ 80 h 134"/>
                  <a:gd name="T60" fmla="*/ 6 w 126"/>
                  <a:gd name="T61" fmla="*/ 94 h 134"/>
                  <a:gd name="T62" fmla="*/ 10 w 126"/>
                  <a:gd name="T63" fmla="*/ 104 h 134"/>
                  <a:gd name="T64" fmla="*/ 18 w 126"/>
                  <a:gd name="T65" fmla="*/ 114 h 134"/>
                  <a:gd name="T66" fmla="*/ 28 w 126"/>
                  <a:gd name="T67" fmla="*/ 122 h 134"/>
                  <a:gd name="T68" fmla="*/ 38 w 126"/>
                  <a:gd name="T69" fmla="*/ 128 h 134"/>
                  <a:gd name="T70" fmla="*/ 50 w 126"/>
                  <a:gd name="T71" fmla="*/ 132 h 134"/>
                  <a:gd name="T72" fmla="*/ 62 w 126"/>
                  <a:gd name="T73" fmla="*/ 134 h 134"/>
                  <a:gd name="T74" fmla="*/ 62 w 126"/>
                  <a:gd name="T75" fmla="*/ 134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4"/>
                  <a:gd name="T116" fmla="*/ 126 w 126"/>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34">
                    <a:moveTo>
                      <a:pt x="62" y="134"/>
                    </a:moveTo>
                    <a:lnTo>
                      <a:pt x="62" y="134"/>
                    </a:lnTo>
                    <a:lnTo>
                      <a:pt x="76" y="132"/>
                    </a:lnTo>
                    <a:lnTo>
                      <a:pt x="88" y="128"/>
                    </a:lnTo>
                    <a:lnTo>
                      <a:pt x="98" y="122"/>
                    </a:lnTo>
                    <a:lnTo>
                      <a:pt x="108" y="114"/>
                    </a:lnTo>
                    <a:lnTo>
                      <a:pt x="116" y="104"/>
                    </a:lnTo>
                    <a:lnTo>
                      <a:pt x="122" y="94"/>
                    </a:lnTo>
                    <a:lnTo>
                      <a:pt x="126" y="80"/>
                    </a:lnTo>
                    <a:lnTo>
                      <a:pt x="126" y="68"/>
                    </a:lnTo>
                    <a:lnTo>
                      <a:pt x="126" y="54"/>
                    </a:lnTo>
                    <a:lnTo>
                      <a:pt x="122" y="40"/>
                    </a:lnTo>
                    <a:lnTo>
                      <a:pt x="116" y="30"/>
                    </a:lnTo>
                    <a:lnTo>
                      <a:pt x="108" y="20"/>
                    </a:lnTo>
                    <a:lnTo>
                      <a:pt x="98" y="12"/>
                    </a:lnTo>
                    <a:lnTo>
                      <a:pt x="88" y="4"/>
                    </a:lnTo>
                    <a:lnTo>
                      <a:pt x="76" y="2"/>
                    </a:lnTo>
                    <a:lnTo>
                      <a:pt x="62" y="0"/>
                    </a:lnTo>
                    <a:lnTo>
                      <a:pt x="50" y="2"/>
                    </a:lnTo>
                    <a:lnTo>
                      <a:pt x="38" y="4"/>
                    </a:lnTo>
                    <a:lnTo>
                      <a:pt x="28" y="12"/>
                    </a:lnTo>
                    <a:lnTo>
                      <a:pt x="18" y="20"/>
                    </a:lnTo>
                    <a:lnTo>
                      <a:pt x="10" y="30"/>
                    </a:lnTo>
                    <a:lnTo>
                      <a:pt x="6" y="40"/>
                    </a:lnTo>
                    <a:lnTo>
                      <a:pt x="2" y="54"/>
                    </a:lnTo>
                    <a:lnTo>
                      <a:pt x="0" y="68"/>
                    </a:lnTo>
                    <a:lnTo>
                      <a:pt x="2" y="80"/>
                    </a:lnTo>
                    <a:lnTo>
                      <a:pt x="6" y="94"/>
                    </a:lnTo>
                    <a:lnTo>
                      <a:pt x="10" y="104"/>
                    </a:lnTo>
                    <a:lnTo>
                      <a:pt x="18" y="114"/>
                    </a:lnTo>
                    <a:lnTo>
                      <a:pt x="28" y="122"/>
                    </a:lnTo>
                    <a:lnTo>
                      <a:pt x="38" y="128"/>
                    </a:lnTo>
                    <a:lnTo>
                      <a:pt x="50" y="132"/>
                    </a:lnTo>
                    <a:lnTo>
                      <a:pt x="62" y="134"/>
                    </a:lnTo>
                    <a:close/>
                  </a:path>
                </a:pathLst>
              </a:custGeom>
              <a:solidFill>
                <a:srgbClr val="B5B1AF"/>
              </a:solidFill>
              <a:ln w="9525">
                <a:noFill/>
                <a:round/>
                <a:headEnd/>
                <a:tailEnd/>
              </a:ln>
            </p:spPr>
            <p:txBody>
              <a:bodyPr/>
              <a:lstStyle/>
              <a:p>
                <a:endParaRPr lang="es-ES_tradnl">
                  <a:solidFill>
                    <a:srgbClr val="000000"/>
                  </a:solidFill>
                  <a:latin typeface="Arial"/>
                  <a:cs typeface="Arial"/>
                </a:endParaRPr>
              </a:p>
            </p:txBody>
          </p:sp>
          <p:sp>
            <p:nvSpPr>
              <p:cNvPr id="356" name="Freeform 33"/>
              <p:cNvSpPr>
                <a:spLocks/>
              </p:cNvSpPr>
              <p:nvPr/>
            </p:nvSpPr>
            <p:spPr bwMode="auto">
              <a:xfrm>
                <a:off x="2649" y="2836"/>
                <a:ext cx="120" cy="128"/>
              </a:xfrm>
              <a:custGeom>
                <a:avLst/>
                <a:gdLst>
                  <a:gd name="T0" fmla="*/ 60 w 120"/>
                  <a:gd name="T1" fmla="*/ 0 h 128"/>
                  <a:gd name="T2" fmla="*/ 60 w 120"/>
                  <a:gd name="T3" fmla="*/ 0 h 128"/>
                  <a:gd name="T4" fmla="*/ 72 w 120"/>
                  <a:gd name="T5" fmla="*/ 0 h 128"/>
                  <a:gd name="T6" fmla="*/ 84 w 120"/>
                  <a:gd name="T7" fmla="*/ 4 h 128"/>
                  <a:gd name="T8" fmla="*/ 94 w 120"/>
                  <a:gd name="T9" fmla="*/ 10 h 128"/>
                  <a:gd name="T10" fmla="*/ 102 w 120"/>
                  <a:gd name="T11" fmla="*/ 18 h 128"/>
                  <a:gd name="T12" fmla="*/ 110 w 120"/>
                  <a:gd name="T13" fmla="*/ 28 h 128"/>
                  <a:gd name="T14" fmla="*/ 116 w 120"/>
                  <a:gd name="T15" fmla="*/ 38 h 128"/>
                  <a:gd name="T16" fmla="*/ 118 w 120"/>
                  <a:gd name="T17" fmla="*/ 50 h 128"/>
                  <a:gd name="T18" fmla="*/ 120 w 120"/>
                  <a:gd name="T19" fmla="*/ 64 h 128"/>
                  <a:gd name="T20" fmla="*/ 120 w 120"/>
                  <a:gd name="T21" fmla="*/ 64 h 128"/>
                  <a:gd name="T22" fmla="*/ 118 w 120"/>
                  <a:gd name="T23" fmla="*/ 76 h 128"/>
                  <a:gd name="T24" fmla="*/ 116 w 120"/>
                  <a:gd name="T25" fmla="*/ 88 h 128"/>
                  <a:gd name="T26" fmla="*/ 110 w 120"/>
                  <a:gd name="T27" fmla="*/ 100 h 128"/>
                  <a:gd name="T28" fmla="*/ 102 w 120"/>
                  <a:gd name="T29" fmla="*/ 110 h 128"/>
                  <a:gd name="T30" fmla="*/ 94 w 120"/>
                  <a:gd name="T31" fmla="*/ 118 h 128"/>
                  <a:gd name="T32" fmla="*/ 84 w 120"/>
                  <a:gd name="T33" fmla="*/ 124 h 128"/>
                  <a:gd name="T34" fmla="*/ 72 w 120"/>
                  <a:gd name="T35" fmla="*/ 128 h 128"/>
                  <a:gd name="T36" fmla="*/ 60 w 120"/>
                  <a:gd name="T37" fmla="*/ 128 h 128"/>
                  <a:gd name="T38" fmla="*/ 60 w 120"/>
                  <a:gd name="T39" fmla="*/ 128 h 128"/>
                  <a:gd name="T40" fmla="*/ 48 w 120"/>
                  <a:gd name="T41" fmla="*/ 128 h 128"/>
                  <a:gd name="T42" fmla="*/ 36 w 120"/>
                  <a:gd name="T43" fmla="*/ 124 h 128"/>
                  <a:gd name="T44" fmla="*/ 26 w 120"/>
                  <a:gd name="T45" fmla="*/ 118 h 128"/>
                  <a:gd name="T46" fmla="*/ 16 w 120"/>
                  <a:gd name="T47" fmla="*/ 110 h 128"/>
                  <a:gd name="T48" fmla="*/ 10 w 120"/>
                  <a:gd name="T49" fmla="*/ 100 h 128"/>
                  <a:gd name="T50" fmla="*/ 4 w 120"/>
                  <a:gd name="T51" fmla="*/ 88 h 128"/>
                  <a:gd name="T52" fmla="*/ 0 w 120"/>
                  <a:gd name="T53" fmla="*/ 76 h 128"/>
                  <a:gd name="T54" fmla="*/ 0 w 120"/>
                  <a:gd name="T55" fmla="*/ 64 h 128"/>
                  <a:gd name="T56" fmla="*/ 0 w 120"/>
                  <a:gd name="T57" fmla="*/ 64 h 128"/>
                  <a:gd name="T58" fmla="*/ 0 w 120"/>
                  <a:gd name="T59" fmla="*/ 50 h 128"/>
                  <a:gd name="T60" fmla="*/ 4 w 120"/>
                  <a:gd name="T61" fmla="*/ 38 h 128"/>
                  <a:gd name="T62" fmla="*/ 10 w 120"/>
                  <a:gd name="T63" fmla="*/ 28 h 128"/>
                  <a:gd name="T64" fmla="*/ 16 w 120"/>
                  <a:gd name="T65" fmla="*/ 18 h 128"/>
                  <a:gd name="T66" fmla="*/ 26 w 120"/>
                  <a:gd name="T67" fmla="*/ 10 h 128"/>
                  <a:gd name="T68" fmla="*/ 36 w 120"/>
                  <a:gd name="T69" fmla="*/ 4 h 128"/>
                  <a:gd name="T70" fmla="*/ 48 w 120"/>
                  <a:gd name="T71" fmla="*/ 0 h 128"/>
                  <a:gd name="T72" fmla="*/ 60 w 120"/>
                  <a:gd name="T73" fmla="*/ 0 h 128"/>
                  <a:gd name="T74" fmla="*/ 60 w 120"/>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128"/>
                  <a:gd name="T116" fmla="*/ 120 w 120"/>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128">
                    <a:moveTo>
                      <a:pt x="60" y="0"/>
                    </a:moveTo>
                    <a:lnTo>
                      <a:pt x="60" y="0"/>
                    </a:lnTo>
                    <a:lnTo>
                      <a:pt x="72" y="0"/>
                    </a:lnTo>
                    <a:lnTo>
                      <a:pt x="84" y="4"/>
                    </a:lnTo>
                    <a:lnTo>
                      <a:pt x="94" y="10"/>
                    </a:lnTo>
                    <a:lnTo>
                      <a:pt x="102" y="18"/>
                    </a:lnTo>
                    <a:lnTo>
                      <a:pt x="110" y="28"/>
                    </a:lnTo>
                    <a:lnTo>
                      <a:pt x="116" y="38"/>
                    </a:lnTo>
                    <a:lnTo>
                      <a:pt x="118" y="50"/>
                    </a:lnTo>
                    <a:lnTo>
                      <a:pt x="120" y="64"/>
                    </a:lnTo>
                    <a:lnTo>
                      <a:pt x="118" y="76"/>
                    </a:lnTo>
                    <a:lnTo>
                      <a:pt x="116" y="88"/>
                    </a:lnTo>
                    <a:lnTo>
                      <a:pt x="110" y="100"/>
                    </a:lnTo>
                    <a:lnTo>
                      <a:pt x="102" y="110"/>
                    </a:lnTo>
                    <a:lnTo>
                      <a:pt x="94" y="118"/>
                    </a:lnTo>
                    <a:lnTo>
                      <a:pt x="84" y="124"/>
                    </a:lnTo>
                    <a:lnTo>
                      <a:pt x="72" y="128"/>
                    </a:lnTo>
                    <a:lnTo>
                      <a:pt x="60" y="128"/>
                    </a:lnTo>
                    <a:lnTo>
                      <a:pt x="48" y="128"/>
                    </a:lnTo>
                    <a:lnTo>
                      <a:pt x="36" y="124"/>
                    </a:lnTo>
                    <a:lnTo>
                      <a:pt x="26" y="118"/>
                    </a:lnTo>
                    <a:lnTo>
                      <a:pt x="16" y="110"/>
                    </a:lnTo>
                    <a:lnTo>
                      <a:pt x="10" y="100"/>
                    </a:lnTo>
                    <a:lnTo>
                      <a:pt x="4" y="88"/>
                    </a:lnTo>
                    <a:lnTo>
                      <a:pt x="0" y="76"/>
                    </a:lnTo>
                    <a:lnTo>
                      <a:pt x="0" y="64"/>
                    </a:lnTo>
                    <a:lnTo>
                      <a:pt x="0" y="50"/>
                    </a:lnTo>
                    <a:lnTo>
                      <a:pt x="4" y="38"/>
                    </a:lnTo>
                    <a:lnTo>
                      <a:pt x="10" y="28"/>
                    </a:lnTo>
                    <a:lnTo>
                      <a:pt x="16" y="18"/>
                    </a:lnTo>
                    <a:lnTo>
                      <a:pt x="26" y="10"/>
                    </a:lnTo>
                    <a:lnTo>
                      <a:pt x="36" y="4"/>
                    </a:lnTo>
                    <a:lnTo>
                      <a:pt x="48" y="0"/>
                    </a:lnTo>
                    <a:lnTo>
                      <a:pt x="60" y="0"/>
                    </a:lnTo>
                    <a:close/>
                  </a:path>
                </a:pathLst>
              </a:custGeom>
              <a:solidFill>
                <a:srgbClr val="CBC6C5"/>
              </a:solidFill>
              <a:ln w="9525">
                <a:noFill/>
                <a:round/>
                <a:headEnd/>
                <a:tailEnd/>
              </a:ln>
            </p:spPr>
            <p:txBody>
              <a:bodyPr/>
              <a:lstStyle/>
              <a:p>
                <a:endParaRPr lang="es-ES_tradnl">
                  <a:solidFill>
                    <a:srgbClr val="000000"/>
                  </a:solidFill>
                  <a:latin typeface="Arial"/>
                  <a:cs typeface="Arial"/>
                </a:endParaRPr>
              </a:p>
            </p:txBody>
          </p:sp>
          <p:sp>
            <p:nvSpPr>
              <p:cNvPr id="357" name="Freeform 34"/>
              <p:cNvSpPr>
                <a:spLocks/>
              </p:cNvSpPr>
              <p:nvPr/>
            </p:nvSpPr>
            <p:spPr bwMode="auto">
              <a:xfrm>
                <a:off x="2651" y="2838"/>
                <a:ext cx="116" cy="124"/>
              </a:xfrm>
              <a:custGeom>
                <a:avLst/>
                <a:gdLst>
                  <a:gd name="T0" fmla="*/ 58 w 116"/>
                  <a:gd name="T1" fmla="*/ 0 h 124"/>
                  <a:gd name="T2" fmla="*/ 58 w 116"/>
                  <a:gd name="T3" fmla="*/ 0 h 124"/>
                  <a:gd name="T4" fmla="*/ 70 w 116"/>
                  <a:gd name="T5" fmla="*/ 0 h 124"/>
                  <a:gd name="T6" fmla="*/ 80 w 116"/>
                  <a:gd name="T7" fmla="*/ 4 h 124"/>
                  <a:gd name="T8" fmla="*/ 90 w 116"/>
                  <a:gd name="T9" fmla="*/ 10 h 124"/>
                  <a:gd name="T10" fmla="*/ 98 w 116"/>
                  <a:gd name="T11" fmla="*/ 18 h 124"/>
                  <a:gd name="T12" fmla="*/ 106 w 116"/>
                  <a:gd name="T13" fmla="*/ 26 h 124"/>
                  <a:gd name="T14" fmla="*/ 112 w 116"/>
                  <a:gd name="T15" fmla="*/ 38 h 124"/>
                  <a:gd name="T16" fmla="*/ 114 w 116"/>
                  <a:gd name="T17" fmla="*/ 50 h 124"/>
                  <a:gd name="T18" fmla="*/ 116 w 116"/>
                  <a:gd name="T19" fmla="*/ 62 h 124"/>
                  <a:gd name="T20" fmla="*/ 116 w 116"/>
                  <a:gd name="T21" fmla="*/ 62 h 124"/>
                  <a:gd name="T22" fmla="*/ 114 w 116"/>
                  <a:gd name="T23" fmla="*/ 74 h 124"/>
                  <a:gd name="T24" fmla="*/ 112 w 116"/>
                  <a:gd name="T25" fmla="*/ 86 h 124"/>
                  <a:gd name="T26" fmla="*/ 106 w 116"/>
                  <a:gd name="T27" fmla="*/ 96 h 124"/>
                  <a:gd name="T28" fmla="*/ 98 w 116"/>
                  <a:gd name="T29" fmla="*/ 106 h 124"/>
                  <a:gd name="T30" fmla="*/ 90 w 116"/>
                  <a:gd name="T31" fmla="*/ 112 h 124"/>
                  <a:gd name="T32" fmla="*/ 80 w 116"/>
                  <a:gd name="T33" fmla="*/ 118 h 124"/>
                  <a:gd name="T34" fmla="*/ 70 w 116"/>
                  <a:gd name="T35" fmla="*/ 122 h 124"/>
                  <a:gd name="T36" fmla="*/ 58 w 116"/>
                  <a:gd name="T37" fmla="*/ 124 h 124"/>
                  <a:gd name="T38" fmla="*/ 58 w 116"/>
                  <a:gd name="T39" fmla="*/ 124 h 124"/>
                  <a:gd name="T40" fmla="*/ 46 w 116"/>
                  <a:gd name="T41" fmla="*/ 122 h 124"/>
                  <a:gd name="T42" fmla="*/ 34 w 116"/>
                  <a:gd name="T43" fmla="*/ 118 h 124"/>
                  <a:gd name="T44" fmla="*/ 24 w 116"/>
                  <a:gd name="T45" fmla="*/ 112 h 124"/>
                  <a:gd name="T46" fmla="*/ 16 w 116"/>
                  <a:gd name="T47" fmla="*/ 106 h 124"/>
                  <a:gd name="T48" fmla="*/ 10 w 116"/>
                  <a:gd name="T49" fmla="*/ 96 h 124"/>
                  <a:gd name="T50" fmla="*/ 4 w 116"/>
                  <a:gd name="T51" fmla="*/ 86 h 124"/>
                  <a:gd name="T52" fmla="*/ 0 w 116"/>
                  <a:gd name="T53" fmla="*/ 74 h 124"/>
                  <a:gd name="T54" fmla="*/ 0 w 116"/>
                  <a:gd name="T55" fmla="*/ 62 h 124"/>
                  <a:gd name="T56" fmla="*/ 0 w 116"/>
                  <a:gd name="T57" fmla="*/ 62 h 124"/>
                  <a:gd name="T58" fmla="*/ 0 w 116"/>
                  <a:gd name="T59" fmla="*/ 50 h 124"/>
                  <a:gd name="T60" fmla="*/ 4 w 116"/>
                  <a:gd name="T61" fmla="*/ 38 h 124"/>
                  <a:gd name="T62" fmla="*/ 10 w 116"/>
                  <a:gd name="T63" fmla="*/ 26 h 124"/>
                  <a:gd name="T64" fmla="*/ 16 w 116"/>
                  <a:gd name="T65" fmla="*/ 18 h 124"/>
                  <a:gd name="T66" fmla="*/ 24 w 116"/>
                  <a:gd name="T67" fmla="*/ 10 h 124"/>
                  <a:gd name="T68" fmla="*/ 34 w 116"/>
                  <a:gd name="T69" fmla="*/ 4 h 124"/>
                  <a:gd name="T70" fmla="*/ 46 w 116"/>
                  <a:gd name="T71" fmla="*/ 0 h 124"/>
                  <a:gd name="T72" fmla="*/ 58 w 116"/>
                  <a:gd name="T73" fmla="*/ 0 h 124"/>
                  <a:gd name="T74" fmla="*/ 58 w 116"/>
                  <a:gd name="T75" fmla="*/ 0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58" y="0"/>
                    </a:moveTo>
                    <a:lnTo>
                      <a:pt x="58" y="0"/>
                    </a:lnTo>
                    <a:lnTo>
                      <a:pt x="70" y="0"/>
                    </a:lnTo>
                    <a:lnTo>
                      <a:pt x="80" y="4"/>
                    </a:lnTo>
                    <a:lnTo>
                      <a:pt x="90" y="10"/>
                    </a:lnTo>
                    <a:lnTo>
                      <a:pt x="98" y="18"/>
                    </a:lnTo>
                    <a:lnTo>
                      <a:pt x="106" y="26"/>
                    </a:lnTo>
                    <a:lnTo>
                      <a:pt x="112" y="38"/>
                    </a:lnTo>
                    <a:lnTo>
                      <a:pt x="114" y="50"/>
                    </a:lnTo>
                    <a:lnTo>
                      <a:pt x="116" y="62"/>
                    </a:lnTo>
                    <a:lnTo>
                      <a:pt x="114" y="74"/>
                    </a:lnTo>
                    <a:lnTo>
                      <a:pt x="112" y="86"/>
                    </a:lnTo>
                    <a:lnTo>
                      <a:pt x="106" y="96"/>
                    </a:lnTo>
                    <a:lnTo>
                      <a:pt x="98" y="106"/>
                    </a:lnTo>
                    <a:lnTo>
                      <a:pt x="90" y="112"/>
                    </a:lnTo>
                    <a:lnTo>
                      <a:pt x="80" y="118"/>
                    </a:lnTo>
                    <a:lnTo>
                      <a:pt x="70" y="122"/>
                    </a:lnTo>
                    <a:lnTo>
                      <a:pt x="58" y="124"/>
                    </a:lnTo>
                    <a:lnTo>
                      <a:pt x="46" y="122"/>
                    </a:lnTo>
                    <a:lnTo>
                      <a:pt x="34" y="118"/>
                    </a:lnTo>
                    <a:lnTo>
                      <a:pt x="24" y="112"/>
                    </a:lnTo>
                    <a:lnTo>
                      <a:pt x="16" y="106"/>
                    </a:lnTo>
                    <a:lnTo>
                      <a:pt x="10" y="96"/>
                    </a:lnTo>
                    <a:lnTo>
                      <a:pt x="4" y="86"/>
                    </a:lnTo>
                    <a:lnTo>
                      <a:pt x="0" y="74"/>
                    </a:lnTo>
                    <a:lnTo>
                      <a:pt x="0" y="62"/>
                    </a:lnTo>
                    <a:lnTo>
                      <a:pt x="0" y="50"/>
                    </a:lnTo>
                    <a:lnTo>
                      <a:pt x="4" y="38"/>
                    </a:lnTo>
                    <a:lnTo>
                      <a:pt x="10" y="26"/>
                    </a:lnTo>
                    <a:lnTo>
                      <a:pt x="16" y="18"/>
                    </a:lnTo>
                    <a:lnTo>
                      <a:pt x="24" y="10"/>
                    </a:lnTo>
                    <a:lnTo>
                      <a:pt x="34" y="4"/>
                    </a:lnTo>
                    <a:lnTo>
                      <a:pt x="46" y="0"/>
                    </a:lnTo>
                    <a:lnTo>
                      <a:pt x="58" y="0"/>
                    </a:lnTo>
                    <a:close/>
                  </a:path>
                </a:pathLst>
              </a:custGeom>
              <a:solidFill>
                <a:srgbClr val="D0CBC9"/>
              </a:solidFill>
              <a:ln w="9525">
                <a:noFill/>
                <a:round/>
                <a:headEnd/>
                <a:tailEnd/>
              </a:ln>
            </p:spPr>
            <p:txBody>
              <a:bodyPr/>
              <a:lstStyle/>
              <a:p>
                <a:endParaRPr lang="es-ES_tradnl">
                  <a:solidFill>
                    <a:srgbClr val="000000"/>
                  </a:solidFill>
                  <a:latin typeface="Arial"/>
                  <a:cs typeface="Arial"/>
                </a:endParaRPr>
              </a:p>
            </p:txBody>
          </p:sp>
          <p:sp>
            <p:nvSpPr>
              <p:cNvPr id="358" name="Freeform 35"/>
              <p:cNvSpPr>
                <a:spLocks/>
              </p:cNvSpPr>
              <p:nvPr/>
            </p:nvSpPr>
            <p:spPr bwMode="auto">
              <a:xfrm>
                <a:off x="2653" y="2840"/>
                <a:ext cx="112" cy="120"/>
              </a:xfrm>
              <a:custGeom>
                <a:avLst/>
                <a:gdLst>
                  <a:gd name="T0" fmla="*/ 56 w 112"/>
                  <a:gd name="T1" fmla="*/ 0 h 120"/>
                  <a:gd name="T2" fmla="*/ 56 w 112"/>
                  <a:gd name="T3" fmla="*/ 0 h 120"/>
                  <a:gd name="T4" fmla="*/ 66 w 112"/>
                  <a:gd name="T5" fmla="*/ 2 h 120"/>
                  <a:gd name="T6" fmla="*/ 78 w 112"/>
                  <a:gd name="T7" fmla="*/ 6 h 120"/>
                  <a:gd name="T8" fmla="*/ 86 w 112"/>
                  <a:gd name="T9" fmla="*/ 10 h 120"/>
                  <a:gd name="T10" fmla="*/ 96 w 112"/>
                  <a:gd name="T11" fmla="*/ 18 h 120"/>
                  <a:gd name="T12" fmla="*/ 102 w 112"/>
                  <a:gd name="T13" fmla="*/ 26 h 120"/>
                  <a:gd name="T14" fmla="*/ 108 w 112"/>
                  <a:gd name="T15" fmla="*/ 36 h 120"/>
                  <a:gd name="T16" fmla="*/ 110 w 112"/>
                  <a:gd name="T17" fmla="*/ 48 h 120"/>
                  <a:gd name="T18" fmla="*/ 112 w 112"/>
                  <a:gd name="T19" fmla="*/ 60 h 120"/>
                  <a:gd name="T20" fmla="*/ 112 w 112"/>
                  <a:gd name="T21" fmla="*/ 60 h 120"/>
                  <a:gd name="T22" fmla="*/ 110 w 112"/>
                  <a:gd name="T23" fmla="*/ 72 h 120"/>
                  <a:gd name="T24" fmla="*/ 108 w 112"/>
                  <a:gd name="T25" fmla="*/ 82 h 120"/>
                  <a:gd name="T26" fmla="*/ 102 w 112"/>
                  <a:gd name="T27" fmla="*/ 94 h 120"/>
                  <a:gd name="T28" fmla="*/ 96 w 112"/>
                  <a:gd name="T29" fmla="*/ 102 h 120"/>
                  <a:gd name="T30" fmla="*/ 86 w 112"/>
                  <a:gd name="T31" fmla="*/ 110 h 120"/>
                  <a:gd name="T32" fmla="*/ 78 w 112"/>
                  <a:gd name="T33" fmla="*/ 114 h 120"/>
                  <a:gd name="T34" fmla="*/ 66 w 112"/>
                  <a:gd name="T35" fmla="*/ 118 h 120"/>
                  <a:gd name="T36" fmla="*/ 56 w 112"/>
                  <a:gd name="T37" fmla="*/ 120 h 120"/>
                  <a:gd name="T38" fmla="*/ 56 w 112"/>
                  <a:gd name="T39" fmla="*/ 120 h 120"/>
                  <a:gd name="T40" fmla="*/ 44 w 112"/>
                  <a:gd name="T41" fmla="*/ 118 h 120"/>
                  <a:gd name="T42" fmla="*/ 34 w 112"/>
                  <a:gd name="T43" fmla="*/ 114 h 120"/>
                  <a:gd name="T44" fmla="*/ 24 w 112"/>
                  <a:gd name="T45" fmla="*/ 110 h 120"/>
                  <a:gd name="T46" fmla="*/ 16 w 112"/>
                  <a:gd name="T47" fmla="*/ 102 h 120"/>
                  <a:gd name="T48" fmla="*/ 10 w 112"/>
                  <a:gd name="T49" fmla="*/ 94 h 120"/>
                  <a:gd name="T50" fmla="*/ 4 w 112"/>
                  <a:gd name="T51" fmla="*/ 82 h 120"/>
                  <a:gd name="T52" fmla="*/ 0 w 112"/>
                  <a:gd name="T53" fmla="*/ 72 h 120"/>
                  <a:gd name="T54" fmla="*/ 0 w 112"/>
                  <a:gd name="T55" fmla="*/ 60 h 120"/>
                  <a:gd name="T56" fmla="*/ 0 w 112"/>
                  <a:gd name="T57" fmla="*/ 60 h 120"/>
                  <a:gd name="T58" fmla="*/ 0 w 112"/>
                  <a:gd name="T59" fmla="*/ 48 h 120"/>
                  <a:gd name="T60" fmla="*/ 4 w 112"/>
                  <a:gd name="T61" fmla="*/ 36 h 120"/>
                  <a:gd name="T62" fmla="*/ 10 w 112"/>
                  <a:gd name="T63" fmla="*/ 26 h 120"/>
                  <a:gd name="T64" fmla="*/ 16 w 112"/>
                  <a:gd name="T65" fmla="*/ 18 h 120"/>
                  <a:gd name="T66" fmla="*/ 24 w 112"/>
                  <a:gd name="T67" fmla="*/ 10 h 120"/>
                  <a:gd name="T68" fmla="*/ 34 w 112"/>
                  <a:gd name="T69" fmla="*/ 6 h 120"/>
                  <a:gd name="T70" fmla="*/ 44 w 112"/>
                  <a:gd name="T71" fmla="*/ 2 h 120"/>
                  <a:gd name="T72" fmla="*/ 56 w 112"/>
                  <a:gd name="T73" fmla="*/ 0 h 120"/>
                  <a:gd name="T74" fmla="*/ 56 w 112"/>
                  <a:gd name="T75" fmla="*/ 0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20"/>
                  <a:gd name="T116" fmla="*/ 112 w 112"/>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20">
                    <a:moveTo>
                      <a:pt x="56" y="0"/>
                    </a:moveTo>
                    <a:lnTo>
                      <a:pt x="56" y="0"/>
                    </a:lnTo>
                    <a:lnTo>
                      <a:pt x="66" y="2"/>
                    </a:lnTo>
                    <a:lnTo>
                      <a:pt x="78" y="6"/>
                    </a:lnTo>
                    <a:lnTo>
                      <a:pt x="86" y="10"/>
                    </a:lnTo>
                    <a:lnTo>
                      <a:pt x="96" y="18"/>
                    </a:lnTo>
                    <a:lnTo>
                      <a:pt x="102" y="26"/>
                    </a:lnTo>
                    <a:lnTo>
                      <a:pt x="108" y="36"/>
                    </a:lnTo>
                    <a:lnTo>
                      <a:pt x="110" y="48"/>
                    </a:lnTo>
                    <a:lnTo>
                      <a:pt x="112" y="60"/>
                    </a:lnTo>
                    <a:lnTo>
                      <a:pt x="110" y="72"/>
                    </a:lnTo>
                    <a:lnTo>
                      <a:pt x="108" y="82"/>
                    </a:lnTo>
                    <a:lnTo>
                      <a:pt x="102" y="94"/>
                    </a:lnTo>
                    <a:lnTo>
                      <a:pt x="96" y="102"/>
                    </a:lnTo>
                    <a:lnTo>
                      <a:pt x="86" y="110"/>
                    </a:lnTo>
                    <a:lnTo>
                      <a:pt x="78" y="114"/>
                    </a:lnTo>
                    <a:lnTo>
                      <a:pt x="66" y="118"/>
                    </a:lnTo>
                    <a:lnTo>
                      <a:pt x="56" y="120"/>
                    </a:lnTo>
                    <a:lnTo>
                      <a:pt x="44" y="118"/>
                    </a:lnTo>
                    <a:lnTo>
                      <a:pt x="34" y="114"/>
                    </a:lnTo>
                    <a:lnTo>
                      <a:pt x="24" y="110"/>
                    </a:lnTo>
                    <a:lnTo>
                      <a:pt x="16" y="102"/>
                    </a:lnTo>
                    <a:lnTo>
                      <a:pt x="10" y="94"/>
                    </a:lnTo>
                    <a:lnTo>
                      <a:pt x="4" y="82"/>
                    </a:lnTo>
                    <a:lnTo>
                      <a:pt x="0" y="72"/>
                    </a:lnTo>
                    <a:lnTo>
                      <a:pt x="0" y="60"/>
                    </a:lnTo>
                    <a:lnTo>
                      <a:pt x="0" y="48"/>
                    </a:lnTo>
                    <a:lnTo>
                      <a:pt x="4" y="36"/>
                    </a:lnTo>
                    <a:lnTo>
                      <a:pt x="10" y="26"/>
                    </a:lnTo>
                    <a:lnTo>
                      <a:pt x="16" y="18"/>
                    </a:lnTo>
                    <a:lnTo>
                      <a:pt x="24" y="10"/>
                    </a:lnTo>
                    <a:lnTo>
                      <a:pt x="34" y="6"/>
                    </a:lnTo>
                    <a:lnTo>
                      <a:pt x="44" y="2"/>
                    </a:lnTo>
                    <a:lnTo>
                      <a:pt x="56" y="0"/>
                    </a:lnTo>
                    <a:close/>
                  </a:path>
                </a:pathLst>
              </a:custGeom>
              <a:solidFill>
                <a:srgbClr val="D4CDCB"/>
              </a:solidFill>
              <a:ln w="9525">
                <a:noFill/>
                <a:round/>
                <a:headEnd/>
                <a:tailEnd/>
              </a:ln>
            </p:spPr>
            <p:txBody>
              <a:bodyPr/>
              <a:lstStyle/>
              <a:p>
                <a:endParaRPr lang="es-ES_tradnl">
                  <a:solidFill>
                    <a:srgbClr val="000000"/>
                  </a:solidFill>
                  <a:latin typeface="Arial"/>
                  <a:cs typeface="Arial"/>
                </a:endParaRPr>
              </a:p>
            </p:txBody>
          </p:sp>
          <p:sp>
            <p:nvSpPr>
              <p:cNvPr id="359" name="Freeform 36"/>
              <p:cNvSpPr>
                <a:spLocks/>
              </p:cNvSpPr>
              <p:nvPr/>
            </p:nvSpPr>
            <p:spPr bwMode="auto">
              <a:xfrm>
                <a:off x="2655" y="2842"/>
                <a:ext cx="108" cy="114"/>
              </a:xfrm>
              <a:custGeom>
                <a:avLst/>
                <a:gdLst>
                  <a:gd name="T0" fmla="*/ 54 w 108"/>
                  <a:gd name="T1" fmla="*/ 0 h 114"/>
                  <a:gd name="T2" fmla="*/ 54 w 108"/>
                  <a:gd name="T3" fmla="*/ 0 h 114"/>
                  <a:gd name="T4" fmla="*/ 64 w 108"/>
                  <a:gd name="T5" fmla="*/ 2 h 114"/>
                  <a:gd name="T6" fmla="*/ 74 w 108"/>
                  <a:gd name="T7" fmla="*/ 6 h 114"/>
                  <a:gd name="T8" fmla="*/ 84 w 108"/>
                  <a:gd name="T9" fmla="*/ 10 h 114"/>
                  <a:gd name="T10" fmla="*/ 92 w 108"/>
                  <a:gd name="T11" fmla="*/ 18 h 114"/>
                  <a:gd name="T12" fmla="*/ 98 w 108"/>
                  <a:gd name="T13" fmla="*/ 26 h 114"/>
                  <a:gd name="T14" fmla="*/ 102 w 108"/>
                  <a:gd name="T15" fmla="*/ 36 h 114"/>
                  <a:gd name="T16" fmla="*/ 106 w 108"/>
                  <a:gd name="T17" fmla="*/ 46 h 114"/>
                  <a:gd name="T18" fmla="*/ 108 w 108"/>
                  <a:gd name="T19" fmla="*/ 58 h 114"/>
                  <a:gd name="T20" fmla="*/ 108 w 108"/>
                  <a:gd name="T21" fmla="*/ 58 h 114"/>
                  <a:gd name="T22" fmla="*/ 106 w 108"/>
                  <a:gd name="T23" fmla="*/ 70 h 114"/>
                  <a:gd name="T24" fmla="*/ 102 w 108"/>
                  <a:gd name="T25" fmla="*/ 80 h 114"/>
                  <a:gd name="T26" fmla="*/ 98 w 108"/>
                  <a:gd name="T27" fmla="*/ 90 h 114"/>
                  <a:gd name="T28" fmla="*/ 92 w 108"/>
                  <a:gd name="T29" fmla="*/ 98 h 114"/>
                  <a:gd name="T30" fmla="*/ 84 w 108"/>
                  <a:gd name="T31" fmla="*/ 104 h 114"/>
                  <a:gd name="T32" fmla="*/ 74 w 108"/>
                  <a:gd name="T33" fmla="*/ 110 h 114"/>
                  <a:gd name="T34" fmla="*/ 64 w 108"/>
                  <a:gd name="T35" fmla="*/ 114 h 114"/>
                  <a:gd name="T36" fmla="*/ 54 w 108"/>
                  <a:gd name="T37" fmla="*/ 114 h 114"/>
                  <a:gd name="T38" fmla="*/ 54 w 108"/>
                  <a:gd name="T39" fmla="*/ 114 h 114"/>
                  <a:gd name="T40" fmla="*/ 42 w 108"/>
                  <a:gd name="T41" fmla="*/ 114 h 114"/>
                  <a:gd name="T42" fmla="*/ 32 w 108"/>
                  <a:gd name="T43" fmla="*/ 110 h 114"/>
                  <a:gd name="T44" fmla="*/ 24 w 108"/>
                  <a:gd name="T45" fmla="*/ 104 h 114"/>
                  <a:gd name="T46" fmla="*/ 16 w 108"/>
                  <a:gd name="T47" fmla="*/ 98 h 114"/>
                  <a:gd name="T48" fmla="*/ 10 w 108"/>
                  <a:gd name="T49" fmla="*/ 90 h 114"/>
                  <a:gd name="T50" fmla="*/ 4 w 108"/>
                  <a:gd name="T51" fmla="*/ 80 h 114"/>
                  <a:gd name="T52" fmla="*/ 2 w 108"/>
                  <a:gd name="T53" fmla="*/ 70 h 114"/>
                  <a:gd name="T54" fmla="*/ 0 w 108"/>
                  <a:gd name="T55" fmla="*/ 58 h 114"/>
                  <a:gd name="T56" fmla="*/ 0 w 108"/>
                  <a:gd name="T57" fmla="*/ 58 h 114"/>
                  <a:gd name="T58" fmla="*/ 2 w 108"/>
                  <a:gd name="T59" fmla="*/ 46 h 114"/>
                  <a:gd name="T60" fmla="*/ 4 w 108"/>
                  <a:gd name="T61" fmla="*/ 36 h 114"/>
                  <a:gd name="T62" fmla="*/ 10 w 108"/>
                  <a:gd name="T63" fmla="*/ 26 h 114"/>
                  <a:gd name="T64" fmla="*/ 16 w 108"/>
                  <a:gd name="T65" fmla="*/ 18 h 114"/>
                  <a:gd name="T66" fmla="*/ 24 w 108"/>
                  <a:gd name="T67" fmla="*/ 10 h 114"/>
                  <a:gd name="T68" fmla="*/ 32 w 108"/>
                  <a:gd name="T69" fmla="*/ 6 h 114"/>
                  <a:gd name="T70" fmla="*/ 42 w 108"/>
                  <a:gd name="T71" fmla="*/ 2 h 114"/>
                  <a:gd name="T72" fmla="*/ 54 w 108"/>
                  <a:gd name="T73" fmla="*/ 0 h 114"/>
                  <a:gd name="T74" fmla="*/ 54 w 108"/>
                  <a:gd name="T75" fmla="*/ 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
                  <a:gd name="T115" fmla="*/ 0 h 114"/>
                  <a:gd name="T116" fmla="*/ 108 w 108"/>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 h="114">
                    <a:moveTo>
                      <a:pt x="54" y="0"/>
                    </a:moveTo>
                    <a:lnTo>
                      <a:pt x="54" y="0"/>
                    </a:lnTo>
                    <a:lnTo>
                      <a:pt x="64" y="2"/>
                    </a:lnTo>
                    <a:lnTo>
                      <a:pt x="74" y="6"/>
                    </a:lnTo>
                    <a:lnTo>
                      <a:pt x="84" y="10"/>
                    </a:lnTo>
                    <a:lnTo>
                      <a:pt x="92" y="18"/>
                    </a:lnTo>
                    <a:lnTo>
                      <a:pt x="98" y="26"/>
                    </a:lnTo>
                    <a:lnTo>
                      <a:pt x="102" y="36"/>
                    </a:lnTo>
                    <a:lnTo>
                      <a:pt x="106" y="46"/>
                    </a:lnTo>
                    <a:lnTo>
                      <a:pt x="108" y="58"/>
                    </a:lnTo>
                    <a:lnTo>
                      <a:pt x="106" y="70"/>
                    </a:lnTo>
                    <a:lnTo>
                      <a:pt x="102" y="80"/>
                    </a:lnTo>
                    <a:lnTo>
                      <a:pt x="98" y="90"/>
                    </a:lnTo>
                    <a:lnTo>
                      <a:pt x="92" y="98"/>
                    </a:lnTo>
                    <a:lnTo>
                      <a:pt x="84" y="104"/>
                    </a:lnTo>
                    <a:lnTo>
                      <a:pt x="74" y="110"/>
                    </a:lnTo>
                    <a:lnTo>
                      <a:pt x="64" y="114"/>
                    </a:lnTo>
                    <a:lnTo>
                      <a:pt x="54" y="114"/>
                    </a:lnTo>
                    <a:lnTo>
                      <a:pt x="42" y="114"/>
                    </a:lnTo>
                    <a:lnTo>
                      <a:pt x="32" y="110"/>
                    </a:lnTo>
                    <a:lnTo>
                      <a:pt x="24" y="104"/>
                    </a:lnTo>
                    <a:lnTo>
                      <a:pt x="16" y="98"/>
                    </a:lnTo>
                    <a:lnTo>
                      <a:pt x="10" y="90"/>
                    </a:lnTo>
                    <a:lnTo>
                      <a:pt x="4" y="80"/>
                    </a:lnTo>
                    <a:lnTo>
                      <a:pt x="2" y="70"/>
                    </a:lnTo>
                    <a:lnTo>
                      <a:pt x="0" y="58"/>
                    </a:lnTo>
                    <a:lnTo>
                      <a:pt x="2" y="46"/>
                    </a:lnTo>
                    <a:lnTo>
                      <a:pt x="4" y="36"/>
                    </a:lnTo>
                    <a:lnTo>
                      <a:pt x="10" y="26"/>
                    </a:lnTo>
                    <a:lnTo>
                      <a:pt x="16" y="18"/>
                    </a:lnTo>
                    <a:lnTo>
                      <a:pt x="24" y="10"/>
                    </a:lnTo>
                    <a:lnTo>
                      <a:pt x="32" y="6"/>
                    </a:lnTo>
                    <a:lnTo>
                      <a:pt x="42" y="2"/>
                    </a:lnTo>
                    <a:lnTo>
                      <a:pt x="54" y="0"/>
                    </a:lnTo>
                    <a:close/>
                  </a:path>
                </a:pathLst>
              </a:custGeom>
              <a:solidFill>
                <a:srgbClr val="D9D5D3"/>
              </a:solidFill>
              <a:ln w="9525">
                <a:noFill/>
                <a:round/>
                <a:headEnd/>
                <a:tailEnd/>
              </a:ln>
            </p:spPr>
            <p:txBody>
              <a:bodyPr/>
              <a:lstStyle/>
              <a:p>
                <a:endParaRPr lang="es-ES_tradnl">
                  <a:solidFill>
                    <a:srgbClr val="000000"/>
                  </a:solidFill>
                  <a:latin typeface="Arial"/>
                  <a:cs typeface="Arial"/>
                </a:endParaRPr>
              </a:p>
            </p:txBody>
          </p:sp>
          <p:sp>
            <p:nvSpPr>
              <p:cNvPr id="360" name="Freeform 37"/>
              <p:cNvSpPr>
                <a:spLocks/>
              </p:cNvSpPr>
              <p:nvPr/>
            </p:nvSpPr>
            <p:spPr bwMode="auto">
              <a:xfrm>
                <a:off x="2657" y="2846"/>
                <a:ext cx="102" cy="108"/>
              </a:xfrm>
              <a:custGeom>
                <a:avLst/>
                <a:gdLst>
                  <a:gd name="T0" fmla="*/ 52 w 102"/>
                  <a:gd name="T1" fmla="*/ 0 h 108"/>
                  <a:gd name="T2" fmla="*/ 52 w 102"/>
                  <a:gd name="T3" fmla="*/ 0 h 108"/>
                  <a:gd name="T4" fmla="*/ 62 w 102"/>
                  <a:gd name="T5" fmla="*/ 0 h 108"/>
                  <a:gd name="T6" fmla="*/ 72 w 102"/>
                  <a:gd name="T7" fmla="*/ 4 h 108"/>
                  <a:gd name="T8" fmla="*/ 80 w 102"/>
                  <a:gd name="T9" fmla="*/ 8 h 108"/>
                  <a:gd name="T10" fmla="*/ 88 w 102"/>
                  <a:gd name="T11" fmla="*/ 16 h 108"/>
                  <a:gd name="T12" fmla="*/ 94 w 102"/>
                  <a:gd name="T13" fmla="*/ 24 h 108"/>
                  <a:gd name="T14" fmla="*/ 98 w 102"/>
                  <a:gd name="T15" fmla="*/ 32 h 108"/>
                  <a:gd name="T16" fmla="*/ 102 w 102"/>
                  <a:gd name="T17" fmla="*/ 42 h 108"/>
                  <a:gd name="T18" fmla="*/ 102 w 102"/>
                  <a:gd name="T19" fmla="*/ 54 h 108"/>
                  <a:gd name="T20" fmla="*/ 102 w 102"/>
                  <a:gd name="T21" fmla="*/ 54 h 108"/>
                  <a:gd name="T22" fmla="*/ 102 w 102"/>
                  <a:gd name="T23" fmla="*/ 64 h 108"/>
                  <a:gd name="T24" fmla="*/ 98 w 102"/>
                  <a:gd name="T25" fmla="*/ 74 h 108"/>
                  <a:gd name="T26" fmla="*/ 94 w 102"/>
                  <a:gd name="T27" fmla="*/ 84 h 108"/>
                  <a:gd name="T28" fmla="*/ 88 w 102"/>
                  <a:gd name="T29" fmla="*/ 92 h 108"/>
                  <a:gd name="T30" fmla="*/ 80 w 102"/>
                  <a:gd name="T31" fmla="*/ 98 h 108"/>
                  <a:gd name="T32" fmla="*/ 72 w 102"/>
                  <a:gd name="T33" fmla="*/ 104 h 108"/>
                  <a:gd name="T34" fmla="*/ 62 w 102"/>
                  <a:gd name="T35" fmla="*/ 106 h 108"/>
                  <a:gd name="T36" fmla="*/ 52 w 102"/>
                  <a:gd name="T37" fmla="*/ 108 h 108"/>
                  <a:gd name="T38" fmla="*/ 52 w 102"/>
                  <a:gd name="T39" fmla="*/ 108 h 108"/>
                  <a:gd name="T40" fmla="*/ 42 w 102"/>
                  <a:gd name="T41" fmla="*/ 106 h 108"/>
                  <a:gd name="T42" fmla="*/ 32 w 102"/>
                  <a:gd name="T43" fmla="*/ 104 h 108"/>
                  <a:gd name="T44" fmla="*/ 24 w 102"/>
                  <a:gd name="T45" fmla="*/ 98 h 108"/>
                  <a:gd name="T46" fmla="*/ 16 w 102"/>
                  <a:gd name="T47" fmla="*/ 92 h 108"/>
                  <a:gd name="T48" fmla="*/ 10 w 102"/>
                  <a:gd name="T49" fmla="*/ 84 h 108"/>
                  <a:gd name="T50" fmla="*/ 4 w 102"/>
                  <a:gd name="T51" fmla="*/ 74 h 108"/>
                  <a:gd name="T52" fmla="*/ 2 w 102"/>
                  <a:gd name="T53" fmla="*/ 64 h 108"/>
                  <a:gd name="T54" fmla="*/ 0 w 102"/>
                  <a:gd name="T55" fmla="*/ 54 h 108"/>
                  <a:gd name="T56" fmla="*/ 0 w 102"/>
                  <a:gd name="T57" fmla="*/ 54 h 108"/>
                  <a:gd name="T58" fmla="*/ 2 w 102"/>
                  <a:gd name="T59" fmla="*/ 42 h 108"/>
                  <a:gd name="T60" fmla="*/ 4 w 102"/>
                  <a:gd name="T61" fmla="*/ 32 h 108"/>
                  <a:gd name="T62" fmla="*/ 10 w 102"/>
                  <a:gd name="T63" fmla="*/ 24 h 108"/>
                  <a:gd name="T64" fmla="*/ 16 w 102"/>
                  <a:gd name="T65" fmla="*/ 16 h 108"/>
                  <a:gd name="T66" fmla="*/ 24 w 102"/>
                  <a:gd name="T67" fmla="*/ 8 h 108"/>
                  <a:gd name="T68" fmla="*/ 32 w 102"/>
                  <a:gd name="T69" fmla="*/ 4 h 108"/>
                  <a:gd name="T70" fmla="*/ 42 w 102"/>
                  <a:gd name="T71" fmla="*/ 0 h 108"/>
                  <a:gd name="T72" fmla="*/ 52 w 102"/>
                  <a:gd name="T73" fmla="*/ 0 h 108"/>
                  <a:gd name="T74" fmla="*/ 52 w 102"/>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8"/>
                  <a:gd name="T116" fmla="*/ 102 w 102"/>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8">
                    <a:moveTo>
                      <a:pt x="52" y="0"/>
                    </a:moveTo>
                    <a:lnTo>
                      <a:pt x="52" y="0"/>
                    </a:lnTo>
                    <a:lnTo>
                      <a:pt x="62" y="0"/>
                    </a:lnTo>
                    <a:lnTo>
                      <a:pt x="72" y="4"/>
                    </a:lnTo>
                    <a:lnTo>
                      <a:pt x="80" y="8"/>
                    </a:lnTo>
                    <a:lnTo>
                      <a:pt x="88" y="16"/>
                    </a:lnTo>
                    <a:lnTo>
                      <a:pt x="94" y="24"/>
                    </a:lnTo>
                    <a:lnTo>
                      <a:pt x="98" y="32"/>
                    </a:lnTo>
                    <a:lnTo>
                      <a:pt x="102" y="42"/>
                    </a:lnTo>
                    <a:lnTo>
                      <a:pt x="102" y="54"/>
                    </a:lnTo>
                    <a:lnTo>
                      <a:pt x="102" y="64"/>
                    </a:lnTo>
                    <a:lnTo>
                      <a:pt x="98" y="74"/>
                    </a:lnTo>
                    <a:lnTo>
                      <a:pt x="94" y="84"/>
                    </a:lnTo>
                    <a:lnTo>
                      <a:pt x="88" y="92"/>
                    </a:lnTo>
                    <a:lnTo>
                      <a:pt x="80" y="98"/>
                    </a:lnTo>
                    <a:lnTo>
                      <a:pt x="72" y="104"/>
                    </a:lnTo>
                    <a:lnTo>
                      <a:pt x="62" y="106"/>
                    </a:lnTo>
                    <a:lnTo>
                      <a:pt x="52" y="108"/>
                    </a:lnTo>
                    <a:lnTo>
                      <a:pt x="42" y="106"/>
                    </a:lnTo>
                    <a:lnTo>
                      <a:pt x="32" y="104"/>
                    </a:lnTo>
                    <a:lnTo>
                      <a:pt x="24" y="98"/>
                    </a:lnTo>
                    <a:lnTo>
                      <a:pt x="16" y="92"/>
                    </a:lnTo>
                    <a:lnTo>
                      <a:pt x="10" y="84"/>
                    </a:lnTo>
                    <a:lnTo>
                      <a:pt x="4" y="74"/>
                    </a:lnTo>
                    <a:lnTo>
                      <a:pt x="2" y="64"/>
                    </a:lnTo>
                    <a:lnTo>
                      <a:pt x="0" y="54"/>
                    </a:lnTo>
                    <a:lnTo>
                      <a:pt x="2" y="42"/>
                    </a:lnTo>
                    <a:lnTo>
                      <a:pt x="4" y="32"/>
                    </a:lnTo>
                    <a:lnTo>
                      <a:pt x="10" y="24"/>
                    </a:lnTo>
                    <a:lnTo>
                      <a:pt x="16" y="16"/>
                    </a:lnTo>
                    <a:lnTo>
                      <a:pt x="24" y="8"/>
                    </a:lnTo>
                    <a:lnTo>
                      <a:pt x="32" y="4"/>
                    </a:lnTo>
                    <a:lnTo>
                      <a:pt x="42" y="0"/>
                    </a:lnTo>
                    <a:lnTo>
                      <a:pt x="52" y="0"/>
                    </a:lnTo>
                    <a:close/>
                  </a:path>
                </a:pathLst>
              </a:custGeom>
              <a:solidFill>
                <a:srgbClr val="DED9D7"/>
              </a:solidFill>
              <a:ln w="9525">
                <a:noFill/>
                <a:round/>
                <a:headEnd/>
                <a:tailEnd/>
              </a:ln>
            </p:spPr>
            <p:txBody>
              <a:bodyPr/>
              <a:lstStyle/>
              <a:p>
                <a:endParaRPr lang="es-ES_tradnl">
                  <a:solidFill>
                    <a:srgbClr val="000000"/>
                  </a:solidFill>
                  <a:latin typeface="Arial"/>
                  <a:cs typeface="Arial"/>
                </a:endParaRPr>
              </a:p>
            </p:txBody>
          </p:sp>
          <p:sp>
            <p:nvSpPr>
              <p:cNvPr id="361" name="Freeform 38"/>
              <p:cNvSpPr>
                <a:spLocks/>
              </p:cNvSpPr>
              <p:nvPr/>
            </p:nvSpPr>
            <p:spPr bwMode="auto">
              <a:xfrm>
                <a:off x="2661" y="2848"/>
                <a:ext cx="96" cy="104"/>
              </a:xfrm>
              <a:custGeom>
                <a:avLst/>
                <a:gdLst>
                  <a:gd name="T0" fmla="*/ 48 w 96"/>
                  <a:gd name="T1" fmla="*/ 0 h 104"/>
                  <a:gd name="T2" fmla="*/ 48 w 96"/>
                  <a:gd name="T3" fmla="*/ 0 h 104"/>
                  <a:gd name="T4" fmla="*/ 58 w 96"/>
                  <a:gd name="T5" fmla="*/ 2 h 104"/>
                  <a:gd name="T6" fmla="*/ 66 w 96"/>
                  <a:gd name="T7" fmla="*/ 4 h 104"/>
                  <a:gd name="T8" fmla="*/ 74 w 96"/>
                  <a:gd name="T9" fmla="*/ 8 h 104"/>
                  <a:gd name="T10" fmla="*/ 82 w 96"/>
                  <a:gd name="T11" fmla="*/ 16 h 104"/>
                  <a:gd name="T12" fmla="*/ 88 w 96"/>
                  <a:gd name="T13" fmla="*/ 22 h 104"/>
                  <a:gd name="T14" fmla="*/ 92 w 96"/>
                  <a:gd name="T15" fmla="*/ 32 h 104"/>
                  <a:gd name="T16" fmla="*/ 94 w 96"/>
                  <a:gd name="T17" fmla="*/ 42 h 104"/>
                  <a:gd name="T18" fmla="*/ 96 w 96"/>
                  <a:gd name="T19" fmla="*/ 52 h 104"/>
                  <a:gd name="T20" fmla="*/ 96 w 96"/>
                  <a:gd name="T21" fmla="*/ 52 h 104"/>
                  <a:gd name="T22" fmla="*/ 94 w 96"/>
                  <a:gd name="T23" fmla="*/ 62 h 104"/>
                  <a:gd name="T24" fmla="*/ 92 w 96"/>
                  <a:gd name="T25" fmla="*/ 72 h 104"/>
                  <a:gd name="T26" fmla="*/ 88 w 96"/>
                  <a:gd name="T27" fmla="*/ 80 h 104"/>
                  <a:gd name="T28" fmla="*/ 82 w 96"/>
                  <a:gd name="T29" fmla="*/ 88 h 104"/>
                  <a:gd name="T30" fmla="*/ 74 w 96"/>
                  <a:gd name="T31" fmla="*/ 94 h 104"/>
                  <a:gd name="T32" fmla="*/ 66 w 96"/>
                  <a:gd name="T33" fmla="*/ 100 h 104"/>
                  <a:gd name="T34" fmla="*/ 58 w 96"/>
                  <a:gd name="T35" fmla="*/ 102 h 104"/>
                  <a:gd name="T36" fmla="*/ 48 w 96"/>
                  <a:gd name="T37" fmla="*/ 104 h 104"/>
                  <a:gd name="T38" fmla="*/ 48 w 96"/>
                  <a:gd name="T39" fmla="*/ 104 h 104"/>
                  <a:gd name="T40" fmla="*/ 38 w 96"/>
                  <a:gd name="T41" fmla="*/ 102 h 104"/>
                  <a:gd name="T42" fmla="*/ 28 w 96"/>
                  <a:gd name="T43" fmla="*/ 100 h 104"/>
                  <a:gd name="T44" fmla="*/ 20 w 96"/>
                  <a:gd name="T45" fmla="*/ 94 h 104"/>
                  <a:gd name="T46" fmla="*/ 14 w 96"/>
                  <a:gd name="T47" fmla="*/ 88 h 104"/>
                  <a:gd name="T48" fmla="*/ 8 w 96"/>
                  <a:gd name="T49" fmla="*/ 80 h 104"/>
                  <a:gd name="T50" fmla="*/ 2 w 96"/>
                  <a:gd name="T51" fmla="*/ 72 h 104"/>
                  <a:gd name="T52" fmla="*/ 0 w 96"/>
                  <a:gd name="T53" fmla="*/ 62 h 104"/>
                  <a:gd name="T54" fmla="*/ 0 w 96"/>
                  <a:gd name="T55" fmla="*/ 52 h 104"/>
                  <a:gd name="T56" fmla="*/ 0 w 96"/>
                  <a:gd name="T57" fmla="*/ 52 h 104"/>
                  <a:gd name="T58" fmla="*/ 0 w 96"/>
                  <a:gd name="T59" fmla="*/ 42 h 104"/>
                  <a:gd name="T60" fmla="*/ 2 w 96"/>
                  <a:gd name="T61" fmla="*/ 32 h 104"/>
                  <a:gd name="T62" fmla="*/ 8 w 96"/>
                  <a:gd name="T63" fmla="*/ 22 h 104"/>
                  <a:gd name="T64" fmla="*/ 14 w 96"/>
                  <a:gd name="T65" fmla="*/ 16 h 104"/>
                  <a:gd name="T66" fmla="*/ 20 w 96"/>
                  <a:gd name="T67" fmla="*/ 8 h 104"/>
                  <a:gd name="T68" fmla="*/ 28 w 96"/>
                  <a:gd name="T69" fmla="*/ 4 h 104"/>
                  <a:gd name="T70" fmla="*/ 38 w 96"/>
                  <a:gd name="T71" fmla="*/ 2 h 104"/>
                  <a:gd name="T72" fmla="*/ 48 w 96"/>
                  <a:gd name="T73" fmla="*/ 0 h 104"/>
                  <a:gd name="T74" fmla="*/ 48 w 9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104"/>
                  <a:gd name="T116" fmla="*/ 96 w 96"/>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104">
                    <a:moveTo>
                      <a:pt x="48" y="0"/>
                    </a:moveTo>
                    <a:lnTo>
                      <a:pt x="48" y="0"/>
                    </a:lnTo>
                    <a:lnTo>
                      <a:pt x="58" y="2"/>
                    </a:lnTo>
                    <a:lnTo>
                      <a:pt x="66" y="4"/>
                    </a:lnTo>
                    <a:lnTo>
                      <a:pt x="74" y="8"/>
                    </a:lnTo>
                    <a:lnTo>
                      <a:pt x="82" y="16"/>
                    </a:lnTo>
                    <a:lnTo>
                      <a:pt x="88" y="22"/>
                    </a:lnTo>
                    <a:lnTo>
                      <a:pt x="92" y="32"/>
                    </a:lnTo>
                    <a:lnTo>
                      <a:pt x="94" y="42"/>
                    </a:lnTo>
                    <a:lnTo>
                      <a:pt x="96" y="52"/>
                    </a:lnTo>
                    <a:lnTo>
                      <a:pt x="94" y="62"/>
                    </a:lnTo>
                    <a:lnTo>
                      <a:pt x="92" y="72"/>
                    </a:lnTo>
                    <a:lnTo>
                      <a:pt x="88" y="80"/>
                    </a:lnTo>
                    <a:lnTo>
                      <a:pt x="82" y="88"/>
                    </a:lnTo>
                    <a:lnTo>
                      <a:pt x="74" y="94"/>
                    </a:lnTo>
                    <a:lnTo>
                      <a:pt x="66" y="100"/>
                    </a:lnTo>
                    <a:lnTo>
                      <a:pt x="58" y="102"/>
                    </a:lnTo>
                    <a:lnTo>
                      <a:pt x="48" y="104"/>
                    </a:lnTo>
                    <a:lnTo>
                      <a:pt x="38" y="102"/>
                    </a:lnTo>
                    <a:lnTo>
                      <a:pt x="28" y="100"/>
                    </a:lnTo>
                    <a:lnTo>
                      <a:pt x="20" y="94"/>
                    </a:lnTo>
                    <a:lnTo>
                      <a:pt x="14" y="88"/>
                    </a:lnTo>
                    <a:lnTo>
                      <a:pt x="8" y="80"/>
                    </a:lnTo>
                    <a:lnTo>
                      <a:pt x="2" y="72"/>
                    </a:lnTo>
                    <a:lnTo>
                      <a:pt x="0" y="62"/>
                    </a:lnTo>
                    <a:lnTo>
                      <a:pt x="0" y="52"/>
                    </a:lnTo>
                    <a:lnTo>
                      <a:pt x="0" y="42"/>
                    </a:lnTo>
                    <a:lnTo>
                      <a:pt x="2" y="32"/>
                    </a:lnTo>
                    <a:lnTo>
                      <a:pt x="8" y="22"/>
                    </a:lnTo>
                    <a:lnTo>
                      <a:pt x="14" y="16"/>
                    </a:lnTo>
                    <a:lnTo>
                      <a:pt x="20" y="8"/>
                    </a:lnTo>
                    <a:lnTo>
                      <a:pt x="28" y="4"/>
                    </a:lnTo>
                    <a:lnTo>
                      <a:pt x="38" y="2"/>
                    </a:lnTo>
                    <a:lnTo>
                      <a:pt x="48" y="0"/>
                    </a:lnTo>
                    <a:close/>
                  </a:path>
                </a:pathLst>
              </a:custGeom>
              <a:solidFill>
                <a:srgbClr val="E3DFDF"/>
              </a:solidFill>
              <a:ln w="9525">
                <a:noFill/>
                <a:round/>
                <a:headEnd/>
                <a:tailEnd/>
              </a:ln>
            </p:spPr>
            <p:txBody>
              <a:bodyPr/>
              <a:lstStyle/>
              <a:p>
                <a:endParaRPr lang="es-ES_tradnl">
                  <a:solidFill>
                    <a:srgbClr val="000000"/>
                  </a:solidFill>
                  <a:latin typeface="Arial"/>
                  <a:cs typeface="Arial"/>
                </a:endParaRPr>
              </a:p>
            </p:txBody>
          </p:sp>
          <p:sp>
            <p:nvSpPr>
              <p:cNvPr id="362" name="Freeform 39"/>
              <p:cNvSpPr>
                <a:spLocks/>
              </p:cNvSpPr>
              <p:nvPr/>
            </p:nvSpPr>
            <p:spPr bwMode="auto">
              <a:xfrm>
                <a:off x="2663" y="2850"/>
                <a:ext cx="92" cy="98"/>
              </a:xfrm>
              <a:custGeom>
                <a:avLst/>
                <a:gdLst>
                  <a:gd name="T0" fmla="*/ 46 w 92"/>
                  <a:gd name="T1" fmla="*/ 0 h 98"/>
                  <a:gd name="T2" fmla="*/ 46 w 92"/>
                  <a:gd name="T3" fmla="*/ 0 h 98"/>
                  <a:gd name="T4" fmla="*/ 54 w 92"/>
                  <a:gd name="T5" fmla="*/ 2 h 98"/>
                  <a:gd name="T6" fmla="*/ 64 w 92"/>
                  <a:gd name="T7" fmla="*/ 4 h 98"/>
                  <a:gd name="T8" fmla="*/ 72 w 92"/>
                  <a:gd name="T9" fmla="*/ 10 h 98"/>
                  <a:gd name="T10" fmla="*/ 78 w 92"/>
                  <a:gd name="T11" fmla="*/ 16 h 98"/>
                  <a:gd name="T12" fmla="*/ 84 w 92"/>
                  <a:gd name="T13" fmla="*/ 22 h 98"/>
                  <a:gd name="T14" fmla="*/ 88 w 92"/>
                  <a:gd name="T15" fmla="*/ 30 h 98"/>
                  <a:gd name="T16" fmla="*/ 90 w 92"/>
                  <a:gd name="T17" fmla="*/ 40 h 98"/>
                  <a:gd name="T18" fmla="*/ 92 w 92"/>
                  <a:gd name="T19" fmla="*/ 50 h 98"/>
                  <a:gd name="T20" fmla="*/ 92 w 92"/>
                  <a:gd name="T21" fmla="*/ 50 h 98"/>
                  <a:gd name="T22" fmla="*/ 90 w 92"/>
                  <a:gd name="T23" fmla="*/ 60 h 98"/>
                  <a:gd name="T24" fmla="*/ 88 w 92"/>
                  <a:gd name="T25" fmla="*/ 68 h 98"/>
                  <a:gd name="T26" fmla="*/ 84 w 92"/>
                  <a:gd name="T27" fmla="*/ 78 h 98"/>
                  <a:gd name="T28" fmla="*/ 78 w 92"/>
                  <a:gd name="T29" fmla="*/ 84 h 98"/>
                  <a:gd name="T30" fmla="*/ 72 w 92"/>
                  <a:gd name="T31" fmla="*/ 90 h 98"/>
                  <a:gd name="T32" fmla="*/ 64 w 92"/>
                  <a:gd name="T33" fmla="*/ 94 h 98"/>
                  <a:gd name="T34" fmla="*/ 54 w 92"/>
                  <a:gd name="T35" fmla="*/ 98 h 98"/>
                  <a:gd name="T36" fmla="*/ 46 w 92"/>
                  <a:gd name="T37" fmla="*/ 98 h 98"/>
                  <a:gd name="T38" fmla="*/ 46 w 92"/>
                  <a:gd name="T39" fmla="*/ 98 h 98"/>
                  <a:gd name="T40" fmla="*/ 36 w 92"/>
                  <a:gd name="T41" fmla="*/ 98 h 98"/>
                  <a:gd name="T42" fmla="*/ 28 w 92"/>
                  <a:gd name="T43" fmla="*/ 94 h 98"/>
                  <a:gd name="T44" fmla="*/ 20 w 92"/>
                  <a:gd name="T45" fmla="*/ 90 h 98"/>
                  <a:gd name="T46" fmla="*/ 12 w 92"/>
                  <a:gd name="T47" fmla="*/ 84 h 98"/>
                  <a:gd name="T48" fmla="*/ 8 w 92"/>
                  <a:gd name="T49" fmla="*/ 78 h 98"/>
                  <a:gd name="T50" fmla="*/ 4 w 92"/>
                  <a:gd name="T51" fmla="*/ 68 h 98"/>
                  <a:gd name="T52" fmla="*/ 0 w 92"/>
                  <a:gd name="T53" fmla="*/ 60 h 98"/>
                  <a:gd name="T54" fmla="*/ 0 w 92"/>
                  <a:gd name="T55" fmla="*/ 50 h 98"/>
                  <a:gd name="T56" fmla="*/ 0 w 92"/>
                  <a:gd name="T57" fmla="*/ 50 h 98"/>
                  <a:gd name="T58" fmla="*/ 0 w 92"/>
                  <a:gd name="T59" fmla="*/ 40 h 98"/>
                  <a:gd name="T60" fmla="*/ 4 w 92"/>
                  <a:gd name="T61" fmla="*/ 30 h 98"/>
                  <a:gd name="T62" fmla="*/ 8 w 92"/>
                  <a:gd name="T63" fmla="*/ 22 h 98"/>
                  <a:gd name="T64" fmla="*/ 12 w 92"/>
                  <a:gd name="T65" fmla="*/ 16 h 98"/>
                  <a:gd name="T66" fmla="*/ 20 w 92"/>
                  <a:gd name="T67" fmla="*/ 10 h 98"/>
                  <a:gd name="T68" fmla="*/ 28 w 92"/>
                  <a:gd name="T69" fmla="*/ 4 h 98"/>
                  <a:gd name="T70" fmla="*/ 36 w 92"/>
                  <a:gd name="T71" fmla="*/ 2 h 98"/>
                  <a:gd name="T72" fmla="*/ 46 w 92"/>
                  <a:gd name="T73" fmla="*/ 0 h 98"/>
                  <a:gd name="T74" fmla="*/ 46 w 92"/>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8"/>
                  <a:gd name="T116" fmla="*/ 92 w 92"/>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8">
                    <a:moveTo>
                      <a:pt x="46" y="0"/>
                    </a:moveTo>
                    <a:lnTo>
                      <a:pt x="46" y="0"/>
                    </a:lnTo>
                    <a:lnTo>
                      <a:pt x="54" y="2"/>
                    </a:lnTo>
                    <a:lnTo>
                      <a:pt x="64" y="4"/>
                    </a:lnTo>
                    <a:lnTo>
                      <a:pt x="72" y="10"/>
                    </a:lnTo>
                    <a:lnTo>
                      <a:pt x="78" y="16"/>
                    </a:lnTo>
                    <a:lnTo>
                      <a:pt x="84" y="22"/>
                    </a:lnTo>
                    <a:lnTo>
                      <a:pt x="88" y="30"/>
                    </a:lnTo>
                    <a:lnTo>
                      <a:pt x="90" y="40"/>
                    </a:lnTo>
                    <a:lnTo>
                      <a:pt x="92" y="50"/>
                    </a:lnTo>
                    <a:lnTo>
                      <a:pt x="90" y="60"/>
                    </a:lnTo>
                    <a:lnTo>
                      <a:pt x="88" y="68"/>
                    </a:lnTo>
                    <a:lnTo>
                      <a:pt x="84" y="78"/>
                    </a:lnTo>
                    <a:lnTo>
                      <a:pt x="78" y="84"/>
                    </a:lnTo>
                    <a:lnTo>
                      <a:pt x="72" y="90"/>
                    </a:lnTo>
                    <a:lnTo>
                      <a:pt x="64" y="94"/>
                    </a:lnTo>
                    <a:lnTo>
                      <a:pt x="54" y="98"/>
                    </a:lnTo>
                    <a:lnTo>
                      <a:pt x="46" y="98"/>
                    </a:lnTo>
                    <a:lnTo>
                      <a:pt x="36" y="98"/>
                    </a:lnTo>
                    <a:lnTo>
                      <a:pt x="28" y="94"/>
                    </a:lnTo>
                    <a:lnTo>
                      <a:pt x="20" y="90"/>
                    </a:lnTo>
                    <a:lnTo>
                      <a:pt x="12" y="84"/>
                    </a:lnTo>
                    <a:lnTo>
                      <a:pt x="8" y="78"/>
                    </a:lnTo>
                    <a:lnTo>
                      <a:pt x="4" y="68"/>
                    </a:lnTo>
                    <a:lnTo>
                      <a:pt x="0" y="60"/>
                    </a:lnTo>
                    <a:lnTo>
                      <a:pt x="0" y="50"/>
                    </a:lnTo>
                    <a:lnTo>
                      <a:pt x="0" y="40"/>
                    </a:lnTo>
                    <a:lnTo>
                      <a:pt x="4" y="30"/>
                    </a:lnTo>
                    <a:lnTo>
                      <a:pt x="8" y="22"/>
                    </a:lnTo>
                    <a:lnTo>
                      <a:pt x="12" y="16"/>
                    </a:lnTo>
                    <a:lnTo>
                      <a:pt x="20" y="10"/>
                    </a:lnTo>
                    <a:lnTo>
                      <a:pt x="28" y="4"/>
                    </a:lnTo>
                    <a:lnTo>
                      <a:pt x="36" y="2"/>
                    </a:lnTo>
                    <a:lnTo>
                      <a:pt x="46" y="0"/>
                    </a:lnTo>
                    <a:close/>
                  </a:path>
                </a:pathLst>
              </a:custGeom>
              <a:solidFill>
                <a:srgbClr val="E6E2E2"/>
              </a:solidFill>
              <a:ln w="9525">
                <a:noFill/>
                <a:round/>
                <a:headEnd/>
                <a:tailEnd/>
              </a:ln>
            </p:spPr>
            <p:txBody>
              <a:bodyPr/>
              <a:lstStyle/>
              <a:p>
                <a:endParaRPr lang="es-ES_tradnl">
                  <a:solidFill>
                    <a:srgbClr val="000000"/>
                  </a:solidFill>
                  <a:latin typeface="Arial"/>
                  <a:cs typeface="Arial"/>
                </a:endParaRPr>
              </a:p>
            </p:txBody>
          </p:sp>
          <p:sp>
            <p:nvSpPr>
              <p:cNvPr id="363" name="Freeform 40"/>
              <p:cNvSpPr>
                <a:spLocks/>
              </p:cNvSpPr>
              <p:nvPr/>
            </p:nvSpPr>
            <p:spPr bwMode="auto">
              <a:xfrm>
                <a:off x="2665" y="2854"/>
                <a:ext cx="88" cy="92"/>
              </a:xfrm>
              <a:custGeom>
                <a:avLst/>
                <a:gdLst>
                  <a:gd name="T0" fmla="*/ 44 w 88"/>
                  <a:gd name="T1" fmla="*/ 0 h 92"/>
                  <a:gd name="T2" fmla="*/ 44 w 88"/>
                  <a:gd name="T3" fmla="*/ 0 h 92"/>
                  <a:gd name="T4" fmla="*/ 52 w 88"/>
                  <a:gd name="T5" fmla="*/ 0 h 92"/>
                  <a:gd name="T6" fmla="*/ 60 w 88"/>
                  <a:gd name="T7" fmla="*/ 2 h 92"/>
                  <a:gd name="T8" fmla="*/ 68 w 88"/>
                  <a:gd name="T9" fmla="*/ 8 h 92"/>
                  <a:gd name="T10" fmla="*/ 74 w 88"/>
                  <a:gd name="T11" fmla="*/ 12 h 92"/>
                  <a:gd name="T12" fmla="*/ 80 w 88"/>
                  <a:gd name="T13" fmla="*/ 20 h 92"/>
                  <a:gd name="T14" fmla="*/ 84 w 88"/>
                  <a:gd name="T15" fmla="*/ 28 h 92"/>
                  <a:gd name="T16" fmla="*/ 86 w 88"/>
                  <a:gd name="T17" fmla="*/ 36 h 92"/>
                  <a:gd name="T18" fmla="*/ 88 w 88"/>
                  <a:gd name="T19" fmla="*/ 46 h 92"/>
                  <a:gd name="T20" fmla="*/ 88 w 88"/>
                  <a:gd name="T21" fmla="*/ 46 h 92"/>
                  <a:gd name="T22" fmla="*/ 86 w 88"/>
                  <a:gd name="T23" fmla="*/ 56 h 92"/>
                  <a:gd name="T24" fmla="*/ 84 w 88"/>
                  <a:gd name="T25" fmla="*/ 64 h 92"/>
                  <a:gd name="T26" fmla="*/ 80 w 88"/>
                  <a:gd name="T27" fmla="*/ 72 h 92"/>
                  <a:gd name="T28" fmla="*/ 74 w 88"/>
                  <a:gd name="T29" fmla="*/ 78 h 92"/>
                  <a:gd name="T30" fmla="*/ 68 w 88"/>
                  <a:gd name="T31" fmla="*/ 84 h 92"/>
                  <a:gd name="T32" fmla="*/ 60 w 88"/>
                  <a:gd name="T33" fmla="*/ 88 h 92"/>
                  <a:gd name="T34" fmla="*/ 52 w 88"/>
                  <a:gd name="T35" fmla="*/ 90 h 92"/>
                  <a:gd name="T36" fmla="*/ 44 w 88"/>
                  <a:gd name="T37" fmla="*/ 92 h 92"/>
                  <a:gd name="T38" fmla="*/ 44 w 88"/>
                  <a:gd name="T39" fmla="*/ 92 h 92"/>
                  <a:gd name="T40" fmla="*/ 34 w 88"/>
                  <a:gd name="T41" fmla="*/ 90 h 92"/>
                  <a:gd name="T42" fmla="*/ 26 w 88"/>
                  <a:gd name="T43" fmla="*/ 88 h 92"/>
                  <a:gd name="T44" fmla="*/ 20 w 88"/>
                  <a:gd name="T45" fmla="*/ 84 h 92"/>
                  <a:gd name="T46" fmla="*/ 12 w 88"/>
                  <a:gd name="T47" fmla="*/ 78 h 92"/>
                  <a:gd name="T48" fmla="*/ 8 w 88"/>
                  <a:gd name="T49" fmla="*/ 72 h 92"/>
                  <a:gd name="T50" fmla="*/ 4 w 88"/>
                  <a:gd name="T51" fmla="*/ 64 h 92"/>
                  <a:gd name="T52" fmla="*/ 0 w 88"/>
                  <a:gd name="T53" fmla="*/ 56 h 92"/>
                  <a:gd name="T54" fmla="*/ 0 w 88"/>
                  <a:gd name="T55" fmla="*/ 46 h 92"/>
                  <a:gd name="T56" fmla="*/ 0 w 88"/>
                  <a:gd name="T57" fmla="*/ 46 h 92"/>
                  <a:gd name="T58" fmla="*/ 0 w 88"/>
                  <a:gd name="T59" fmla="*/ 36 h 92"/>
                  <a:gd name="T60" fmla="*/ 4 w 88"/>
                  <a:gd name="T61" fmla="*/ 28 h 92"/>
                  <a:gd name="T62" fmla="*/ 8 w 88"/>
                  <a:gd name="T63" fmla="*/ 20 h 92"/>
                  <a:gd name="T64" fmla="*/ 12 w 88"/>
                  <a:gd name="T65" fmla="*/ 12 h 92"/>
                  <a:gd name="T66" fmla="*/ 20 w 88"/>
                  <a:gd name="T67" fmla="*/ 8 h 92"/>
                  <a:gd name="T68" fmla="*/ 26 w 88"/>
                  <a:gd name="T69" fmla="*/ 2 h 92"/>
                  <a:gd name="T70" fmla="*/ 34 w 88"/>
                  <a:gd name="T71" fmla="*/ 0 h 92"/>
                  <a:gd name="T72" fmla="*/ 44 w 88"/>
                  <a:gd name="T73" fmla="*/ 0 h 92"/>
                  <a:gd name="T74" fmla="*/ 44 w 88"/>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2"/>
                  <a:gd name="T116" fmla="*/ 88 w 8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2">
                    <a:moveTo>
                      <a:pt x="44" y="0"/>
                    </a:moveTo>
                    <a:lnTo>
                      <a:pt x="44" y="0"/>
                    </a:lnTo>
                    <a:lnTo>
                      <a:pt x="52" y="0"/>
                    </a:lnTo>
                    <a:lnTo>
                      <a:pt x="60" y="2"/>
                    </a:lnTo>
                    <a:lnTo>
                      <a:pt x="68" y="8"/>
                    </a:lnTo>
                    <a:lnTo>
                      <a:pt x="74" y="12"/>
                    </a:lnTo>
                    <a:lnTo>
                      <a:pt x="80" y="20"/>
                    </a:lnTo>
                    <a:lnTo>
                      <a:pt x="84" y="28"/>
                    </a:lnTo>
                    <a:lnTo>
                      <a:pt x="86" y="36"/>
                    </a:lnTo>
                    <a:lnTo>
                      <a:pt x="88" y="46"/>
                    </a:lnTo>
                    <a:lnTo>
                      <a:pt x="86" y="56"/>
                    </a:lnTo>
                    <a:lnTo>
                      <a:pt x="84" y="64"/>
                    </a:lnTo>
                    <a:lnTo>
                      <a:pt x="80" y="72"/>
                    </a:lnTo>
                    <a:lnTo>
                      <a:pt x="74" y="78"/>
                    </a:lnTo>
                    <a:lnTo>
                      <a:pt x="68" y="84"/>
                    </a:lnTo>
                    <a:lnTo>
                      <a:pt x="60" y="88"/>
                    </a:lnTo>
                    <a:lnTo>
                      <a:pt x="52" y="90"/>
                    </a:lnTo>
                    <a:lnTo>
                      <a:pt x="44" y="92"/>
                    </a:lnTo>
                    <a:lnTo>
                      <a:pt x="34" y="90"/>
                    </a:lnTo>
                    <a:lnTo>
                      <a:pt x="26" y="88"/>
                    </a:lnTo>
                    <a:lnTo>
                      <a:pt x="20" y="84"/>
                    </a:lnTo>
                    <a:lnTo>
                      <a:pt x="12" y="78"/>
                    </a:lnTo>
                    <a:lnTo>
                      <a:pt x="8" y="72"/>
                    </a:lnTo>
                    <a:lnTo>
                      <a:pt x="4" y="64"/>
                    </a:lnTo>
                    <a:lnTo>
                      <a:pt x="0" y="56"/>
                    </a:lnTo>
                    <a:lnTo>
                      <a:pt x="0" y="46"/>
                    </a:lnTo>
                    <a:lnTo>
                      <a:pt x="0" y="36"/>
                    </a:lnTo>
                    <a:lnTo>
                      <a:pt x="4" y="28"/>
                    </a:lnTo>
                    <a:lnTo>
                      <a:pt x="8" y="20"/>
                    </a:lnTo>
                    <a:lnTo>
                      <a:pt x="12" y="12"/>
                    </a:lnTo>
                    <a:lnTo>
                      <a:pt x="20" y="8"/>
                    </a:lnTo>
                    <a:lnTo>
                      <a:pt x="26" y="2"/>
                    </a:lnTo>
                    <a:lnTo>
                      <a:pt x="34" y="0"/>
                    </a:lnTo>
                    <a:lnTo>
                      <a:pt x="44" y="0"/>
                    </a:lnTo>
                    <a:close/>
                  </a:path>
                </a:pathLst>
              </a:custGeom>
              <a:solidFill>
                <a:srgbClr val="EBE9E8"/>
              </a:solidFill>
              <a:ln w="9525">
                <a:noFill/>
                <a:round/>
                <a:headEnd/>
                <a:tailEnd/>
              </a:ln>
            </p:spPr>
            <p:txBody>
              <a:bodyPr/>
              <a:lstStyle/>
              <a:p>
                <a:endParaRPr lang="es-ES_tradnl">
                  <a:solidFill>
                    <a:srgbClr val="000000"/>
                  </a:solidFill>
                  <a:latin typeface="Arial"/>
                  <a:cs typeface="Arial"/>
                </a:endParaRPr>
              </a:p>
            </p:txBody>
          </p:sp>
          <p:sp>
            <p:nvSpPr>
              <p:cNvPr id="364" name="Freeform 41"/>
              <p:cNvSpPr>
                <a:spLocks/>
              </p:cNvSpPr>
              <p:nvPr/>
            </p:nvSpPr>
            <p:spPr bwMode="auto">
              <a:xfrm>
                <a:off x="2667" y="2856"/>
                <a:ext cx="82" cy="88"/>
              </a:xfrm>
              <a:custGeom>
                <a:avLst/>
                <a:gdLst>
                  <a:gd name="T0" fmla="*/ 42 w 82"/>
                  <a:gd name="T1" fmla="*/ 0 h 88"/>
                  <a:gd name="T2" fmla="*/ 42 w 82"/>
                  <a:gd name="T3" fmla="*/ 0 h 88"/>
                  <a:gd name="T4" fmla="*/ 50 w 82"/>
                  <a:gd name="T5" fmla="*/ 0 h 88"/>
                  <a:gd name="T6" fmla="*/ 58 w 82"/>
                  <a:gd name="T7" fmla="*/ 4 h 88"/>
                  <a:gd name="T8" fmla="*/ 64 w 82"/>
                  <a:gd name="T9" fmla="*/ 8 h 88"/>
                  <a:gd name="T10" fmla="*/ 70 w 82"/>
                  <a:gd name="T11" fmla="*/ 12 h 88"/>
                  <a:gd name="T12" fmla="*/ 76 w 82"/>
                  <a:gd name="T13" fmla="*/ 20 h 88"/>
                  <a:gd name="T14" fmla="*/ 80 w 82"/>
                  <a:gd name="T15" fmla="*/ 26 h 88"/>
                  <a:gd name="T16" fmla="*/ 82 w 82"/>
                  <a:gd name="T17" fmla="*/ 36 h 88"/>
                  <a:gd name="T18" fmla="*/ 82 w 82"/>
                  <a:gd name="T19" fmla="*/ 44 h 88"/>
                  <a:gd name="T20" fmla="*/ 82 w 82"/>
                  <a:gd name="T21" fmla="*/ 44 h 88"/>
                  <a:gd name="T22" fmla="*/ 82 w 82"/>
                  <a:gd name="T23" fmla="*/ 52 h 88"/>
                  <a:gd name="T24" fmla="*/ 80 w 82"/>
                  <a:gd name="T25" fmla="*/ 60 h 88"/>
                  <a:gd name="T26" fmla="*/ 76 w 82"/>
                  <a:gd name="T27" fmla="*/ 68 h 88"/>
                  <a:gd name="T28" fmla="*/ 70 w 82"/>
                  <a:gd name="T29" fmla="*/ 74 h 88"/>
                  <a:gd name="T30" fmla="*/ 64 w 82"/>
                  <a:gd name="T31" fmla="*/ 80 h 88"/>
                  <a:gd name="T32" fmla="*/ 58 w 82"/>
                  <a:gd name="T33" fmla="*/ 84 h 88"/>
                  <a:gd name="T34" fmla="*/ 50 w 82"/>
                  <a:gd name="T35" fmla="*/ 86 h 88"/>
                  <a:gd name="T36" fmla="*/ 42 w 82"/>
                  <a:gd name="T37" fmla="*/ 88 h 88"/>
                  <a:gd name="T38" fmla="*/ 42 w 82"/>
                  <a:gd name="T39" fmla="*/ 88 h 88"/>
                  <a:gd name="T40" fmla="*/ 34 w 82"/>
                  <a:gd name="T41" fmla="*/ 86 h 88"/>
                  <a:gd name="T42" fmla="*/ 26 w 82"/>
                  <a:gd name="T43" fmla="*/ 84 h 88"/>
                  <a:gd name="T44" fmla="*/ 18 w 82"/>
                  <a:gd name="T45" fmla="*/ 80 h 88"/>
                  <a:gd name="T46" fmla="*/ 12 w 82"/>
                  <a:gd name="T47" fmla="*/ 74 h 88"/>
                  <a:gd name="T48" fmla="*/ 8 w 82"/>
                  <a:gd name="T49" fmla="*/ 68 h 88"/>
                  <a:gd name="T50" fmla="*/ 4 w 82"/>
                  <a:gd name="T51" fmla="*/ 60 h 88"/>
                  <a:gd name="T52" fmla="*/ 0 w 82"/>
                  <a:gd name="T53" fmla="*/ 52 h 88"/>
                  <a:gd name="T54" fmla="*/ 0 w 82"/>
                  <a:gd name="T55" fmla="*/ 44 h 88"/>
                  <a:gd name="T56" fmla="*/ 0 w 82"/>
                  <a:gd name="T57" fmla="*/ 44 h 88"/>
                  <a:gd name="T58" fmla="*/ 0 w 82"/>
                  <a:gd name="T59" fmla="*/ 36 h 88"/>
                  <a:gd name="T60" fmla="*/ 4 w 82"/>
                  <a:gd name="T61" fmla="*/ 26 h 88"/>
                  <a:gd name="T62" fmla="*/ 8 w 82"/>
                  <a:gd name="T63" fmla="*/ 20 h 88"/>
                  <a:gd name="T64" fmla="*/ 12 w 82"/>
                  <a:gd name="T65" fmla="*/ 12 h 88"/>
                  <a:gd name="T66" fmla="*/ 18 w 82"/>
                  <a:gd name="T67" fmla="*/ 8 h 88"/>
                  <a:gd name="T68" fmla="*/ 26 w 82"/>
                  <a:gd name="T69" fmla="*/ 4 h 88"/>
                  <a:gd name="T70" fmla="*/ 34 w 82"/>
                  <a:gd name="T71" fmla="*/ 0 h 88"/>
                  <a:gd name="T72" fmla="*/ 42 w 82"/>
                  <a:gd name="T73" fmla="*/ 0 h 88"/>
                  <a:gd name="T74" fmla="*/ 42 w 82"/>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
                  <a:gd name="T115" fmla="*/ 0 h 88"/>
                  <a:gd name="T116" fmla="*/ 82 w 82"/>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 h="88">
                    <a:moveTo>
                      <a:pt x="42" y="0"/>
                    </a:moveTo>
                    <a:lnTo>
                      <a:pt x="42" y="0"/>
                    </a:lnTo>
                    <a:lnTo>
                      <a:pt x="50" y="0"/>
                    </a:lnTo>
                    <a:lnTo>
                      <a:pt x="58" y="4"/>
                    </a:lnTo>
                    <a:lnTo>
                      <a:pt x="64" y="8"/>
                    </a:lnTo>
                    <a:lnTo>
                      <a:pt x="70" y="12"/>
                    </a:lnTo>
                    <a:lnTo>
                      <a:pt x="76" y="20"/>
                    </a:lnTo>
                    <a:lnTo>
                      <a:pt x="80" y="26"/>
                    </a:lnTo>
                    <a:lnTo>
                      <a:pt x="82" y="36"/>
                    </a:lnTo>
                    <a:lnTo>
                      <a:pt x="82" y="44"/>
                    </a:lnTo>
                    <a:lnTo>
                      <a:pt x="82" y="52"/>
                    </a:lnTo>
                    <a:lnTo>
                      <a:pt x="80" y="60"/>
                    </a:lnTo>
                    <a:lnTo>
                      <a:pt x="76" y="68"/>
                    </a:lnTo>
                    <a:lnTo>
                      <a:pt x="70" y="74"/>
                    </a:lnTo>
                    <a:lnTo>
                      <a:pt x="64" y="80"/>
                    </a:lnTo>
                    <a:lnTo>
                      <a:pt x="58" y="84"/>
                    </a:lnTo>
                    <a:lnTo>
                      <a:pt x="50" y="86"/>
                    </a:lnTo>
                    <a:lnTo>
                      <a:pt x="42" y="88"/>
                    </a:lnTo>
                    <a:lnTo>
                      <a:pt x="34" y="86"/>
                    </a:lnTo>
                    <a:lnTo>
                      <a:pt x="26" y="84"/>
                    </a:lnTo>
                    <a:lnTo>
                      <a:pt x="18" y="80"/>
                    </a:lnTo>
                    <a:lnTo>
                      <a:pt x="12" y="74"/>
                    </a:lnTo>
                    <a:lnTo>
                      <a:pt x="8" y="68"/>
                    </a:lnTo>
                    <a:lnTo>
                      <a:pt x="4" y="60"/>
                    </a:lnTo>
                    <a:lnTo>
                      <a:pt x="0" y="52"/>
                    </a:lnTo>
                    <a:lnTo>
                      <a:pt x="0" y="44"/>
                    </a:lnTo>
                    <a:lnTo>
                      <a:pt x="0" y="36"/>
                    </a:lnTo>
                    <a:lnTo>
                      <a:pt x="4" y="26"/>
                    </a:lnTo>
                    <a:lnTo>
                      <a:pt x="8" y="20"/>
                    </a:lnTo>
                    <a:lnTo>
                      <a:pt x="12" y="12"/>
                    </a:lnTo>
                    <a:lnTo>
                      <a:pt x="18" y="8"/>
                    </a:lnTo>
                    <a:lnTo>
                      <a:pt x="26" y="4"/>
                    </a:lnTo>
                    <a:lnTo>
                      <a:pt x="34" y="0"/>
                    </a:lnTo>
                    <a:lnTo>
                      <a:pt x="42" y="0"/>
                    </a:lnTo>
                    <a:close/>
                  </a:path>
                </a:pathLst>
              </a:custGeom>
              <a:solidFill>
                <a:srgbClr val="EFECEC"/>
              </a:solidFill>
              <a:ln w="9525">
                <a:noFill/>
                <a:round/>
                <a:headEnd/>
                <a:tailEnd/>
              </a:ln>
            </p:spPr>
            <p:txBody>
              <a:bodyPr/>
              <a:lstStyle/>
              <a:p>
                <a:endParaRPr lang="es-ES_tradnl">
                  <a:solidFill>
                    <a:srgbClr val="000000"/>
                  </a:solidFill>
                  <a:latin typeface="Arial"/>
                  <a:cs typeface="Arial"/>
                </a:endParaRPr>
              </a:p>
            </p:txBody>
          </p:sp>
          <p:sp>
            <p:nvSpPr>
              <p:cNvPr id="365" name="Freeform 42"/>
              <p:cNvSpPr>
                <a:spLocks/>
              </p:cNvSpPr>
              <p:nvPr/>
            </p:nvSpPr>
            <p:spPr bwMode="auto">
              <a:xfrm>
                <a:off x="2669" y="2858"/>
                <a:ext cx="78" cy="82"/>
              </a:xfrm>
              <a:custGeom>
                <a:avLst/>
                <a:gdLst>
                  <a:gd name="T0" fmla="*/ 40 w 78"/>
                  <a:gd name="T1" fmla="*/ 0 h 82"/>
                  <a:gd name="T2" fmla="*/ 40 w 78"/>
                  <a:gd name="T3" fmla="*/ 0 h 82"/>
                  <a:gd name="T4" fmla="*/ 48 w 78"/>
                  <a:gd name="T5" fmla="*/ 2 h 82"/>
                  <a:gd name="T6" fmla="*/ 54 w 78"/>
                  <a:gd name="T7" fmla="*/ 4 h 82"/>
                  <a:gd name="T8" fmla="*/ 62 w 78"/>
                  <a:gd name="T9" fmla="*/ 8 h 82"/>
                  <a:gd name="T10" fmla="*/ 66 w 78"/>
                  <a:gd name="T11" fmla="*/ 12 h 82"/>
                  <a:gd name="T12" fmla="*/ 72 w 78"/>
                  <a:gd name="T13" fmla="*/ 18 h 82"/>
                  <a:gd name="T14" fmla="*/ 76 w 78"/>
                  <a:gd name="T15" fmla="*/ 26 h 82"/>
                  <a:gd name="T16" fmla="*/ 78 w 78"/>
                  <a:gd name="T17" fmla="*/ 34 h 82"/>
                  <a:gd name="T18" fmla="*/ 78 w 78"/>
                  <a:gd name="T19" fmla="*/ 42 h 82"/>
                  <a:gd name="T20" fmla="*/ 78 w 78"/>
                  <a:gd name="T21" fmla="*/ 42 h 82"/>
                  <a:gd name="T22" fmla="*/ 78 w 78"/>
                  <a:gd name="T23" fmla="*/ 50 h 82"/>
                  <a:gd name="T24" fmla="*/ 76 w 78"/>
                  <a:gd name="T25" fmla="*/ 58 h 82"/>
                  <a:gd name="T26" fmla="*/ 72 w 78"/>
                  <a:gd name="T27" fmla="*/ 64 h 82"/>
                  <a:gd name="T28" fmla="*/ 66 w 78"/>
                  <a:gd name="T29" fmla="*/ 70 h 82"/>
                  <a:gd name="T30" fmla="*/ 62 w 78"/>
                  <a:gd name="T31" fmla="*/ 76 h 82"/>
                  <a:gd name="T32" fmla="*/ 54 w 78"/>
                  <a:gd name="T33" fmla="*/ 80 h 82"/>
                  <a:gd name="T34" fmla="*/ 48 w 78"/>
                  <a:gd name="T35" fmla="*/ 82 h 82"/>
                  <a:gd name="T36" fmla="*/ 40 w 78"/>
                  <a:gd name="T37" fmla="*/ 82 h 82"/>
                  <a:gd name="T38" fmla="*/ 40 w 78"/>
                  <a:gd name="T39" fmla="*/ 82 h 82"/>
                  <a:gd name="T40" fmla="*/ 32 w 78"/>
                  <a:gd name="T41" fmla="*/ 82 h 82"/>
                  <a:gd name="T42" fmla="*/ 24 w 78"/>
                  <a:gd name="T43" fmla="*/ 80 h 82"/>
                  <a:gd name="T44" fmla="*/ 18 w 78"/>
                  <a:gd name="T45" fmla="*/ 76 h 82"/>
                  <a:gd name="T46" fmla="*/ 12 w 78"/>
                  <a:gd name="T47" fmla="*/ 70 h 82"/>
                  <a:gd name="T48" fmla="*/ 8 w 78"/>
                  <a:gd name="T49" fmla="*/ 64 h 82"/>
                  <a:gd name="T50" fmla="*/ 4 w 78"/>
                  <a:gd name="T51" fmla="*/ 58 h 82"/>
                  <a:gd name="T52" fmla="*/ 2 w 78"/>
                  <a:gd name="T53" fmla="*/ 50 h 82"/>
                  <a:gd name="T54" fmla="*/ 0 w 78"/>
                  <a:gd name="T55" fmla="*/ 42 h 82"/>
                  <a:gd name="T56" fmla="*/ 0 w 78"/>
                  <a:gd name="T57" fmla="*/ 42 h 82"/>
                  <a:gd name="T58" fmla="*/ 2 w 78"/>
                  <a:gd name="T59" fmla="*/ 34 h 82"/>
                  <a:gd name="T60" fmla="*/ 4 w 78"/>
                  <a:gd name="T61" fmla="*/ 26 h 82"/>
                  <a:gd name="T62" fmla="*/ 8 w 78"/>
                  <a:gd name="T63" fmla="*/ 18 h 82"/>
                  <a:gd name="T64" fmla="*/ 12 w 78"/>
                  <a:gd name="T65" fmla="*/ 12 h 82"/>
                  <a:gd name="T66" fmla="*/ 18 w 78"/>
                  <a:gd name="T67" fmla="*/ 8 h 82"/>
                  <a:gd name="T68" fmla="*/ 24 w 78"/>
                  <a:gd name="T69" fmla="*/ 4 h 82"/>
                  <a:gd name="T70" fmla="*/ 32 w 78"/>
                  <a:gd name="T71" fmla="*/ 2 h 82"/>
                  <a:gd name="T72" fmla="*/ 40 w 78"/>
                  <a:gd name="T73" fmla="*/ 0 h 82"/>
                  <a:gd name="T74" fmla="*/ 40 w 78"/>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82"/>
                  <a:gd name="T116" fmla="*/ 78 w 78"/>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82">
                    <a:moveTo>
                      <a:pt x="40" y="0"/>
                    </a:moveTo>
                    <a:lnTo>
                      <a:pt x="40" y="0"/>
                    </a:lnTo>
                    <a:lnTo>
                      <a:pt x="48" y="2"/>
                    </a:lnTo>
                    <a:lnTo>
                      <a:pt x="54" y="4"/>
                    </a:lnTo>
                    <a:lnTo>
                      <a:pt x="62" y="8"/>
                    </a:lnTo>
                    <a:lnTo>
                      <a:pt x="66" y="12"/>
                    </a:lnTo>
                    <a:lnTo>
                      <a:pt x="72" y="18"/>
                    </a:lnTo>
                    <a:lnTo>
                      <a:pt x="76" y="26"/>
                    </a:lnTo>
                    <a:lnTo>
                      <a:pt x="78" y="34"/>
                    </a:lnTo>
                    <a:lnTo>
                      <a:pt x="78" y="42"/>
                    </a:lnTo>
                    <a:lnTo>
                      <a:pt x="78" y="50"/>
                    </a:lnTo>
                    <a:lnTo>
                      <a:pt x="76" y="58"/>
                    </a:lnTo>
                    <a:lnTo>
                      <a:pt x="72" y="64"/>
                    </a:lnTo>
                    <a:lnTo>
                      <a:pt x="66" y="70"/>
                    </a:lnTo>
                    <a:lnTo>
                      <a:pt x="62" y="76"/>
                    </a:lnTo>
                    <a:lnTo>
                      <a:pt x="54" y="80"/>
                    </a:lnTo>
                    <a:lnTo>
                      <a:pt x="48" y="82"/>
                    </a:lnTo>
                    <a:lnTo>
                      <a:pt x="40" y="82"/>
                    </a:lnTo>
                    <a:lnTo>
                      <a:pt x="32" y="82"/>
                    </a:lnTo>
                    <a:lnTo>
                      <a:pt x="24" y="80"/>
                    </a:lnTo>
                    <a:lnTo>
                      <a:pt x="18" y="76"/>
                    </a:lnTo>
                    <a:lnTo>
                      <a:pt x="12" y="70"/>
                    </a:lnTo>
                    <a:lnTo>
                      <a:pt x="8" y="64"/>
                    </a:lnTo>
                    <a:lnTo>
                      <a:pt x="4" y="58"/>
                    </a:lnTo>
                    <a:lnTo>
                      <a:pt x="2" y="50"/>
                    </a:lnTo>
                    <a:lnTo>
                      <a:pt x="0" y="42"/>
                    </a:lnTo>
                    <a:lnTo>
                      <a:pt x="2" y="34"/>
                    </a:lnTo>
                    <a:lnTo>
                      <a:pt x="4" y="26"/>
                    </a:lnTo>
                    <a:lnTo>
                      <a:pt x="8" y="18"/>
                    </a:lnTo>
                    <a:lnTo>
                      <a:pt x="12" y="12"/>
                    </a:lnTo>
                    <a:lnTo>
                      <a:pt x="18" y="8"/>
                    </a:lnTo>
                    <a:lnTo>
                      <a:pt x="24" y="4"/>
                    </a:lnTo>
                    <a:lnTo>
                      <a:pt x="32" y="2"/>
                    </a:lnTo>
                    <a:lnTo>
                      <a:pt x="40" y="0"/>
                    </a:lnTo>
                    <a:close/>
                  </a:path>
                </a:pathLst>
              </a:custGeom>
              <a:solidFill>
                <a:srgbClr val="F4F3F2"/>
              </a:solidFill>
              <a:ln w="9525">
                <a:noFill/>
                <a:round/>
                <a:headEnd/>
                <a:tailEnd/>
              </a:ln>
            </p:spPr>
            <p:txBody>
              <a:bodyPr/>
              <a:lstStyle/>
              <a:p>
                <a:endParaRPr lang="es-ES_tradnl">
                  <a:solidFill>
                    <a:srgbClr val="000000"/>
                  </a:solidFill>
                  <a:latin typeface="Arial"/>
                  <a:cs typeface="Arial"/>
                </a:endParaRPr>
              </a:p>
            </p:txBody>
          </p:sp>
          <p:sp>
            <p:nvSpPr>
              <p:cNvPr id="366" name="Freeform 43"/>
              <p:cNvSpPr>
                <a:spLocks/>
              </p:cNvSpPr>
              <p:nvPr/>
            </p:nvSpPr>
            <p:spPr bwMode="auto">
              <a:xfrm>
                <a:off x="2673" y="2862"/>
                <a:ext cx="72" cy="76"/>
              </a:xfrm>
              <a:custGeom>
                <a:avLst/>
                <a:gdLst>
                  <a:gd name="T0" fmla="*/ 36 w 72"/>
                  <a:gd name="T1" fmla="*/ 0 h 76"/>
                  <a:gd name="T2" fmla="*/ 36 w 72"/>
                  <a:gd name="T3" fmla="*/ 0 h 76"/>
                  <a:gd name="T4" fmla="*/ 42 w 72"/>
                  <a:gd name="T5" fmla="*/ 0 h 76"/>
                  <a:gd name="T6" fmla="*/ 50 w 72"/>
                  <a:gd name="T7" fmla="*/ 2 h 76"/>
                  <a:gd name="T8" fmla="*/ 56 w 72"/>
                  <a:gd name="T9" fmla="*/ 6 h 76"/>
                  <a:gd name="T10" fmla="*/ 62 w 72"/>
                  <a:gd name="T11" fmla="*/ 10 h 76"/>
                  <a:gd name="T12" fmla="*/ 66 w 72"/>
                  <a:gd name="T13" fmla="*/ 16 h 76"/>
                  <a:gd name="T14" fmla="*/ 68 w 72"/>
                  <a:gd name="T15" fmla="*/ 22 h 76"/>
                  <a:gd name="T16" fmla="*/ 72 w 72"/>
                  <a:gd name="T17" fmla="*/ 30 h 76"/>
                  <a:gd name="T18" fmla="*/ 72 w 72"/>
                  <a:gd name="T19" fmla="*/ 38 h 76"/>
                  <a:gd name="T20" fmla="*/ 72 w 72"/>
                  <a:gd name="T21" fmla="*/ 38 h 76"/>
                  <a:gd name="T22" fmla="*/ 72 w 72"/>
                  <a:gd name="T23" fmla="*/ 46 h 76"/>
                  <a:gd name="T24" fmla="*/ 68 w 72"/>
                  <a:gd name="T25" fmla="*/ 52 h 76"/>
                  <a:gd name="T26" fmla="*/ 66 w 72"/>
                  <a:gd name="T27" fmla="*/ 60 h 76"/>
                  <a:gd name="T28" fmla="*/ 62 w 72"/>
                  <a:gd name="T29" fmla="*/ 66 h 76"/>
                  <a:gd name="T30" fmla="*/ 56 w 72"/>
                  <a:gd name="T31" fmla="*/ 70 h 76"/>
                  <a:gd name="T32" fmla="*/ 50 w 72"/>
                  <a:gd name="T33" fmla="*/ 74 h 76"/>
                  <a:gd name="T34" fmla="*/ 42 w 72"/>
                  <a:gd name="T35" fmla="*/ 76 h 76"/>
                  <a:gd name="T36" fmla="*/ 36 w 72"/>
                  <a:gd name="T37" fmla="*/ 76 h 76"/>
                  <a:gd name="T38" fmla="*/ 36 w 72"/>
                  <a:gd name="T39" fmla="*/ 76 h 76"/>
                  <a:gd name="T40" fmla="*/ 28 w 72"/>
                  <a:gd name="T41" fmla="*/ 76 h 76"/>
                  <a:gd name="T42" fmla="*/ 22 w 72"/>
                  <a:gd name="T43" fmla="*/ 74 h 76"/>
                  <a:gd name="T44" fmla="*/ 16 w 72"/>
                  <a:gd name="T45" fmla="*/ 70 h 76"/>
                  <a:gd name="T46" fmla="*/ 10 w 72"/>
                  <a:gd name="T47" fmla="*/ 66 h 76"/>
                  <a:gd name="T48" fmla="*/ 6 w 72"/>
                  <a:gd name="T49" fmla="*/ 60 h 76"/>
                  <a:gd name="T50" fmla="*/ 2 w 72"/>
                  <a:gd name="T51" fmla="*/ 52 h 76"/>
                  <a:gd name="T52" fmla="*/ 0 w 72"/>
                  <a:gd name="T53" fmla="*/ 46 h 76"/>
                  <a:gd name="T54" fmla="*/ 0 w 72"/>
                  <a:gd name="T55" fmla="*/ 38 h 76"/>
                  <a:gd name="T56" fmla="*/ 0 w 72"/>
                  <a:gd name="T57" fmla="*/ 38 h 76"/>
                  <a:gd name="T58" fmla="*/ 0 w 72"/>
                  <a:gd name="T59" fmla="*/ 30 h 76"/>
                  <a:gd name="T60" fmla="*/ 2 w 72"/>
                  <a:gd name="T61" fmla="*/ 22 h 76"/>
                  <a:gd name="T62" fmla="*/ 6 w 72"/>
                  <a:gd name="T63" fmla="*/ 16 h 76"/>
                  <a:gd name="T64" fmla="*/ 10 w 72"/>
                  <a:gd name="T65" fmla="*/ 10 h 76"/>
                  <a:gd name="T66" fmla="*/ 16 w 72"/>
                  <a:gd name="T67" fmla="*/ 6 h 76"/>
                  <a:gd name="T68" fmla="*/ 22 w 72"/>
                  <a:gd name="T69" fmla="*/ 2 h 76"/>
                  <a:gd name="T70" fmla="*/ 28 w 72"/>
                  <a:gd name="T71" fmla="*/ 0 h 76"/>
                  <a:gd name="T72" fmla="*/ 36 w 72"/>
                  <a:gd name="T73" fmla="*/ 0 h 76"/>
                  <a:gd name="T74" fmla="*/ 36 w 72"/>
                  <a:gd name="T75" fmla="*/ 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6"/>
                  <a:gd name="T116" fmla="*/ 72 w 72"/>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6">
                    <a:moveTo>
                      <a:pt x="36" y="0"/>
                    </a:moveTo>
                    <a:lnTo>
                      <a:pt x="36" y="0"/>
                    </a:lnTo>
                    <a:lnTo>
                      <a:pt x="42" y="0"/>
                    </a:lnTo>
                    <a:lnTo>
                      <a:pt x="50" y="2"/>
                    </a:lnTo>
                    <a:lnTo>
                      <a:pt x="56" y="6"/>
                    </a:lnTo>
                    <a:lnTo>
                      <a:pt x="62" y="10"/>
                    </a:lnTo>
                    <a:lnTo>
                      <a:pt x="66" y="16"/>
                    </a:lnTo>
                    <a:lnTo>
                      <a:pt x="68" y="22"/>
                    </a:lnTo>
                    <a:lnTo>
                      <a:pt x="72" y="30"/>
                    </a:lnTo>
                    <a:lnTo>
                      <a:pt x="72" y="38"/>
                    </a:lnTo>
                    <a:lnTo>
                      <a:pt x="72" y="46"/>
                    </a:lnTo>
                    <a:lnTo>
                      <a:pt x="68" y="52"/>
                    </a:lnTo>
                    <a:lnTo>
                      <a:pt x="66" y="60"/>
                    </a:lnTo>
                    <a:lnTo>
                      <a:pt x="62" y="66"/>
                    </a:lnTo>
                    <a:lnTo>
                      <a:pt x="56" y="70"/>
                    </a:lnTo>
                    <a:lnTo>
                      <a:pt x="50" y="74"/>
                    </a:lnTo>
                    <a:lnTo>
                      <a:pt x="42" y="76"/>
                    </a:lnTo>
                    <a:lnTo>
                      <a:pt x="36" y="76"/>
                    </a:lnTo>
                    <a:lnTo>
                      <a:pt x="28" y="76"/>
                    </a:lnTo>
                    <a:lnTo>
                      <a:pt x="22" y="74"/>
                    </a:lnTo>
                    <a:lnTo>
                      <a:pt x="16" y="70"/>
                    </a:lnTo>
                    <a:lnTo>
                      <a:pt x="10" y="66"/>
                    </a:lnTo>
                    <a:lnTo>
                      <a:pt x="6" y="60"/>
                    </a:lnTo>
                    <a:lnTo>
                      <a:pt x="2" y="52"/>
                    </a:lnTo>
                    <a:lnTo>
                      <a:pt x="0" y="46"/>
                    </a:lnTo>
                    <a:lnTo>
                      <a:pt x="0" y="38"/>
                    </a:lnTo>
                    <a:lnTo>
                      <a:pt x="0" y="30"/>
                    </a:lnTo>
                    <a:lnTo>
                      <a:pt x="2" y="22"/>
                    </a:lnTo>
                    <a:lnTo>
                      <a:pt x="6" y="16"/>
                    </a:lnTo>
                    <a:lnTo>
                      <a:pt x="10" y="10"/>
                    </a:lnTo>
                    <a:lnTo>
                      <a:pt x="16" y="6"/>
                    </a:lnTo>
                    <a:lnTo>
                      <a:pt x="22" y="2"/>
                    </a:lnTo>
                    <a:lnTo>
                      <a:pt x="28" y="0"/>
                    </a:lnTo>
                    <a:lnTo>
                      <a:pt x="36" y="0"/>
                    </a:lnTo>
                    <a:close/>
                  </a:path>
                </a:pathLst>
              </a:custGeom>
              <a:solidFill>
                <a:srgbClr val="FAF7F8"/>
              </a:solidFill>
              <a:ln w="9525">
                <a:noFill/>
                <a:round/>
                <a:headEnd/>
                <a:tailEnd/>
              </a:ln>
            </p:spPr>
            <p:txBody>
              <a:bodyPr/>
              <a:lstStyle/>
              <a:p>
                <a:endParaRPr lang="es-ES_tradnl">
                  <a:solidFill>
                    <a:srgbClr val="000000"/>
                  </a:solidFill>
                  <a:latin typeface="Arial"/>
                  <a:cs typeface="Arial"/>
                </a:endParaRPr>
              </a:p>
            </p:txBody>
          </p:sp>
          <p:sp>
            <p:nvSpPr>
              <p:cNvPr id="367" name="Freeform 44"/>
              <p:cNvSpPr>
                <a:spLocks/>
              </p:cNvSpPr>
              <p:nvPr/>
            </p:nvSpPr>
            <p:spPr bwMode="auto">
              <a:xfrm>
                <a:off x="2675" y="2864"/>
                <a:ext cx="68" cy="72"/>
              </a:xfrm>
              <a:custGeom>
                <a:avLst/>
                <a:gdLst>
                  <a:gd name="T0" fmla="*/ 34 w 68"/>
                  <a:gd name="T1" fmla="*/ 72 h 72"/>
                  <a:gd name="T2" fmla="*/ 34 w 68"/>
                  <a:gd name="T3" fmla="*/ 72 h 72"/>
                  <a:gd name="T4" fmla="*/ 40 w 68"/>
                  <a:gd name="T5" fmla="*/ 70 h 72"/>
                  <a:gd name="T6" fmla="*/ 46 w 68"/>
                  <a:gd name="T7" fmla="*/ 68 h 72"/>
                  <a:gd name="T8" fmla="*/ 52 w 68"/>
                  <a:gd name="T9" fmla="*/ 66 h 72"/>
                  <a:gd name="T10" fmla="*/ 58 w 68"/>
                  <a:gd name="T11" fmla="*/ 62 h 72"/>
                  <a:gd name="T12" fmla="*/ 62 w 68"/>
                  <a:gd name="T13" fmla="*/ 56 h 72"/>
                  <a:gd name="T14" fmla="*/ 64 w 68"/>
                  <a:gd name="T15" fmla="*/ 50 h 72"/>
                  <a:gd name="T16" fmla="*/ 66 w 68"/>
                  <a:gd name="T17" fmla="*/ 42 h 72"/>
                  <a:gd name="T18" fmla="*/ 68 w 68"/>
                  <a:gd name="T19" fmla="*/ 36 h 72"/>
                  <a:gd name="T20" fmla="*/ 68 w 68"/>
                  <a:gd name="T21" fmla="*/ 36 h 72"/>
                  <a:gd name="T22" fmla="*/ 66 w 68"/>
                  <a:gd name="T23" fmla="*/ 28 h 72"/>
                  <a:gd name="T24" fmla="*/ 64 w 68"/>
                  <a:gd name="T25" fmla="*/ 22 h 72"/>
                  <a:gd name="T26" fmla="*/ 62 w 68"/>
                  <a:gd name="T27" fmla="*/ 16 h 72"/>
                  <a:gd name="T28" fmla="*/ 58 w 68"/>
                  <a:gd name="T29" fmla="*/ 10 h 72"/>
                  <a:gd name="T30" fmla="*/ 52 w 68"/>
                  <a:gd name="T31" fmla="*/ 6 h 72"/>
                  <a:gd name="T32" fmla="*/ 46 w 68"/>
                  <a:gd name="T33" fmla="*/ 2 h 72"/>
                  <a:gd name="T34" fmla="*/ 40 w 68"/>
                  <a:gd name="T35" fmla="*/ 0 h 72"/>
                  <a:gd name="T36" fmla="*/ 34 w 68"/>
                  <a:gd name="T37" fmla="*/ 0 h 72"/>
                  <a:gd name="T38" fmla="*/ 34 w 68"/>
                  <a:gd name="T39" fmla="*/ 0 h 72"/>
                  <a:gd name="T40" fmla="*/ 26 w 68"/>
                  <a:gd name="T41" fmla="*/ 0 h 72"/>
                  <a:gd name="T42" fmla="*/ 20 w 68"/>
                  <a:gd name="T43" fmla="*/ 2 h 72"/>
                  <a:gd name="T44" fmla="*/ 14 w 68"/>
                  <a:gd name="T45" fmla="*/ 6 h 72"/>
                  <a:gd name="T46" fmla="*/ 10 w 68"/>
                  <a:gd name="T47" fmla="*/ 10 h 72"/>
                  <a:gd name="T48" fmla="*/ 6 w 68"/>
                  <a:gd name="T49" fmla="*/ 16 h 72"/>
                  <a:gd name="T50" fmla="*/ 2 w 68"/>
                  <a:gd name="T51" fmla="*/ 22 h 72"/>
                  <a:gd name="T52" fmla="*/ 0 w 68"/>
                  <a:gd name="T53" fmla="*/ 28 h 72"/>
                  <a:gd name="T54" fmla="*/ 0 w 68"/>
                  <a:gd name="T55" fmla="*/ 36 h 72"/>
                  <a:gd name="T56" fmla="*/ 0 w 68"/>
                  <a:gd name="T57" fmla="*/ 36 h 72"/>
                  <a:gd name="T58" fmla="*/ 0 w 68"/>
                  <a:gd name="T59" fmla="*/ 42 h 72"/>
                  <a:gd name="T60" fmla="*/ 2 w 68"/>
                  <a:gd name="T61" fmla="*/ 50 h 72"/>
                  <a:gd name="T62" fmla="*/ 6 w 68"/>
                  <a:gd name="T63" fmla="*/ 56 h 72"/>
                  <a:gd name="T64" fmla="*/ 10 w 68"/>
                  <a:gd name="T65" fmla="*/ 62 h 72"/>
                  <a:gd name="T66" fmla="*/ 14 w 68"/>
                  <a:gd name="T67" fmla="*/ 66 h 72"/>
                  <a:gd name="T68" fmla="*/ 20 w 68"/>
                  <a:gd name="T69" fmla="*/ 68 h 72"/>
                  <a:gd name="T70" fmla="*/ 26 w 68"/>
                  <a:gd name="T71" fmla="*/ 70 h 72"/>
                  <a:gd name="T72" fmla="*/ 34 w 68"/>
                  <a:gd name="T73" fmla="*/ 72 h 72"/>
                  <a:gd name="T74" fmla="*/ 34 w 68"/>
                  <a:gd name="T75" fmla="*/ 72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2"/>
                  <a:gd name="T116" fmla="*/ 68 w 6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2">
                    <a:moveTo>
                      <a:pt x="34" y="72"/>
                    </a:moveTo>
                    <a:lnTo>
                      <a:pt x="34" y="72"/>
                    </a:lnTo>
                    <a:lnTo>
                      <a:pt x="40" y="70"/>
                    </a:lnTo>
                    <a:lnTo>
                      <a:pt x="46" y="68"/>
                    </a:lnTo>
                    <a:lnTo>
                      <a:pt x="52" y="66"/>
                    </a:lnTo>
                    <a:lnTo>
                      <a:pt x="58" y="62"/>
                    </a:lnTo>
                    <a:lnTo>
                      <a:pt x="62" y="56"/>
                    </a:lnTo>
                    <a:lnTo>
                      <a:pt x="64" y="50"/>
                    </a:lnTo>
                    <a:lnTo>
                      <a:pt x="66" y="42"/>
                    </a:lnTo>
                    <a:lnTo>
                      <a:pt x="68" y="36"/>
                    </a:lnTo>
                    <a:lnTo>
                      <a:pt x="66" y="28"/>
                    </a:lnTo>
                    <a:lnTo>
                      <a:pt x="64" y="22"/>
                    </a:lnTo>
                    <a:lnTo>
                      <a:pt x="62" y="16"/>
                    </a:lnTo>
                    <a:lnTo>
                      <a:pt x="58" y="10"/>
                    </a:lnTo>
                    <a:lnTo>
                      <a:pt x="52" y="6"/>
                    </a:lnTo>
                    <a:lnTo>
                      <a:pt x="46" y="2"/>
                    </a:lnTo>
                    <a:lnTo>
                      <a:pt x="40" y="0"/>
                    </a:lnTo>
                    <a:lnTo>
                      <a:pt x="34" y="0"/>
                    </a:lnTo>
                    <a:lnTo>
                      <a:pt x="26" y="0"/>
                    </a:lnTo>
                    <a:lnTo>
                      <a:pt x="20" y="2"/>
                    </a:lnTo>
                    <a:lnTo>
                      <a:pt x="14" y="6"/>
                    </a:lnTo>
                    <a:lnTo>
                      <a:pt x="10" y="10"/>
                    </a:lnTo>
                    <a:lnTo>
                      <a:pt x="6" y="16"/>
                    </a:lnTo>
                    <a:lnTo>
                      <a:pt x="2" y="22"/>
                    </a:lnTo>
                    <a:lnTo>
                      <a:pt x="0" y="28"/>
                    </a:lnTo>
                    <a:lnTo>
                      <a:pt x="0" y="36"/>
                    </a:lnTo>
                    <a:lnTo>
                      <a:pt x="0" y="42"/>
                    </a:lnTo>
                    <a:lnTo>
                      <a:pt x="2" y="50"/>
                    </a:lnTo>
                    <a:lnTo>
                      <a:pt x="6" y="56"/>
                    </a:lnTo>
                    <a:lnTo>
                      <a:pt x="10" y="62"/>
                    </a:lnTo>
                    <a:lnTo>
                      <a:pt x="14" y="66"/>
                    </a:lnTo>
                    <a:lnTo>
                      <a:pt x="20" y="68"/>
                    </a:lnTo>
                    <a:lnTo>
                      <a:pt x="26" y="70"/>
                    </a:lnTo>
                    <a:lnTo>
                      <a:pt x="34" y="72"/>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sp>
            <p:nvSpPr>
              <p:cNvPr id="368" name="Freeform 45"/>
              <p:cNvSpPr>
                <a:spLocks/>
              </p:cNvSpPr>
              <p:nvPr/>
            </p:nvSpPr>
            <p:spPr bwMode="auto">
              <a:xfrm>
                <a:off x="2655" y="2848"/>
                <a:ext cx="106" cy="110"/>
              </a:xfrm>
              <a:custGeom>
                <a:avLst/>
                <a:gdLst>
                  <a:gd name="T0" fmla="*/ 2 w 106"/>
                  <a:gd name="T1" fmla="*/ 72 h 110"/>
                  <a:gd name="T2" fmla="*/ 32 w 106"/>
                  <a:gd name="T3" fmla="*/ 60 h 110"/>
                  <a:gd name="T4" fmla="*/ 38 w 106"/>
                  <a:gd name="T5" fmla="*/ 36 h 110"/>
                  <a:gd name="T6" fmla="*/ 16 w 106"/>
                  <a:gd name="T7" fmla="*/ 10 h 110"/>
                  <a:gd name="T8" fmla="*/ 18 w 106"/>
                  <a:gd name="T9" fmla="*/ 8 h 110"/>
                  <a:gd name="T10" fmla="*/ 40 w 106"/>
                  <a:gd name="T11" fmla="*/ 32 h 110"/>
                  <a:gd name="T12" fmla="*/ 64 w 106"/>
                  <a:gd name="T13" fmla="*/ 30 h 110"/>
                  <a:gd name="T14" fmla="*/ 78 w 106"/>
                  <a:gd name="T15" fmla="*/ 0 h 110"/>
                  <a:gd name="T16" fmla="*/ 82 w 106"/>
                  <a:gd name="T17" fmla="*/ 0 h 110"/>
                  <a:gd name="T18" fmla="*/ 66 w 106"/>
                  <a:gd name="T19" fmla="*/ 32 h 110"/>
                  <a:gd name="T20" fmla="*/ 74 w 106"/>
                  <a:gd name="T21" fmla="*/ 54 h 110"/>
                  <a:gd name="T22" fmla="*/ 106 w 106"/>
                  <a:gd name="T23" fmla="*/ 60 h 110"/>
                  <a:gd name="T24" fmla="*/ 106 w 106"/>
                  <a:gd name="T25" fmla="*/ 62 h 110"/>
                  <a:gd name="T26" fmla="*/ 74 w 106"/>
                  <a:gd name="T27" fmla="*/ 58 h 110"/>
                  <a:gd name="T28" fmla="*/ 58 w 106"/>
                  <a:gd name="T29" fmla="*/ 72 h 110"/>
                  <a:gd name="T30" fmla="*/ 58 w 106"/>
                  <a:gd name="T31" fmla="*/ 110 h 110"/>
                  <a:gd name="T32" fmla="*/ 56 w 106"/>
                  <a:gd name="T33" fmla="*/ 110 h 110"/>
                  <a:gd name="T34" fmla="*/ 56 w 106"/>
                  <a:gd name="T35" fmla="*/ 74 h 110"/>
                  <a:gd name="T36" fmla="*/ 38 w 106"/>
                  <a:gd name="T37" fmla="*/ 62 h 110"/>
                  <a:gd name="T38" fmla="*/ 32 w 106"/>
                  <a:gd name="T39" fmla="*/ 62 h 110"/>
                  <a:gd name="T40" fmla="*/ 0 w 106"/>
                  <a:gd name="T41" fmla="*/ 76 h 110"/>
                  <a:gd name="T42" fmla="*/ 2 w 106"/>
                  <a:gd name="T43" fmla="*/ 72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110"/>
                  <a:gd name="T68" fmla="*/ 106 w 106"/>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110">
                    <a:moveTo>
                      <a:pt x="2" y="72"/>
                    </a:moveTo>
                    <a:lnTo>
                      <a:pt x="32" y="60"/>
                    </a:lnTo>
                    <a:lnTo>
                      <a:pt x="38" y="36"/>
                    </a:lnTo>
                    <a:lnTo>
                      <a:pt x="16" y="10"/>
                    </a:lnTo>
                    <a:lnTo>
                      <a:pt x="18" y="8"/>
                    </a:lnTo>
                    <a:lnTo>
                      <a:pt x="40" y="32"/>
                    </a:lnTo>
                    <a:lnTo>
                      <a:pt x="64" y="30"/>
                    </a:lnTo>
                    <a:lnTo>
                      <a:pt x="78" y="0"/>
                    </a:lnTo>
                    <a:lnTo>
                      <a:pt x="82" y="0"/>
                    </a:lnTo>
                    <a:lnTo>
                      <a:pt x="66" y="32"/>
                    </a:lnTo>
                    <a:lnTo>
                      <a:pt x="74" y="54"/>
                    </a:lnTo>
                    <a:lnTo>
                      <a:pt x="106" y="60"/>
                    </a:lnTo>
                    <a:lnTo>
                      <a:pt x="106" y="62"/>
                    </a:lnTo>
                    <a:lnTo>
                      <a:pt x="74" y="58"/>
                    </a:lnTo>
                    <a:lnTo>
                      <a:pt x="58" y="72"/>
                    </a:lnTo>
                    <a:lnTo>
                      <a:pt x="58" y="110"/>
                    </a:lnTo>
                    <a:lnTo>
                      <a:pt x="56" y="110"/>
                    </a:lnTo>
                    <a:lnTo>
                      <a:pt x="56" y="74"/>
                    </a:lnTo>
                    <a:lnTo>
                      <a:pt x="38" y="62"/>
                    </a:lnTo>
                    <a:lnTo>
                      <a:pt x="32" y="62"/>
                    </a:lnTo>
                    <a:lnTo>
                      <a:pt x="0" y="76"/>
                    </a:lnTo>
                    <a:lnTo>
                      <a:pt x="2" y="72"/>
                    </a:lnTo>
                    <a:close/>
                  </a:path>
                </a:pathLst>
              </a:custGeom>
              <a:solidFill>
                <a:srgbClr val="B5A695"/>
              </a:solidFill>
              <a:ln w="9525">
                <a:noFill/>
                <a:round/>
                <a:headEnd/>
                <a:tailEnd/>
              </a:ln>
            </p:spPr>
            <p:txBody>
              <a:bodyPr/>
              <a:lstStyle/>
              <a:p>
                <a:endParaRPr lang="es-ES_tradnl">
                  <a:solidFill>
                    <a:srgbClr val="000000"/>
                  </a:solidFill>
                  <a:latin typeface="Arial"/>
                  <a:cs typeface="Arial"/>
                </a:endParaRPr>
              </a:p>
            </p:txBody>
          </p:sp>
          <p:sp>
            <p:nvSpPr>
              <p:cNvPr id="369" name="Freeform 46"/>
              <p:cNvSpPr>
                <a:spLocks noEditPoints="1"/>
              </p:cNvSpPr>
              <p:nvPr/>
            </p:nvSpPr>
            <p:spPr bwMode="auto">
              <a:xfrm>
                <a:off x="2635" y="2826"/>
                <a:ext cx="148" cy="154"/>
              </a:xfrm>
              <a:custGeom>
                <a:avLst/>
                <a:gdLst>
                  <a:gd name="T0" fmla="*/ 104 w 148"/>
                  <a:gd name="T1" fmla="*/ 0 h 154"/>
                  <a:gd name="T2" fmla="*/ 104 w 148"/>
                  <a:gd name="T3" fmla="*/ 0 h 154"/>
                  <a:gd name="T4" fmla="*/ 114 w 148"/>
                  <a:gd name="T5" fmla="*/ 6 h 154"/>
                  <a:gd name="T6" fmla="*/ 124 w 148"/>
                  <a:gd name="T7" fmla="*/ 14 h 154"/>
                  <a:gd name="T8" fmla="*/ 122 w 148"/>
                  <a:gd name="T9" fmla="*/ 28 h 154"/>
                  <a:gd name="T10" fmla="*/ 100 w 148"/>
                  <a:gd name="T11" fmla="*/ 24 h 154"/>
                  <a:gd name="T12" fmla="*/ 92 w 148"/>
                  <a:gd name="T13" fmla="*/ 14 h 154"/>
                  <a:gd name="T14" fmla="*/ 94 w 148"/>
                  <a:gd name="T15" fmla="*/ 2 h 154"/>
                  <a:gd name="T16" fmla="*/ 104 w 148"/>
                  <a:gd name="T17" fmla="*/ 0 h 154"/>
                  <a:gd name="T18" fmla="*/ 104 w 148"/>
                  <a:gd name="T19" fmla="*/ 0 h 154"/>
                  <a:gd name="T20" fmla="*/ 12 w 148"/>
                  <a:gd name="T21" fmla="*/ 28 h 154"/>
                  <a:gd name="T22" fmla="*/ 12 w 148"/>
                  <a:gd name="T23" fmla="*/ 28 h 154"/>
                  <a:gd name="T24" fmla="*/ 24 w 148"/>
                  <a:gd name="T25" fmla="*/ 14 h 154"/>
                  <a:gd name="T26" fmla="*/ 38 w 148"/>
                  <a:gd name="T27" fmla="*/ 6 h 154"/>
                  <a:gd name="T28" fmla="*/ 46 w 148"/>
                  <a:gd name="T29" fmla="*/ 16 h 154"/>
                  <a:gd name="T30" fmla="*/ 36 w 148"/>
                  <a:gd name="T31" fmla="*/ 32 h 154"/>
                  <a:gd name="T32" fmla="*/ 16 w 148"/>
                  <a:gd name="T33" fmla="*/ 40 h 154"/>
                  <a:gd name="T34" fmla="*/ 12 w 148"/>
                  <a:gd name="T35" fmla="*/ 28 h 154"/>
                  <a:gd name="T36" fmla="*/ 12 w 148"/>
                  <a:gd name="T37" fmla="*/ 28 h 154"/>
                  <a:gd name="T38" fmla="*/ 14 w 148"/>
                  <a:gd name="T39" fmla="*/ 122 h 154"/>
                  <a:gd name="T40" fmla="*/ 14 w 148"/>
                  <a:gd name="T41" fmla="*/ 122 h 154"/>
                  <a:gd name="T42" fmla="*/ 8 w 148"/>
                  <a:gd name="T43" fmla="*/ 114 h 154"/>
                  <a:gd name="T44" fmla="*/ 4 w 148"/>
                  <a:gd name="T45" fmla="*/ 106 h 154"/>
                  <a:gd name="T46" fmla="*/ 0 w 148"/>
                  <a:gd name="T47" fmla="*/ 88 h 154"/>
                  <a:gd name="T48" fmla="*/ 0 w 148"/>
                  <a:gd name="T49" fmla="*/ 88 h 154"/>
                  <a:gd name="T50" fmla="*/ 8 w 148"/>
                  <a:gd name="T51" fmla="*/ 78 h 154"/>
                  <a:gd name="T52" fmla="*/ 24 w 148"/>
                  <a:gd name="T53" fmla="*/ 96 h 154"/>
                  <a:gd name="T54" fmla="*/ 26 w 148"/>
                  <a:gd name="T55" fmla="*/ 122 h 154"/>
                  <a:gd name="T56" fmla="*/ 14 w 148"/>
                  <a:gd name="T57" fmla="*/ 122 h 154"/>
                  <a:gd name="T58" fmla="*/ 14 w 148"/>
                  <a:gd name="T59" fmla="*/ 122 h 154"/>
                  <a:gd name="T60" fmla="*/ 74 w 148"/>
                  <a:gd name="T61" fmla="*/ 100 h 154"/>
                  <a:gd name="T62" fmla="*/ 86 w 148"/>
                  <a:gd name="T63" fmla="*/ 88 h 154"/>
                  <a:gd name="T64" fmla="*/ 98 w 148"/>
                  <a:gd name="T65" fmla="*/ 80 h 154"/>
                  <a:gd name="T66" fmla="*/ 92 w 148"/>
                  <a:gd name="T67" fmla="*/ 64 h 154"/>
                  <a:gd name="T68" fmla="*/ 86 w 148"/>
                  <a:gd name="T69" fmla="*/ 50 h 154"/>
                  <a:gd name="T70" fmla="*/ 72 w 148"/>
                  <a:gd name="T71" fmla="*/ 52 h 154"/>
                  <a:gd name="T72" fmla="*/ 56 w 148"/>
                  <a:gd name="T73" fmla="*/ 54 h 154"/>
                  <a:gd name="T74" fmla="*/ 52 w 148"/>
                  <a:gd name="T75" fmla="*/ 68 h 154"/>
                  <a:gd name="T76" fmla="*/ 50 w 148"/>
                  <a:gd name="T77" fmla="*/ 84 h 154"/>
                  <a:gd name="T78" fmla="*/ 62 w 148"/>
                  <a:gd name="T79" fmla="*/ 92 h 154"/>
                  <a:gd name="T80" fmla="*/ 74 w 148"/>
                  <a:gd name="T81" fmla="*/ 100 h 154"/>
                  <a:gd name="T82" fmla="*/ 74 w 148"/>
                  <a:gd name="T83" fmla="*/ 100 h 154"/>
                  <a:gd name="T84" fmla="*/ 94 w 148"/>
                  <a:gd name="T85" fmla="*/ 150 h 154"/>
                  <a:gd name="T86" fmla="*/ 94 w 148"/>
                  <a:gd name="T87" fmla="*/ 150 h 154"/>
                  <a:gd name="T88" fmla="*/ 84 w 148"/>
                  <a:gd name="T89" fmla="*/ 152 h 154"/>
                  <a:gd name="T90" fmla="*/ 74 w 148"/>
                  <a:gd name="T91" fmla="*/ 154 h 154"/>
                  <a:gd name="T92" fmla="*/ 74 w 148"/>
                  <a:gd name="T93" fmla="*/ 154 h 154"/>
                  <a:gd name="T94" fmla="*/ 62 w 148"/>
                  <a:gd name="T95" fmla="*/ 152 h 154"/>
                  <a:gd name="T96" fmla="*/ 56 w 148"/>
                  <a:gd name="T97" fmla="*/ 142 h 154"/>
                  <a:gd name="T98" fmla="*/ 78 w 148"/>
                  <a:gd name="T99" fmla="*/ 128 h 154"/>
                  <a:gd name="T100" fmla="*/ 100 w 148"/>
                  <a:gd name="T101" fmla="*/ 136 h 154"/>
                  <a:gd name="T102" fmla="*/ 94 w 148"/>
                  <a:gd name="T103" fmla="*/ 150 h 154"/>
                  <a:gd name="T104" fmla="*/ 94 w 148"/>
                  <a:gd name="T105" fmla="*/ 150 h 154"/>
                  <a:gd name="T106" fmla="*/ 148 w 148"/>
                  <a:gd name="T107" fmla="*/ 70 h 154"/>
                  <a:gd name="T108" fmla="*/ 148 w 148"/>
                  <a:gd name="T109" fmla="*/ 70 h 154"/>
                  <a:gd name="T110" fmla="*/ 148 w 148"/>
                  <a:gd name="T111" fmla="*/ 74 h 154"/>
                  <a:gd name="T112" fmla="*/ 148 w 148"/>
                  <a:gd name="T113" fmla="*/ 74 h 154"/>
                  <a:gd name="T114" fmla="*/ 148 w 148"/>
                  <a:gd name="T115" fmla="*/ 88 h 154"/>
                  <a:gd name="T116" fmla="*/ 144 w 148"/>
                  <a:gd name="T117" fmla="*/ 102 h 154"/>
                  <a:gd name="T118" fmla="*/ 128 w 148"/>
                  <a:gd name="T119" fmla="*/ 110 h 154"/>
                  <a:gd name="T120" fmla="*/ 124 w 148"/>
                  <a:gd name="T121" fmla="*/ 82 h 154"/>
                  <a:gd name="T122" fmla="*/ 138 w 148"/>
                  <a:gd name="T123" fmla="*/ 60 h 154"/>
                  <a:gd name="T124" fmla="*/ 148 w 148"/>
                  <a:gd name="T125" fmla="*/ 70 h 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154"/>
                  <a:gd name="T191" fmla="*/ 148 w 148"/>
                  <a:gd name="T192" fmla="*/ 154 h 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154">
                    <a:moveTo>
                      <a:pt x="104" y="0"/>
                    </a:moveTo>
                    <a:lnTo>
                      <a:pt x="104" y="0"/>
                    </a:lnTo>
                    <a:lnTo>
                      <a:pt x="114" y="6"/>
                    </a:lnTo>
                    <a:lnTo>
                      <a:pt x="124" y="14"/>
                    </a:lnTo>
                    <a:lnTo>
                      <a:pt x="122" y="28"/>
                    </a:lnTo>
                    <a:lnTo>
                      <a:pt x="100" y="24"/>
                    </a:lnTo>
                    <a:lnTo>
                      <a:pt x="92" y="14"/>
                    </a:lnTo>
                    <a:lnTo>
                      <a:pt x="94" y="2"/>
                    </a:lnTo>
                    <a:lnTo>
                      <a:pt x="104" y="0"/>
                    </a:lnTo>
                    <a:close/>
                    <a:moveTo>
                      <a:pt x="12" y="28"/>
                    </a:moveTo>
                    <a:lnTo>
                      <a:pt x="12" y="28"/>
                    </a:lnTo>
                    <a:lnTo>
                      <a:pt x="24" y="14"/>
                    </a:lnTo>
                    <a:lnTo>
                      <a:pt x="38" y="6"/>
                    </a:lnTo>
                    <a:lnTo>
                      <a:pt x="46" y="16"/>
                    </a:lnTo>
                    <a:lnTo>
                      <a:pt x="36" y="32"/>
                    </a:lnTo>
                    <a:lnTo>
                      <a:pt x="16" y="40"/>
                    </a:lnTo>
                    <a:lnTo>
                      <a:pt x="12" y="28"/>
                    </a:lnTo>
                    <a:close/>
                    <a:moveTo>
                      <a:pt x="14" y="122"/>
                    </a:moveTo>
                    <a:lnTo>
                      <a:pt x="14" y="122"/>
                    </a:lnTo>
                    <a:lnTo>
                      <a:pt x="8" y="114"/>
                    </a:lnTo>
                    <a:lnTo>
                      <a:pt x="4" y="106"/>
                    </a:lnTo>
                    <a:lnTo>
                      <a:pt x="0" y="88"/>
                    </a:lnTo>
                    <a:lnTo>
                      <a:pt x="8" y="78"/>
                    </a:lnTo>
                    <a:lnTo>
                      <a:pt x="24" y="96"/>
                    </a:lnTo>
                    <a:lnTo>
                      <a:pt x="26" y="122"/>
                    </a:lnTo>
                    <a:lnTo>
                      <a:pt x="14" y="122"/>
                    </a:lnTo>
                    <a:close/>
                    <a:moveTo>
                      <a:pt x="74" y="100"/>
                    </a:moveTo>
                    <a:lnTo>
                      <a:pt x="86" y="88"/>
                    </a:lnTo>
                    <a:lnTo>
                      <a:pt x="98" y="80"/>
                    </a:lnTo>
                    <a:lnTo>
                      <a:pt x="92" y="64"/>
                    </a:lnTo>
                    <a:lnTo>
                      <a:pt x="86" y="50"/>
                    </a:lnTo>
                    <a:lnTo>
                      <a:pt x="72" y="52"/>
                    </a:lnTo>
                    <a:lnTo>
                      <a:pt x="56" y="54"/>
                    </a:lnTo>
                    <a:lnTo>
                      <a:pt x="52" y="68"/>
                    </a:lnTo>
                    <a:lnTo>
                      <a:pt x="50" y="84"/>
                    </a:lnTo>
                    <a:lnTo>
                      <a:pt x="62" y="92"/>
                    </a:lnTo>
                    <a:lnTo>
                      <a:pt x="74" y="100"/>
                    </a:lnTo>
                    <a:close/>
                    <a:moveTo>
                      <a:pt x="94" y="150"/>
                    </a:moveTo>
                    <a:lnTo>
                      <a:pt x="94" y="150"/>
                    </a:lnTo>
                    <a:lnTo>
                      <a:pt x="84" y="152"/>
                    </a:lnTo>
                    <a:lnTo>
                      <a:pt x="74" y="154"/>
                    </a:lnTo>
                    <a:lnTo>
                      <a:pt x="62" y="152"/>
                    </a:lnTo>
                    <a:lnTo>
                      <a:pt x="56" y="142"/>
                    </a:lnTo>
                    <a:lnTo>
                      <a:pt x="78" y="128"/>
                    </a:lnTo>
                    <a:lnTo>
                      <a:pt x="100" y="136"/>
                    </a:lnTo>
                    <a:lnTo>
                      <a:pt x="94" y="150"/>
                    </a:lnTo>
                    <a:close/>
                    <a:moveTo>
                      <a:pt x="148" y="70"/>
                    </a:moveTo>
                    <a:lnTo>
                      <a:pt x="148" y="70"/>
                    </a:lnTo>
                    <a:lnTo>
                      <a:pt x="148" y="74"/>
                    </a:lnTo>
                    <a:lnTo>
                      <a:pt x="148" y="88"/>
                    </a:lnTo>
                    <a:lnTo>
                      <a:pt x="144" y="102"/>
                    </a:lnTo>
                    <a:lnTo>
                      <a:pt x="128" y="110"/>
                    </a:lnTo>
                    <a:lnTo>
                      <a:pt x="124" y="82"/>
                    </a:lnTo>
                    <a:lnTo>
                      <a:pt x="138" y="60"/>
                    </a:lnTo>
                    <a:lnTo>
                      <a:pt x="148" y="7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70" name="Freeform 47"/>
              <p:cNvSpPr>
                <a:spLocks noEditPoints="1"/>
              </p:cNvSpPr>
              <p:nvPr/>
            </p:nvSpPr>
            <p:spPr bwMode="auto">
              <a:xfrm>
                <a:off x="2645" y="2836"/>
                <a:ext cx="126" cy="130"/>
              </a:xfrm>
              <a:custGeom>
                <a:avLst/>
                <a:gdLst>
                  <a:gd name="T0" fmla="*/ 64 w 126"/>
                  <a:gd name="T1" fmla="*/ 130 h 130"/>
                  <a:gd name="T2" fmla="*/ 64 w 126"/>
                  <a:gd name="T3" fmla="*/ 130 h 130"/>
                  <a:gd name="T4" fmla="*/ 76 w 126"/>
                  <a:gd name="T5" fmla="*/ 130 h 130"/>
                  <a:gd name="T6" fmla="*/ 88 w 126"/>
                  <a:gd name="T7" fmla="*/ 126 h 130"/>
                  <a:gd name="T8" fmla="*/ 68 w 126"/>
                  <a:gd name="T9" fmla="*/ 118 h 130"/>
                  <a:gd name="T10" fmla="*/ 50 w 126"/>
                  <a:gd name="T11" fmla="*/ 130 h 130"/>
                  <a:gd name="T12" fmla="*/ 50 w 126"/>
                  <a:gd name="T13" fmla="*/ 130 h 130"/>
                  <a:gd name="T14" fmla="*/ 64 w 126"/>
                  <a:gd name="T15" fmla="*/ 130 h 130"/>
                  <a:gd name="T16" fmla="*/ 64 w 126"/>
                  <a:gd name="T17" fmla="*/ 130 h 130"/>
                  <a:gd name="T18" fmla="*/ 118 w 126"/>
                  <a:gd name="T19" fmla="*/ 98 h 130"/>
                  <a:gd name="T20" fmla="*/ 118 w 126"/>
                  <a:gd name="T21" fmla="*/ 98 h 130"/>
                  <a:gd name="T22" fmla="*/ 124 w 126"/>
                  <a:gd name="T23" fmla="*/ 82 h 130"/>
                  <a:gd name="T24" fmla="*/ 126 w 126"/>
                  <a:gd name="T25" fmla="*/ 74 h 130"/>
                  <a:gd name="T26" fmla="*/ 126 w 126"/>
                  <a:gd name="T27" fmla="*/ 64 h 130"/>
                  <a:gd name="T28" fmla="*/ 126 w 126"/>
                  <a:gd name="T29" fmla="*/ 64 h 130"/>
                  <a:gd name="T30" fmla="*/ 126 w 126"/>
                  <a:gd name="T31" fmla="*/ 54 h 130"/>
                  <a:gd name="T32" fmla="*/ 114 w 126"/>
                  <a:gd name="T33" fmla="*/ 72 h 130"/>
                  <a:gd name="T34" fmla="*/ 118 w 126"/>
                  <a:gd name="T35" fmla="*/ 98 h 130"/>
                  <a:gd name="T36" fmla="*/ 118 w 126"/>
                  <a:gd name="T37" fmla="*/ 98 h 130"/>
                  <a:gd name="T38" fmla="*/ 108 w 126"/>
                  <a:gd name="T39" fmla="*/ 18 h 130"/>
                  <a:gd name="T40" fmla="*/ 108 w 126"/>
                  <a:gd name="T41" fmla="*/ 18 h 130"/>
                  <a:gd name="T42" fmla="*/ 98 w 126"/>
                  <a:gd name="T43" fmla="*/ 6 h 130"/>
                  <a:gd name="T44" fmla="*/ 84 w 126"/>
                  <a:gd name="T45" fmla="*/ 0 h 130"/>
                  <a:gd name="T46" fmla="*/ 82 w 126"/>
                  <a:gd name="T47" fmla="*/ 4 h 130"/>
                  <a:gd name="T48" fmla="*/ 90 w 126"/>
                  <a:gd name="T49" fmla="*/ 14 h 130"/>
                  <a:gd name="T50" fmla="*/ 108 w 126"/>
                  <a:gd name="T51" fmla="*/ 18 h 130"/>
                  <a:gd name="T52" fmla="*/ 108 w 126"/>
                  <a:gd name="T53" fmla="*/ 18 h 130"/>
                  <a:gd name="T54" fmla="*/ 34 w 126"/>
                  <a:gd name="T55" fmla="*/ 4 h 130"/>
                  <a:gd name="T56" fmla="*/ 34 w 126"/>
                  <a:gd name="T57" fmla="*/ 4 h 130"/>
                  <a:gd name="T58" fmla="*/ 28 w 126"/>
                  <a:gd name="T59" fmla="*/ 8 h 130"/>
                  <a:gd name="T60" fmla="*/ 20 w 126"/>
                  <a:gd name="T61" fmla="*/ 14 h 130"/>
                  <a:gd name="T62" fmla="*/ 14 w 126"/>
                  <a:gd name="T63" fmla="*/ 22 h 130"/>
                  <a:gd name="T64" fmla="*/ 10 w 126"/>
                  <a:gd name="T65" fmla="*/ 28 h 130"/>
                  <a:gd name="T66" fmla="*/ 26 w 126"/>
                  <a:gd name="T67" fmla="*/ 22 h 130"/>
                  <a:gd name="T68" fmla="*/ 36 w 126"/>
                  <a:gd name="T69" fmla="*/ 6 h 130"/>
                  <a:gd name="T70" fmla="*/ 34 w 126"/>
                  <a:gd name="T71" fmla="*/ 4 h 130"/>
                  <a:gd name="T72" fmla="*/ 34 w 126"/>
                  <a:gd name="T73" fmla="*/ 4 h 130"/>
                  <a:gd name="T74" fmla="*/ 0 w 126"/>
                  <a:gd name="T75" fmla="*/ 70 h 130"/>
                  <a:gd name="T76" fmla="*/ 0 w 126"/>
                  <a:gd name="T77" fmla="*/ 70 h 130"/>
                  <a:gd name="T78" fmla="*/ 2 w 126"/>
                  <a:gd name="T79" fmla="*/ 80 h 130"/>
                  <a:gd name="T80" fmla="*/ 6 w 126"/>
                  <a:gd name="T81" fmla="*/ 90 h 130"/>
                  <a:gd name="T82" fmla="*/ 10 w 126"/>
                  <a:gd name="T83" fmla="*/ 98 h 130"/>
                  <a:gd name="T84" fmla="*/ 14 w 126"/>
                  <a:gd name="T85" fmla="*/ 106 h 130"/>
                  <a:gd name="T86" fmla="*/ 14 w 126"/>
                  <a:gd name="T87" fmla="*/ 86 h 130"/>
                  <a:gd name="T88" fmla="*/ 0 w 126"/>
                  <a:gd name="T89" fmla="*/ 70 h 130"/>
                  <a:gd name="T90" fmla="*/ 0 w 126"/>
                  <a:gd name="T91" fmla="*/ 70 h 130"/>
                  <a:gd name="T92" fmla="*/ 64 w 126"/>
                  <a:gd name="T93" fmla="*/ 90 h 130"/>
                  <a:gd name="T94" fmla="*/ 76 w 126"/>
                  <a:gd name="T95" fmla="*/ 78 h 130"/>
                  <a:gd name="T96" fmla="*/ 88 w 126"/>
                  <a:gd name="T97" fmla="*/ 70 h 130"/>
                  <a:gd name="T98" fmla="*/ 82 w 126"/>
                  <a:gd name="T99" fmla="*/ 54 h 130"/>
                  <a:gd name="T100" fmla="*/ 76 w 126"/>
                  <a:gd name="T101" fmla="*/ 40 h 130"/>
                  <a:gd name="T102" fmla="*/ 62 w 126"/>
                  <a:gd name="T103" fmla="*/ 42 h 130"/>
                  <a:gd name="T104" fmla="*/ 46 w 126"/>
                  <a:gd name="T105" fmla="*/ 44 h 130"/>
                  <a:gd name="T106" fmla="*/ 42 w 126"/>
                  <a:gd name="T107" fmla="*/ 58 h 130"/>
                  <a:gd name="T108" fmla="*/ 40 w 126"/>
                  <a:gd name="T109" fmla="*/ 74 h 130"/>
                  <a:gd name="T110" fmla="*/ 52 w 126"/>
                  <a:gd name="T111" fmla="*/ 82 h 130"/>
                  <a:gd name="T112" fmla="*/ 64 w 126"/>
                  <a:gd name="T113" fmla="*/ 90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30"/>
                  <a:gd name="T173" fmla="*/ 126 w 126"/>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30">
                    <a:moveTo>
                      <a:pt x="64" y="130"/>
                    </a:moveTo>
                    <a:lnTo>
                      <a:pt x="64" y="130"/>
                    </a:lnTo>
                    <a:lnTo>
                      <a:pt x="76" y="130"/>
                    </a:lnTo>
                    <a:lnTo>
                      <a:pt x="88" y="126"/>
                    </a:lnTo>
                    <a:lnTo>
                      <a:pt x="68" y="118"/>
                    </a:lnTo>
                    <a:lnTo>
                      <a:pt x="50" y="130"/>
                    </a:lnTo>
                    <a:lnTo>
                      <a:pt x="64" y="130"/>
                    </a:lnTo>
                    <a:close/>
                    <a:moveTo>
                      <a:pt x="118" y="98"/>
                    </a:moveTo>
                    <a:lnTo>
                      <a:pt x="118" y="98"/>
                    </a:lnTo>
                    <a:lnTo>
                      <a:pt x="124" y="82"/>
                    </a:lnTo>
                    <a:lnTo>
                      <a:pt x="126" y="74"/>
                    </a:lnTo>
                    <a:lnTo>
                      <a:pt x="126" y="64"/>
                    </a:lnTo>
                    <a:lnTo>
                      <a:pt x="126" y="54"/>
                    </a:lnTo>
                    <a:lnTo>
                      <a:pt x="114" y="72"/>
                    </a:lnTo>
                    <a:lnTo>
                      <a:pt x="118" y="98"/>
                    </a:lnTo>
                    <a:close/>
                    <a:moveTo>
                      <a:pt x="108" y="18"/>
                    </a:moveTo>
                    <a:lnTo>
                      <a:pt x="108" y="18"/>
                    </a:lnTo>
                    <a:lnTo>
                      <a:pt x="98" y="6"/>
                    </a:lnTo>
                    <a:lnTo>
                      <a:pt x="84" y="0"/>
                    </a:lnTo>
                    <a:lnTo>
                      <a:pt x="82" y="4"/>
                    </a:lnTo>
                    <a:lnTo>
                      <a:pt x="90" y="14"/>
                    </a:lnTo>
                    <a:lnTo>
                      <a:pt x="108" y="18"/>
                    </a:lnTo>
                    <a:close/>
                    <a:moveTo>
                      <a:pt x="34" y="4"/>
                    </a:moveTo>
                    <a:lnTo>
                      <a:pt x="34" y="4"/>
                    </a:lnTo>
                    <a:lnTo>
                      <a:pt x="28" y="8"/>
                    </a:lnTo>
                    <a:lnTo>
                      <a:pt x="20" y="14"/>
                    </a:lnTo>
                    <a:lnTo>
                      <a:pt x="14" y="22"/>
                    </a:lnTo>
                    <a:lnTo>
                      <a:pt x="10" y="28"/>
                    </a:lnTo>
                    <a:lnTo>
                      <a:pt x="26" y="22"/>
                    </a:lnTo>
                    <a:lnTo>
                      <a:pt x="36" y="6"/>
                    </a:lnTo>
                    <a:lnTo>
                      <a:pt x="34" y="4"/>
                    </a:lnTo>
                    <a:close/>
                    <a:moveTo>
                      <a:pt x="0" y="70"/>
                    </a:moveTo>
                    <a:lnTo>
                      <a:pt x="0" y="70"/>
                    </a:lnTo>
                    <a:lnTo>
                      <a:pt x="2" y="80"/>
                    </a:lnTo>
                    <a:lnTo>
                      <a:pt x="6" y="90"/>
                    </a:lnTo>
                    <a:lnTo>
                      <a:pt x="10" y="98"/>
                    </a:lnTo>
                    <a:lnTo>
                      <a:pt x="14" y="106"/>
                    </a:lnTo>
                    <a:lnTo>
                      <a:pt x="14" y="86"/>
                    </a:lnTo>
                    <a:lnTo>
                      <a:pt x="0" y="70"/>
                    </a:lnTo>
                    <a:close/>
                    <a:moveTo>
                      <a:pt x="64" y="90"/>
                    </a:moveTo>
                    <a:lnTo>
                      <a:pt x="76" y="78"/>
                    </a:lnTo>
                    <a:lnTo>
                      <a:pt x="88" y="70"/>
                    </a:lnTo>
                    <a:lnTo>
                      <a:pt x="82" y="54"/>
                    </a:lnTo>
                    <a:lnTo>
                      <a:pt x="76" y="40"/>
                    </a:lnTo>
                    <a:lnTo>
                      <a:pt x="62" y="42"/>
                    </a:lnTo>
                    <a:lnTo>
                      <a:pt x="46" y="44"/>
                    </a:lnTo>
                    <a:lnTo>
                      <a:pt x="42" y="58"/>
                    </a:lnTo>
                    <a:lnTo>
                      <a:pt x="40" y="74"/>
                    </a:lnTo>
                    <a:lnTo>
                      <a:pt x="52" y="82"/>
                    </a:lnTo>
                    <a:lnTo>
                      <a:pt x="64" y="90"/>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71" name="Freeform 48"/>
              <p:cNvSpPr>
                <a:spLocks noEditPoints="1"/>
              </p:cNvSpPr>
              <p:nvPr/>
            </p:nvSpPr>
            <p:spPr bwMode="auto">
              <a:xfrm>
                <a:off x="2649" y="2840"/>
                <a:ext cx="120" cy="124"/>
              </a:xfrm>
              <a:custGeom>
                <a:avLst/>
                <a:gdLst>
                  <a:gd name="T0" fmla="*/ 78 w 120"/>
                  <a:gd name="T1" fmla="*/ 0 h 124"/>
                  <a:gd name="T2" fmla="*/ 78 w 120"/>
                  <a:gd name="T3" fmla="*/ 0 h 124"/>
                  <a:gd name="T4" fmla="*/ 90 w 120"/>
                  <a:gd name="T5" fmla="*/ 4 h 124"/>
                  <a:gd name="T6" fmla="*/ 100 w 120"/>
                  <a:gd name="T7" fmla="*/ 12 h 124"/>
                  <a:gd name="T8" fmla="*/ 86 w 120"/>
                  <a:gd name="T9" fmla="*/ 10 h 124"/>
                  <a:gd name="T10" fmla="*/ 78 w 120"/>
                  <a:gd name="T11" fmla="*/ 0 h 124"/>
                  <a:gd name="T12" fmla="*/ 78 w 120"/>
                  <a:gd name="T13" fmla="*/ 0 h 124"/>
                  <a:gd name="T14" fmla="*/ 78 w 120"/>
                  <a:gd name="T15" fmla="*/ 0 h 124"/>
                  <a:gd name="T16" fmla="*/ 120 w 120"/>
                  <a:gd name="T17" fmla="*/ 54 h 124"/>
                  <a:gd name="T18" fmla="*/ 120 w 120"/>
                  <a:gd name="T19" fmla="*/ 54 h 124"/>
                  <a:gd name="T20" fmla="*/ 120 w 120"/>
                  <a:gd name="T21" fmla="*/ 60 h 124"/>
                  <a:gd name="T22" fmla="*/ 120 w 120"/>
                  <a:gd name="T23" fmla="*/ 60 h 124"/>
                  <a:gd name="T24" fmla="*/ 118 w 120"/>
                  <a:gd name="T25" fmla="*/ 74 h 124"/>
                  <a:gd name="T26" fmla="*/ 114 w 120"/>
                  <a:gd name="T27" fmla="*/ 88 h 124"/>
                  <a:gd name="T28" fmla="*/ 110 w 120"/>
                  <a:gd name="T29" fmla="*/ 68 h 124"/>
                  <a:gd name="T30" fmla="*/ 120 w 120"/>
                  <a:gd name="T31" fmla="*/ 54 h 124"/>
                  <a:gd name="T32" fmla="*/ 120 w 120"/>
                  <a:gd name="T33" fmla="*/ 54 h 124"/>
                  <a:gd name="T34" fmla="*/ 80 w 120"/>
                  <a:gd name="T35" fmla="*/ 120 h 124"/>
                  <a:gd name="T36" fmla="*/ 80 w 120"/>
                  <a:gd name="T37" fmla="*/ 120 h 124"/>
                  <a:gd name="T38" fmla="*/ 70 w 120"/>
                  <a:gd name="T39" fmla="*/ 122 h 124"/>
                  <a:gd name="T40" fmla="*/ 60 w 120"/>
                  <a:gd name="T41" fmla="*/ 124 h 124"/>
                  <a:gd name="T42" fmla="*/ 60 w 120"/>
                  <a:gd name="T43" fmla="*/ 124 h 124"/>
                  <a:gd name="T44" fmla="*/ 50 w 120"/>
                  <a:gd name="T45" fmla="*/ 122 h 124"/>
                  <a:gd name="T46" fmla="*/ 64 w 120"/>
                  <a:gd name="T47" fmla="*/ 114 h 124"/>
                  <a:gd name="T48" fmla="*/ 80 w 120"/>
                  <a:gd name="T49" fmla="*/ 120 h 124"/>
                  <a:gd name="T50" fmla="*/ 80 w 120"/>
                  <a:gd name="T51" fmla="*/ 120 h 124"/>
                  <a:gd name="T52" fmla="*/ 10 w 120"/>
                  <a:gd name="T53" fmla="*/ 96 h 124"/>
                  <a:gd name="T54" fmla="*/ 10 w 120"/>
                  <a:gd name="T55" fmla="*/ 96 h 124"/>
                  <a:gd name="T56" fmla="*/ 4 w 120"/>
                  <a:gd name="T57" fmla="*/ 84 h 124"/>
                  <a:gd name="T58" fmla="*/ 0 w 120"/>
                  <a:gd name="T59" fmla="*/ 70 h 124"/>
                  <a:gd name="T60" fmla="*/ 10 w 120"/>
                  <a:gd name="T61" fmla="*/ 82 h 124"/>
                  <a:gd name="T62" fmla="*/ 10 w 120"/>
                  <a:gd name="T63" fmla="*/ 96 h 124"/>
                  <a:gd name="T64" fmla="*/ 10 w 120"/>
                  <a:gd name="T65" fmla="*/ 96 h 124"/>
                  <a:gd name="T66" fmla="*/ 10 w 120"/>
                  <a:gd name="T67" fmla="*/ 22 h 124"/>
                  <a:gd name="T68" fmla="*/ 10 w 120"/>
                  <a:gd name="T69" fmla="*/ 22 h 124"/>
                  <a:gd name="T70" fmla="*/ 20 w 120"/>
                  <a:gd name="T71" fmla="*/ 12 h 124"/>
                  <a:gd name="T72" fmla="*/ 32 w 120"/>
                  <a:gd name="T73" fmla="*/ 4 h 124"/>
                  <a:gd name="T74" fmla="*/ 22 w 120"/>
                  <a:gd name="T75" fmla="*/ 18 h 124"/>
                  <a:gd name="T76" fmla="*/ 10 w 120"/>
                  <a:gd name="T77" fmla="*/ 22 h 124"/>
                  <a:gd name="T78" fmla="*/ 10 w 120"/>
                  <a:gd name="T79" fmla="*/ 22 h 124"/>
                  <a:gd name="T80" fmla="*/ 60 w 120"/>
                  <a:gd name="T81" fmla="*/ 86 h 124"/>
                  <a:gd name="T82" fmla="*/ 72 w 120"/>
                  <a:gd name="T83" fmla="*/ 74 h 124"/>
                  <a:gd name="T84" fmla="*/ 84 w 120"/>
                  <a:gd name="T85" fmla="*/ 66 h 124"/>
                  <a:gd name="T86" fmla="*/ 78 w 120"/>
                  <a:gd name="T87" fmla="*/ 50 h 124"/>
                  <a:gd name="T88" fmla="*/ 72 w 120"/>
                  <a:gd name="T89" fmla="*/ 36 h 124"/>
                  <a:gd name="T90" fmla="*/ 58 w 120"/>
                  <a:gd name="T91" fmla="*/ 38 h 124"/>
                  <a:gd name="T92" fmla="*/ 42 w 120"/>
                  <a:gd name="T93" fmla="*/ 40 h 124"/>
                  <a:gd name="T94" fmla="*/ 38 w 120"/>
                  <a:gd name="T95" fmla="*/ 54 h 124"/>
                  <a:gd name="T96" fmla="*/ 36 w 120"/>
                  <a:gd name="T97" fmla="*/ 70 h 124"/>
                  <a:gd name="T98" fmla="*/ 48 w 120"/>
                  <a:gd name="T99" fmla="*/ 78 h 124"/>
                  <a:gd name="T100" fmla="*/ 60 w 120"/>
                  <a:gd name="T101" fmla="*/ 86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24"/>
                  <a:gd name="T155" fmla="*/ 120 w 120"/>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24">
                    <a:moveTo>
                      <a:pt x="78" y="0"/>
                    </a:moveTo>
                    <a:lnTo>
                      <a:pt x="78" y="0"/>
                    </a:lnTo>
                    <a:lnTo>
                      <a:pt x="90" y="4"/>
                    </a:lnTo>
                    <a:lnTo>
                      <a:pt x="100" y="12"/>
                    </a:lnTo>
                    <a:lnTo>
                      <a:pt x="86" y="10"/>
                    </a:lnTo>
                    <a:lnTo>
                      <a:pt x="78" y="0"/>
                    </a:lnTo>
                    <a:close/>
                    <a:moveTo>
                      <a:pt x="120" y="54"/>
                    </a:moveTo>
                    <a:lnTo>
                      <a:pt x="120" y="54"/>
                    </a:lnTo>
                    <a:lnTo>
                      <a:pt x="120" y="60"/>
                    </a:lnTo>
                    <a:lnTo>
                      <a:pt x="118" y="74"/>
                    </a:lnTo>
                    <a:lnTo>
                      <a:pt x="114" y="88"/>
                    </a:lnTo>
                    <a:lnTo>
                      <a:pt x="110" y="68"/>
                    </a:lnTo>
                    <a:lnTo>
                      <a:pt x="120" y="54"/>
                    </a:lnTo>
                    <a:close/>
                    <a:moveTo>
                      <a:pt x="80" y="120"/>
                    </a:moveTo>
                    <a:lnTo>
                      <a:pt x="80" y="120"/>
                    </a:lnTo>
                    <a:lnTo>
                      <a:pt x="70" y="122"/>
                    </a:lnTo>
                    <a:lnTo>
                      <a:pt x="60" y="124"/>
                    </a:lnTo>
                    <a:lnTo>
                      <a:pt x="50" y="122"/>
                    </a:lnTo>
                    <a:lnTo>
                      <a:pt x="64" y="114"/>
                    </a:lnTo>
                    <a:lnTo>
                      <a:pt x="80" y="120"/>
                    </a:lnTo>
                    <a:close/>
                    <a:moveTo>
                      <a:pt x="10" y="96"/>
                    </a:moveTo>
                    <a:lnTo>
                      <a:pt x="10" y="96"/>
                    </a:lnTo>
                    <a:lnTo>
                      <a:pt x="4" y="84"/>
                    </a:lnTo>
                    <a:lnTo>
                      <a:pt x="0" y="70"/>
                    </a:lnTo>
                    <a:lnTo>
                      <a:pt x="10" y="82"/>
                    </a:lnTo>
                    <a:lnTo>
                      <a:pt x="10" y="96"/>
                    </a:lnTo>
                    <a:close/>
                    <a:moveTo>
                      <a:pt x="10" y="22"/>
                    </a:moveTo>
                    <a:lnTo>
                      <a:pt x="10" y="22"/>
                    </a:lnTo>
                    <a:lnTo>
                      <a:pt x="20" y="12"/>
                    </a:lnTo>
                    <a:lnTo>
                      <a:pt x="32" y="4"/>
                    </a:lnTo>
                    <a:lnTo>
                      <a:pt x="22" y="18"/>
                    </a:lnTo>
                    <a:lnTo>
                      <a:pt x="10" y="22"/>
                    </a:lnTo>
                    <a:close/>
                    <a:moveTo>
                      <a:pt x="60" y="86"/>
                    </a:moveTo>
                    <a:lnTo>
                      <a:pt x="72" y="74"/>
                    </a:lnTo>
                    <a:lnTo>
                      <a:pt x="84" y="66"/>
                    </a:lnTo>
                    <a:lnTo>
                      <a:pt x="78" y="50"/>
                    </a:lnTo>
                    <a:lnTo>
                      <a:pt x="72" y="36"/>
                    </a:lnTo>
                    <a:lnTo>
                      <a:pt x="58" y="38"/>
                    </a:lnTo>
                    <a:lnTo>
                      <a:pt x="42" y="40"/>
                    </a:lnTo>
                    <a:lnTo>
                      <a:pt x="38" y="54"/>
                    </a:lnTo>
                    <a:lnTo>
                      <a:pt x="36" y="70"/>
                    </a:lnTo>
                    <a:lnTo>
                      <a:pt x="48" y="78"/>
                    </a:lnTo>
                    <a:lnTo>
                      <a:pt x="60" y="86"/>
                    </a:lnTo>
                    <a:close/>
                  </a:path>
                </a:pathLst>
              </a:custGeom>
              <a:solidFill>
                <a:srgbClr val="000000"/>
              </a:solidFill>
              <a:ln w="9525">
                <a:noFill/>
                <a:round/>
                <a:headEnd/>
                <a:tailEnd/>
              </a:ln>
            </p:spPr>
            <p:txBody>
              <a:bodyPr/>
              <a:lstStyle/>
              <a:p>
                <a:endParaRPr lang="es-ES_tradnl">
                  <a:solidFill>
                    <a:srgbClr val="000000"/>
                  </a:solidFill>
                  <a:latin typeface="Arial"/>
                  <a:cs typeface="Arial"/>
                </a:endParaRPr>
              </a:p>
            </p:txBody>
          </p:sp>
          <p:sp>
            <p:nvSpPr>
              <p:cNvPr id="372" name="Freeform 49"/>
              <p:cNvSpPr>
                <a:spLocks noEditPoints="1"/>
              </p:cNvSpPr>
              <p:nvPr/>
            </p:nvSpPr>
            <p:spPr bwMode="auto">
              <a:xfrm>
                <a:off x="2653" y="2844"/>
                <a:ext cx="112" cy="116"/>
              </a:xfrm>
              <a:custGeom>
                <a:avLst/>
                <a:gdLst>
                  <a:gd name="T0" fmla="*/ 76 w 112"/>
                  <a:gd name="T1" fmla="*/ 0 h 116"/>
                  <a:gd name="T2" fmla="*/ 76 w 112"/>
                  <a:gd name="T3" fmla="*/ 0 h 116"/>
                  <a:gd name="T4" fmla="*/ 84 w 112"/>
                  <a:gd name="T5" fmla="*/ 4 h 116"/>
                  <a:gd name="T6" fmla="*/ 90 w 112"/>
                  <a:gd name="T7" fmla="*/ 8 h 116"/>
                  <a:gd name="T8" fmla="*/ 82 w 112"/>
                  <a:gd name="T9" fmla="*/ 6 h 116"/>
                  <a:gd name="T10" fmla="*/ 76 w 112"/>
                  <a:gd name="T11" fmla="*/ 0 h 116"/>
                  <a:gd name="T12" fmla="*/ 76 w 112"/>
                  <a:gd name="T13" fmla="*/ 0 h 116"/>
                  <a:gd name="T14" fmla="*/ 112 w 112"/>
                  <a:gd name="T15" fmla="*/ 56 h 116"/>
                  <a:gd name="T16" fmla="*/ 112 w 112"/>
                  <a:gd name="T17" fmla="*/ 56 h 116"/>
                  <a:gd name="T18" fmla="*/ 112 w 112"/>
                  <a:gd name="T19" fmla="*/ 56 h 116"/>
                  <a:gd name="T20" fmla="*/ 112 w 112"/>
                  <a:gd name="T21" fmla="*/ 68 h 116"/>
                  <a:gd name="T22" fmla="*/ 108 w 112"/>
                  <a:gd name="T23" fmla="*/ 78 h 116"/>
                  <a:gd name="T24" fmla="*/ 106 w 112"/>
                  <a:gd name="T25" fmla="*/ 64 h 116"/>
                  <a:gd name="T26" fmla="*/ 112 w 112"/>
                  <a:gd name="T27" fmla="*/ 56 h 116"/>
                  <a:gd name="T28" fmla="*/ 112 w 112"/>
                  <a:gd name="T29" fmla="*/ 56 h 116"/>
                  <a:gd name="T30" fmla="*/ 70 w 112"/>
                  <a:gd name="T31" fmla="*/ 114 h 116"/>
                  <a:gd name="T32" fmla="*/ 70 w 112"/>
                  <a:gd name="T33" fmla="*/ 114 h 116"/>
                  <a:gd name="T34" fmla="*/ 56 w 112"/>
                  <a:gd name="T35" fmla="*/ 116 h 116"/>
                  <a:gd name="T36" fmla="*/ 56 w 112"/>
                  <a:gd name="T37" fmla="*/ 116 h 116"/>
                  <a:gd name="T38" fmla="*/ 52 w 112"/>
                  <a:gd name="T39" fmla="*/ 116 h 116"/>
                  <a:gd name="T40" fmla="*/ 60 w 112"/>
                  <a:gd name="T41" fmla="*/ 110 h 116"/>
                  <a:gd name="T42" fmla="*/ 70 w 112"/>
                  <a:gd name="T43" fmla="*/ 114 h 116"/>
                  <a:gd name="T44" fmla="*/ 70 w 112"/>
                  <a:gd name="T45" fmla="*/ 114 h 116"/>
                  <a:gd name="T46" fmla="*/ 6 w 112"/>
                  <a:gd name="T47" fmla="*/ 86 h 116"/>
                  <a:gd name="T48" fmla="*/ 6 w 112"/>
                  <a:gd name="T49" fmla="*/ 86 h 116"/>
                  <a:gd name="T50" fmla="*/ 0 w 112"/>
                  <a:gd name="T51" fmla="*/ 72 h 116"/>
                  <a:gd name="T52" fmla="*/ 6 w 112"/>
                  <a:gd name="T53" fmla="*/ 78 h 116"/>
                  <a:gd name="T54" fmla="*/ 6 w 112"/>
                  <a:gd name="T55" fmla="*/ 86 h 116"/>
                  <a:gd name="T56" fmla="*/ 6 w 112"/>
                  <a:gd name="T57" fmla="*/ 86 h 116"/>
                  <a:gd name="T58" fmla="*/ 12 w 112"/>
                  <a:gd name="T59" fmla="*/ 16 h 116"/>
                  <a:gd name="T60" fmla="*/ 12 w 112"/>
                  <a:gd name="T61" fmla="*/ 16 h 116"/>
                  <a:gd name="T62" fmla="*/ 18 w 112"/>
                  <a:gd name="T63" fmla="*/ 12 h 116"/>
                  <a:gd name="T64" fmla="*/ 24 w 112"/>
                  <a:gd name="T65" fmla="*/ 6 h 116"/>
                  <a:gd name="T66" fmla="*/ 18 w 112"/>
                  <a:gd name="T67" fmla="*/ 14 h 116"/>
                  <a:gd name="T68" fmla="*/ 12 w 112"/>
                  <a:gd name="T69" fmla="*/ 16 h 116"/>
                  <a:gd name="T70" fmla="*/ 12 w 112"/>
                  <a:gd name="T71" fmla="*/ 16 h 116"/>
                  <a:gd name="T72" fmla="*/ 56 w 112"/>
                  <a:gd name="T73" fmla="*/ 82 h 116"/>
                  <a:gd name="T74" fmla="*/ 68 w 112"/>
                  <a:gd name="T75" fmla="*/ 70 h 116"/>
                  <a:gd name="T76" fmla="*/ 80 w 112"/>
                  <a:gd name="T77" fmla="*/ 62 h 116"/>
                  <a:gd name="T78" fmla="*/ 74 w 112"/>
                  <a:gd name="T79" fmla="*/ 46 h 116"/>
                  <a:gd name="T80" fmla="*/ 68 w 112"/>
                  <a:gd name="T81" fmla="*/ 32 h 116"/>
                  <a:gd name="T82" fmla="*/ 54 w 112"/>
                  <a:gd name="T83" fmla="*/ 34 h 116"/>
                  <a:gd name="T84" fmla="*/ 38 w 112"/>
                  <a:gd name="T85" fmla="*/ 36 h 116"/>
                  <a:gd name="T86" fmla="*/ 34 w 112"/>
                  <a:gd name="T87" fmla="*/ 50 h 116"/>
                  <a:gd name="T88" fmla="*/ 32 w 112"/>
                  <a:gd name="T89" fmla="*/ 66 h 116"/>
                  <a:gd name="T90" fmla="*/ 44 w 112"/>
                  <a:gd name="T91" fmla="*/ 74 h 116"/>
                  <a:gd name="T92" fmla="*/ 56 w 112"/>
                  <a:gd name="T93" fmla="*/ 8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116"/>
                  <a:gd name="T143" fmla="*/ 112 w 112"/>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116">
                    <a:moveTo>
                      <a:pt x="76" y="0"/>
                    </a:moveTo>
                    <a:lnTo>
                      <a:pt x="76" y="0"/>
                    </a:lnTo>
                    <a:lnTo>
                      <a:pt x="84" y="4"/>
                    </a:lnTo>
                    <a:lnTo>
                      <a:pt x="90" y="8"/>
                    </a:lnTo>
                    <a:lnTo>
                      <a:pt x="82" y="6"/>
                    </a:lnTo>
                    <a:lnTo>
                      <a:pt x="76" y="0"/>
                    </a:lnTo>
                    <a:close/>
                    <a:moveTo>
                      <a:pt x="112" y="56"/>
                    </a:moveTo>
                    <a:lnTo>
                      <a:pt x="112" y="56"/>
                    </a:lnTo>
                    <a:lnTo>
                      <a:pt x="112" y="68"/>
                    </a:lnTo>
                    <a:lnTo>
                      <a:pt x="108" y="78"/>
                    </a:lnTo>
                    <a:lnTo>
                      <a:pt x="106" y="64"/>
                    </a:lnTo>
                    <a:lnTo>
                      <a:pt x="112" y="56"/>
                    </a:lnTo>
                    <a:close/>
                    <a:moveTo>
                      <a:pt x="70" y="114"/>
                    </a:moveTo>
                    <a:lnTo>
                      <a:pt x="70" y="114"/>
                    </a:lnTo>
                    <a:lnTo>
                      <a:pt x="56" y="116"/>
                    </a:lnTo>
                    <a:lnTo>
                      <a:pt x="52" y="116"/>
                    </a:lnTo>
                    <a:lnTo>
                      <a:pt x="60" y="110"/>
                    </a:lnTo>
                    <a:lnTo>
                      <a:pt x="70" y="114"/>
                    </a:lnTo>
                    <a:close/>
                    <a:moveTo>
                      <a:pt x="6" y="86"/>
                    </a:moveTo>
                    <a:lnTo>
                      <a:pt x="6" y="86"/>
                    </a:lnTo>
                    <a:lnTo>
                      <a:pt x="0" y="72"/>
                    </a:lnTo>
                    <a:lnTo>
                      <a:pt x="6" y="78"/>
                    </a:lnTo>
                    <a:lnTo>
                      <a:pt x="6" y="86"/>
                    </a:lnTo>
                    <a:close/>
                    <a:moveTo>
                      <a:pt x="12" y="16"/>
                    </a:moveTo>
                    <a:lnTo>
                      <a:pt x="12" y="16"/>
                    </a:lnTo>
                    <a:lnTo>
                      <a:pt x="18" y="12"/>
                    </a:lnTo>
                    <a:lnTo>
                      <a:pt x="24" y="6"/>
                    </a:lnTo>
                    <a:lnTo>
                      <a:pt x="18" y="14"/>
                    </a:lnTo>
                    <a:lnTo>
                      <a:pt x="12" y="16"/>
                    </a:lnTo>
                    <a:close/>
                    <a:moveTo>
                      <a:pt x="56" y="82"/>
                    </a:moveTo>
                    <a:lnTo>
                      <a:pt x="68" y="70"/>
                    </a:lnTo>
                    <a:lnTo>
                      <a:pt x="80" y="62"/>
                    </a:lnTo>
                    <a:lnTo>
                      <a:pt x="74" y="46"/>
                    </a:lnTo>
                    <a:lnTo>
                      <a:pt x="68" y="32"/>
                    </a:lnTo>
                    <a:lnTo>
                      <a:pt x="54" y="34"/>
                    </a:lnTo>
                    <a:lnTo>
                      <a:pt x="38" y="36"/>
                    </a:lnTo>
                    <a:lnTo>
                      <a:pt x="34" y="50"/>
                    </a:lnTo>
                    <a:lnTo>
                      <a:pt x="32" y="66"/>
                    </a:lnTo>
                    <a:lnTo>
                      <a:pt x="44" y="74"/>
                    </a:lnTo>
                    <a:lnTo>
                      <a:pt x="56" y="82"/>
                    </a:lnTo>
                    <a:close/>
                  </a:path>
                </a:pathLst>
              </a:custGeom>
              <a:solidFill>
                <a:srgbClr val="020101"/>
              </a:solidFill>
              <a:ln w="9525">
                <a:noFill/>
                <a:round/>
                <a:headEnd/>
                <a:tailEnd/>
              </a:ln>
            </p:spPr>
            <p:txBody>
              <a:bodyPr/>
              <a:lstStyle/>
              <a:p>
                <a:endParaRPr lang="es-ES_tradnl">
                  <a:solidFill>
                    <a:srgbClr val="000000"/>
                  </a:solidFill>
                  <a:latin typeface="Arial"/>
                  <a:cs typeface="Arial"/>
                </a:endParaRPr>
              </a:p>
            </p:txBody>
          </p:sp>
          <p:sp>
            <p:nvSpPr>
              <p:cNvPr id="373" name="Freeform 50"/>
              <p:cNvSpPr>
                <a:spLocks noEditPoints="1"/>
              </p:cNvSpPr>
              <p:nvPr/>
            </p:nvSpPr>
            <p:spPr bwMode="auto">
              <a:xfrm>
                <a:off x="2685" y="2850"/>
                <a:ext cx="76" cy="106"/>
              </a:xfrm>
              <a:custGeom>
                <a:avLst/>
                <a:gdLst>
                  <a:gd name="T0" fmla="*/ 48 w 76"/>
                  <a:gd name="T1" fmla="*/ 0 h 106"/>
                  <a:gd name="T2" fmla="*/ 48 w 76"/>
                  <a:gd name="T3" fmla="*/ 0 h 106"/>
                  <a:gd name="T4" fmla="*/ 50 w 76"/>
                  <a:gd name="T5" fmla="*/ 0 h 106"/>
                  <a:gd name="T6" fmla="*/ 50 w 76"/>
                  <a:gd name="T7" fmla="*/ 0 h 106"/>
                  <a:gd name="T8" fmla="*/ 48 w 76"/>
                  <a:gd name="T9" fmla="*/ 0 h 106"/>
                  <a:gd name="T10" fmla="*/ 48 w 76"/>
                  <a:gd name="T11" fmla="*/ 0 h 106"/>
                  <a:gd name="T12" fmla="*/ 76 w 76"/>
                  <a:gd name="T13" fmla="*/ 54 h 106"/>
                  <a:gd name="T14" fmla="*/ 76 w 76"/>
                  <a:gd name="T15" fmla="*/ 54 h 106"/>
                  <a:gd name="T16" fmla="*/ 74 w 76"/>
                  <a:gd name="T17" fmla="*/ 66 h 106"/>
                  <a:gd name="T18" fmla="*/ 74 w 76"/>
                  <a:gd name="T19" fmla="*/ 58 h 106"/>
                  <a:gd name="T20" fmla="*/ 76 w 76"/>
                  <a:gd name="T21" fmla="*/ 54 h 106"/>
                  <a:gd name="T22" fmla="*/ 76 w 76"/>
                  <a:gd name="T23" fmla="*/ 54 h 106"/>
                  <a:gd name="T24" fmla="*/ 30 w 76"/>
                  <a:gd name="T25" fmla="*/ 106 h 106"/>
                  <a:gd name="T26" fmla="*/ 30 w 76"/>
                  <a:gd name="T27" fmla="*/ 106 h 106"/>
                  <a:gd name="T28" fmla="*/ 24 w 76"/>
                  <a:gd name="T29" fmla="*/ 106 h 106"/>
                  <a:gd name="T30" fmla="*/ 28 w 76"/>
                  <a:gd name="T31" fmla="*/ 104 h 106"/>
                  <a:gd name="T32" fmla="*/ 30 w 76"/>
                  <a:gd name="T33" fmla="*/ 106 h 106"/>
                  <a:gd name="T34" fmla="*/ 30 w 76"/>
                  <a:gd name="T35" fmla="*/ 106 h 106"/>
                  <a:gd name="T36" fmla="*/ 24 w 76"/>
                  <a:gd name="T37" fmla="*/ 76 h 106"/>
                  <a:gd name="T38" fmla="*/ 36 w 76"/>
                  <a:gd name="T39" fmla="*/ 64 h 106"/>
                  <a:gd name="T40" fmla="*/ 48 w 76"/>
                  <a:gd name="T41" fmla="*/ 56 h 106"/>
                  <a:gd name="T42" fmla="*/ 42 w 76"/>
                  <a:gd name="T43" fmla="*/ 40 h 106"/>
                  <a:gd name="T44" fmla="*/ 36 w 76"/>
                  <a:gd name="T45" fmla="*/ 26 h 106"/>
                  <a:gd name="T46" fmla="*/ 22 w 76"/>
                  <a:gd name="T47" fmla="*/ 28 h 106"/>
                  <a:gd name="T48" fmla="*/ 6 w 76"/>
                  <a:gd name="T49" fmla="*/ 30 h 106"/>
                  <a:gd name="T50" fmla="*/ 2 w 76"/>
                  <a:gd name="T51" fmla="*/ 44 h 106"/>
                  <a:gd name="T52" fmla="*/ 0 w 76"/>
                  <a:gd name="T53" fmla="*/ 60 h 106"/>
                  <a:gd name="T54" fmla="*/ 12 w 76"/>
                  <a:gd name="T55" fmla="*/ 68 h 106"/>
                  <a:gd name="T56" fmla="*/ 24 w 76"/>
                  <a:gd name="T57" fmla="*/ 76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06"/>
                  <a:gd name="T89" fmla="*/ 76 w 76"/>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06">
                    <a:moveTo>
                      <a:pt x="48" y="0"/>
                    </a:moveTo>
                    <a:lnTo>
                      <a:pt x="48" y="0"/>
                    </a:lnTo>
                    <a:lnTo>
                      <a:pt x="50" y="0"/>
                    </a:lnTo>
                    <a:lnTo>
                      <a:pt x="48" y="0"/>
                    </a:lnTo>
                    <a:close/>
                    <a:moveTo>
                      <a:pt x="76" y="54"/>
                    </a:moveTo>
                    <a:lnTo>
                      <a:pt x="76" y="54"/>
                    </a:lnTo>
                    <a:lnTo>
                      <a:pt x="74" y="66"/>
                    </a:lnTo>
                    <a:lnTo>
                      <a:pt x="74" y="58"/>
                    </a:lnTo>
                    <a:lnTo>
                      <a:pt x="76" y="54"/>
                    </a:lnTo>
                    <a:close/>
                    <a:moveTo>
                      <a:pt x="30" y="106"/>
                    </a:moveTo>
                    <a:lnTo>
                      <a:pt x="30" y="106"/>
                    </a:lnTo>
                    <a:lnTo>
                      <a:pt x="24" y="106"/>
                    </a:lnTo>
                    <a:lnTo>
                      <a:pt x="28" y="104"/>
                    </a:lnTo>
                    <a:lnTo>
                      <a:pt x="30" y="106"/>
                    </a:lnTo>
                    <a:close/>
                    <a:moveTo>
                      <a:pt x="24" y="76"/>
                    </a:moveTo>
                    <a:lnTo>
                      <a:pt x="36" y="64"/>
                    </a:lnTo>
                    <a:lnTo>
                      <a:pt x="48" y="56"/>
                    </a:lnTo>
                    <a:lnTo>
                      <a:pt x="42" y="40"/>
                    </a:lnTo>
                    <a:lnTo>
                      <a:pt x="36" y="26"/>
                    </a:lnTo>
                    <a:lnTo>
                      <a:pt x="22" y="28"/>
                    </a:lnTo>
                    <a:lnTo>
                      <a:pt x="6" y="30"/>
                    </a:lnTo>
                    <a:lnTo>
                      <a:pt x="2" y="44"/>
                    </a:lnTo>
                    <a:lnTo>
                      <a:pt x="0" y="60"/>
                    </a:lnTo>
                    <a:lnTo>
                      <a:pt x="12" y="68"/>
                    </a:lnTo>
                    <a:lnTo>
                      <a:pt x="24" y="76"/>
                    </a:lnTo>
                    <a:close/>
                  </a:path>
                </a:pathLst>
              </a:custGeom>
              <a:solidFill>
                <a:srgbClr val="070303"/>
              </a:solidFill>
              <a:ln w="9525">
                <a:noFill/>
                <a:round/>
                <a:headEnd/>
                <a:tailEnd/>
              </a:ln>
            </p:spPr>
            <p:txBody>
              <a:bodyPr/>
              <a:lstStyle/>
              <a:p>
                <a:endParaRPr lang="es-ES_tradnl">
                  <a:solidFill>
                    <a:srgbClr val="000000"/>
                  </a:solidFill>
                  <a:latin typeface="Arial"/>
                  <a:cs typeface="Arial"/>
                </a:endParaRPr>
              </a:p>
            </p:txBody>
          </p:sp>
          <p:sp>
            <p:nvSpPr>
              <p:cNvPr id="374" name="Freeform 51"/>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0B0808"/>
              </a:solidFill>
              <a:ln w="9525">
                <a:noFill/>
                <a:round/>
                <a:headEnd/>
                <a:tailEnd/>
              </a:ln>
            </p:spPr>
            <p:txBody>
              <a:bodyPr/>
              <a:lstStyle/>
              <a:p>
                <a:endParaRPr lang="es-ES_tradnl">
                  <a:solidFill>
                    <a:srgbClr val="000000"/>
                  </a:solidFill>
                  <a:latin typeface="Arial"/>
                  <a:cs typeface="Arial"/>
                </a:endParaRPr>
              </a:p>
            </p:txBody>
          </p:sp>
          <p:sp>
            <p:nvSpPr>
              <p:cNvPr id="375" name="Freeform 52"/>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00D0C"/>
              </a:solidFill>
              <a:ln w="9525">
                <a:noFill/>
                <a:round/>
                <a:headEnd/>
                <a:tailEnd/>
              </a:ln>
            </p:spPr>
            <p:txBody>
              <a:bodyPr/>
              <a:lstStyle/>
              <a:p>
                <a:endParaRPr lang="es-ES_tradnl">
                  <a:solidFill>
                    <a:srgbClr val="000000"/>
                  </a:solidFill>
                  <a:latin typeface="Arial"/>
                  <a:cs typeface="Arial"/>
                </a:endParaRPr>
              </a:p>
            </p:txBody>
          </p:sp>
          <p:sp>
            <p:nvSpPr>
              <p:cNvPr id="376" name="Freeform 53"/>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61312"/>
              </a:solidFill>
              <a:ln w="9525">
                <a:noFill/>
                <a:round/>
                <a:headEnd/>
                <a:tailEnd/>
              </a:ln>
            </p:spPr>
            <p:txBody>
              <a:bodyPr/>
              <a:lstStyle/>
              <a:p>
                <a:endParaRPr lang="es-ES_tradnl">
                  <a:solidFill>
                    <a:srgbClr val="000000"/>
                  </a:solidFill>
                  <a:latin typeface="Arial"/>
                  <a:cs typeface="Arial"/>
                </a:endParaRPr>
              </a:p>
            </p:txBody>
          </p:sp>
          <p:sp>
            <p:nvSpPr>
              <p:cNvPr id="377" name="Freeform 54"/>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1D1B19"/>
              </a:solidFill>
              <a:ln w="9525">
                <a:noFill/>
                <a:round/>
                <a:headEnd/>
                <a:tailEnd/>
              </a:ln>
            </p:spPr>
            <p:txBody>
              <a:bodyPr/>
              <a:lstStyle/>
              <a:p>
                <a:endParaRPr lang="es-ES_tradnl">
                  <a:solidFill>
                    <a:srgbClr val="000000"/>
                  </a:solidFill>
                  <a:latin typeface="Arial"/>
                  <a:cs typeface="Arial"/>
                </a:endParaRPr>
              </a:p>
            </p:txBody>
          </p:sp>
          <p:sp>
            <p:nvSpPr>
              <p:cNvPr id="378" name="Freeform 55"/>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282725"/>
              </a:solidFill>
              <a:ln w="9525">
                <a:noFill/>
                <a:round/>
                <a:headEnd/>
                <a:tailEnd/>
              </a:ln>
            </p:spPr>
            <p:txBody>
              <a:bodyPr/>
              <a:lstStyle/>
              <a:p>
                <a:endParaRPr lang="es-ES_tradnl">
                  <a:solidFill>
                    <a:srgbClr val="000000"/>
                  </a:solidFill>
                  <a:latin typeface="Arial"/>
                  <a:cs typeface="Arial"/>
                </a:endParaRPr>
              </a:p>
            </p:txBody>
          </p:sp>
          <p:sp>
            <p:nvSpPr>
              <p:cNvPr id="379" name="Freeform 56"/>
              <p:cNvSpPr>
                <a:spLocks/>
              </p:cNvSpPr>
              <p:nvPr/>
            </p:nvSpPr>
            <p:spPr bwMode="auto">
              <a:xfrm>
                <a:off x="2685" y="2876"/>
                <a:ext cx="48" cy="50"/>
              </a:xfrm>
              <a:custGeom>
                <a:avLst/>
                <a:gdLst>
                  <a:gd name="T0" fmla="*/ 24 w 48"/>
                  <a:gd name="T1" fmla="*/ 50 h 50"/>
                  <a:gd name="T2" fmla="*/ 36 w 48"/>
                  <a:gd name="T3" fmla="*/ 38 h 50"/>
                  <a:gd name="T4" fmla="*/ 48 w 48"/>
                  <a:gd name="T5" fmla="*/ 30 h 50"/>
                  <a:gd name="T6" fmla="*/ 42 w 48"/>
                  <a:gd name="T7" fmla="*/ 14 h 50"/>
                  <a:gd name="T8" fmla="*/ 36 w 48"/>
                  <a:gd name="T9" fmla="*/ 0 h 50"/>
                  <a:gd name="T10" fmla="*/ 22 w 48"/>
                  <a:gd name="T11" fmla="*/ 2 h 50"/>
                  <a:gd name="T12" fmla="*/ 6 w 48"/>
                  <a:gd name="T13" fmla="*/ 4 h 50"/>
                  <a:gd name="T14" fmla="*/ 2 w 48"/>
                  <a:gd name="T15" fmla="*/ 18 h 50"/>
                  <a:gd name="T16" fmla="*/ 0 w 48"/>
                  <a:gd name="T17" fmla="*/ 34 h 50"/>
                  <a:gd name="T18" fmla="*/ 12 w 48"/>
                  <a:gd name="T19" fmla="*/ 42 h 50"/>
                  <a:gd name="T20" fmla="*/ 24 w 48"/>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0"/>
                  <a:gd name="T35" fmla="*/ 48 w 4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0">
                    <a:moveTo>
                      <a:pt x="24" y="50"/>
                    </a:moveTo>
                    <a:lnTo>
                      <a:pt x="36" y="38"/>
                    </a:lnTo>
                    <a:lnTo>
                      <a:pt x="48" y="30"/>
                    </a:lnTo>
                    <a:lnTo>
                      <a:pt x="42" y="14"/>
                    </a:lnTo>
                    <a:lnTo>
                      <a:pt x="36" y="0"/>
                    </a:lnTo>
                    <a:lnTo>
                      <a:pt x="22" y="2"/>
                    </a:lnTo>
                    <a:lnTo>
                      <a:pt x="6" y="4"/>
                    </a:lnTo>
                    <a:lnTo>
                      <a:pt x="2" y="18"/>
                    </a:lnTo>
                    <a:lnTo>
                      <a:pt x="0" y="34"/>
                    </a:lnTo>
                    <a:lnTo>
                      <a:pt x="12" y="42"/>
                    </a:lnTo>
                    <a:lnTo>
                      <a:pt x="24" y="5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sp>
            <p:nvSpPr>
              <p:cNvPr id="380" name="Freeform 57"/>
              <p:cNvSpPr>
                <a:spLocks/>
              </p:cNvSpPr>
              <p:nvPr/>
            </p:nvSpPr>
            <p:spPr bwMode="auto">
              <a:xfrm>
                <a:off x="2717" y="2880"/>
                <a:ext cx="14" cy="14"/>
              </a:xfrm>
              <a:custGeom>
                <a:avLst/>
                <a:gdLst>
                  <a:gd name="T0" fmla="*/ 8 w 14"/>
                  <a:gd name="T1" fmla="*/ 14 h 14"/>
                  <a:gd name="T2" fmla="*/ 8 w 14"/>
                  <a:gd name="T3" fmla="*/ 14 h 14"/>
                  <a:gd name="T4" fmla="*/ 12 w 14"/>
                  <a:gd name="T5" fmla="*/ 12 h 14"/>
                  <a:gd name="T6" fmla="*/ 14 w 14"/>
                  <a:gd name="T7" fmla="*/ 8 h 14"/>
                  <a:gd name="T8" fmla="*/ 14 w 14"/>
                  <a:gd name="T9" fmla="*/ 8 h 14"/>
                  <a:gd name="T10" fmla="*/ 12 w 14"/>
                  <a:gd name="T11" fmla="*/ 2 h 14"/>
                  <a:gd name="T12" fmla="*/ 10 w 14"/>
                  <a:gd name="T13" fmla="*/ 0 h 14"/>
                  <a:gd name="T14" fmla="*/ 8 w 14"/>
                  <a:gd name="T15" fmla="*/ 0 h 14"/>
                  <a:gd name="T16" fmla="*/ 8 w 14"/>
                  <a:gd name="T17" fmla="*/ 0 h 14"/>
                  <a:gd name="T18" fmla="*/ 4 w 14"/>
                  <a:gd name="T19" fmla="*/ 0 h 14"/>
                  <a:gd name="T20" fmla="*/ 2 w 14"/>
                  <a:gd name="T21" fmla="*/ 2 h 14"/>
                  <a:gd name="T22" fmla="*/ 0 w 14"/>
                  <a:gd name="T23" fmla="*/ 8 h 14"/>
                  <a:gd name="T24" fmla="*/ 0 w 14"/>
                  <a:gd name="T25" fmla="*/ 8 h 14"/>
                  <a:gd name="T26" fmla="*/ 2 w 14"/>
                  <a:gd name="T27" fmla="*/ 12 h 14"/>
                  <a:gd name="T28" fmla="*/ 8 w 14"/>
                  <a:gd name="T29" fmla="*/ 14 h 14"/>
                  <a:gd name="T30" fmla="*/ 8 w 14"/>
                  <a:gd name="T31" fmla="*/ 14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8" y="14"/>
                    </a:moveTo>
                    <a:lnTo>
                      <a:pt x="8" y="14"/>
                    </a:lnTo>
                    <a:lnTo>
                      <a:pt x="12" y="12"/>
                    </a:lnTo>
                    <a:lnTo>
                      <a:pt x="14" y="8"/>
                    </a:lnTo>
                    <a:lnTo>
                      <a:pt x="12" y="2"/>
                    </a:lnTo>
                    <a:lnTo>
                      <a:pt x="10" y="0"/>
                    </a:lnTo>
                    <a:lnTo>
                      <a:pt x="8" y="0"/>
                    </a:lnTo>
                    <a:lnTo>
                      <a:pt x="4" y="0"/>
                    </a:lnTo>
                    <a:lnTo>
                      <a:pt x="2" y="2"/>
                    </a:lnTo>
                    <a:lnTo>
                      <a:pt x="0" y="8"/>
                    </a:lnTo>
                    <a:lnTo>
                      <a:pt x="2" y="12"/>
                    </a:lnTo>
                    <a:lnTo>
                      <a:pt x="8" y="14"/>
                    </a:lnTo>
                    <a:close/>
                  </a:path>
                </a:pathLst>
              </a:custGeom>
              <a:solidFill>
                <a:srgbClr val="FFFFFF"/>
              </a:solidFill>
              <a:ln w="9525">
                <a:noFill/>
                <a:round/>
                <a:headEnd/>
                <a:tailEnd/>
              </a:ln>
            </p:spPr>
            <p:txBody>
              <a:bodyPr/>
              <a:lstStyle/>
              <a:p>
                <a:endParaRPr lang="es-ES_tradnl">
                  <a:solidFill>
                    <a:srgbClr val="000000"/>
                  </a:solidFill>
                  <a:latin typeface="Arial"/>
                  <a:cs typeface="Arial"/>
                </a:endParaRPr>
              </a:p>
            </p:txBody>
          </p:sp>
        </p:grpSp>
        <p:sp>
          <p:nvSpPr>
            <p:cNvPr id="352" name="Freeform 58"/>
            <p:cNvSpPr>
              <a:spLocks/>
            </p:cNvSpPr>
            <p:nvPr/>
          </p:nvSpPr>
          <p:spPr bwMode="auto">
            <a:xfrm>
              <a:off x="821" y="1478"/>
              <a:ext cx="28" cy="33"/>
            </a:xfrm>
            <a:custGeom>
              <a:avLst/>
              <a:gdLst>
                <a:gd name="T0" fmla="*/ 16 w 28"/>
                <a:gd name="T1" fmla="*/ 0 h 33"/>
                <a:gd name="T2" fmla="*/ 28 w 28"/>
                <a:gd name="T3" fmla="*/ 30 h 33"/>
                <a:gd name="T4" fmla="*/ 15 w 28"/>
                <a:gd name="T5" fmla="*/ 33 h 33"/>
                <a:gd name="T6" fmla="*/ 0 w 28"/>
                <a:gd name="T7" fmla="*/ 16 h 33"/>
                <a:gd name="T8" fmla="*/ 6 w 28"/>
                <a:gd name="T9" fmla="*/ 4 h 33"/>
                <a:gd name="T10" fmla="*/ 16 w 28"/>
                <a:gd name="T11" fmla="*/ 0 h 33"/>
                <a:gd name="T12" fmla="*/ 0 60000 65536"/>
                <a:gd name="T13" fmla="*/ 0 60000 65536"/>
                <a:gd name="T14" fmla="*/ 0 60000 65536"/>
                <a:gd name="T15" fmla="*/ 0 60000 65536"/>
                <a:gd name="T16" fmla="*/ 0 60000 65536"/>
                <a:gd name="T17" fmla="*/ 0 60000 65536"/>
                <a:gd name="T18" fmla="*/ 0 w 28"/>
                <a:gd name="T19" fmla="*/ 0 h 33"/>
                <a:gd name="T20" fmla="*/ 28 w 2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8" h="33">
                  <a:moveTo>
                    <a:pt x="16" y="0"/>
                  </a:moveTo>
                  <a:lnTo>
                    <a:pt x="28" y="30"/>
                  </a:lnTo>
                  <a:lnTo>
                    <a:pt x="15" y="33"/>
                  </a:lnTo>
                  <a:lnTo>
                    <a:pt x="0" y="16"/>
                  </a:lnTo>
                  <a:lnTo>
                    <a:pt x="6" y="4"/>
                  </a:lnTo>
                  <a:lnTo>
                    <a:pt x="16" y="0"/>
                  </a:lnTo>
                  <a:close/>
                </a:path>
              </a:pathLst>
            </a:custGeom>
            <a:solidFill>
              <a:srgbClr val="333333"/>
            </a:solidFill>
            <a:ln w="9525">
              <a:noFill/>
              <a:round/>
              <a:headEnd/>
              <a:tailEnd/>
            </a:ln>
          </p:spPr>
          <p:txBody>
            <a:bodyPr/>
            <a:lstStyle/>
            <a:p>
              <a:endParaRPr lang="es-ES_tradnl">
                <a:solidFill>
                  <a:srgbClr val="000000"/>
                </a:solidFill>
                <a:latin typeface="Arial"/>
                <a:cs typeface="Ari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par>
                          <p:cTn id="29" fill="hold">
                            <p:stCondLst>
                              <p:cond delay="0"/>
                            </p:stCondLst>
                            <p:childTnLst>
                              <p:par>
                                <p:cTn id="30" presetID="8" presetClass="emph" presetSubtype="0" repeatCount="indefinite" decel="50000" fill="hold" nodeType="afterEffect">
                                  <p:stCondLst>
                                    <p:cond delay="0"/>
                                  </p:stCondLst>
                                  <p:childTnLst>
                                    <p:animRot by="21600000">
                                      <p:cBhvr>
                                        <p:cTn id="31" dur="1000" fill="hold"/>
                                        <p:tgtEl>
                                          <p:spTgt spid="23"/>
                                        </p:tgtEl>
                                        <p:attrNameLst>
                                          <p:attrName>r</p:attrName>
                                        </p:attrNameLst>
                                      </p:cBhvr>
                                    </p:animRot>
                                  </p:childTnLst>
                                  <p:subTnLst>
                                    <p:set>
                                      <p:cBhvr override="childStyle">
                                        <p:cTn dur="1" fill="hold" display="0" masterRel="sameClick" afterEffect="1">
                                          <p:stCondLst>
                                            <p:cond evt="end" delay="0">
                                              <p:tn val="30"/>
                                            </p:cond>
                                          </p:stCondLst>
                                        </p:cTn>
                                        <p:tgtEl>
                                          <p:spTgt spid="23"/>
                                        </p:tgtEl>
                                        <p:attrNameLst>
                                          <p:attrName>style.visibility</p:attrName>
                                        </p:attrNameLst>
                                      </p:cBhvr>
                                      <p:to>
                                        <p:strVal val="hidden"/>
                                      </p:to>
                                    </p:set>
                                  </p:subTnLst>
                                </p:cTn>
                              </p:par>
                              <p:par>
                                <p:cTn id="32" presetID="8" presetClass="emph" presetSubtype="0" repeatCount="indefinite" decel="50000" fill="hold" nodeType="withEffect">
                                  <p:stCondLst>
                                    <p:cond delay="0"/>
                                  </p:stCondLst>
                                  <p:childTnLst>
                                    <p:animRot by="21600000">
                                      <p:cBhvr>
                                        <p:cTn id="33" dur="1000" fill="hold"/>
                                        <p:tgtEl>
                                          <p:spTgt spid="67"/>
                                        </p:tgtEl>
                                        <p:attrNameLst>
                                          <p:attrName>r</p:attrName>
                                        </p:attrNameLst>
                                      </p:cBhvr>
                                    </p:animRot>
                                  </p:childTnLst>
                                </p:cTn>
                              </p:par>
                              <p:par>
                                <p:cTn id="34" presetID="0" presetClass="path" presetSubtype="0" decel="50000" fill="hold" nodeType="withEffect">
                                  <p:stCondLst>
                                    <p:cond delay="0"/>
                                  </p:stCondLst>
                                  <p:childTnLst>
                                    <p:animMotion origin="layout" path="M -4.72222E-6 -0.00879 C 0.02605 -0.04186 0.05226 -0.07585 0.09601 -0.10546 C 0.13959 -0.13483 0.2033 -0.17276 0.26164 -0.18617 C 0.31997 -0.20028 0.39948 -0.2012 0.44549 -0.18802 C 0.49185 -0.17461 0.52153 -0.14292 0.53889 -0.10546 C 0.55608 -0.06822 0.5599 0.00093 0.5481 0.03608 C 0.53646 0.07146 0.51112 0.09436 0.46893 0.10569 C 0.42744 0.11795 0.33386 0.10592 0.29705 0.10569 C 0.26025 0.10546 0.25435 0.10477 0.24844 0.1043 " pathEditMode="relative" rAng="0" ptsTypes="aaaaaaaaA">
                                      <p:cBhvr>
                                        <p:cTn id="35" dur="3000" fill="hold"/>
                                        <p:tgtEl>
                                          <p:spTgt spid="23"/>
                                        </p:tgtEl>
                                        <p:attrNameLst>
                                          <p:attrName>ppt_x</p:attrName>
                                          <p:attrName>ppt_y</p:attrName>
                                        </p:attrNameLst>
                                      </p:cBhvr>
                                      <p:rCtr x="280" y="-33"/>
                                    </p:animMotion>
                                  </p:childTnLst>
                                </p:cTn>
                              </p:par>
                              <p:par>
                                <p:cTn id="36" presetID="0" presetClass="path" presetSubtype="0" decel="50000" fill="hold" nodeType="withEffect">
                                  <p:stCondLst>
                                    <p:cond delay="0"/>
                                  </p:stCondLst>
                                  <p:childTnLst>
                                    <p:animMotion origin="layout" path="M -4.72222E-6 -0.00879 C 0.02605 -0.04186 0.05226 -0.07585 0.09601 -0.10546 C 0.13959 -0.13483 0.2033 -0.17276 0.26164 -0.18617 C 0.31997 -0.20028 0.39948 -0.2012 0.44549 -0.18802 C 0.49185 -0.17461 0.52153 -0.14292 0.53889 -0.10546 C 0.55608 -0.06822 0.5599 0.00093 0.5481 0.03608 C 0.53646 0.07146 0.51112 0.09436 0.46893 0.10569 C 0.42744 0.11795 0.33386 0.10592 0.29705 0.10569 C 0.26025 0.10546 0.25435 0.10477 0.24844 0.1043 " pathEditMode="relative" rAng="0" ptsTypes="aaaaaaaaA">
                                      <p:cBhvr>
                                        <p:cTn id="37" dur="3000" fill="hold"/>
                                        <p:tgtEl>
                                          <p:spTgt spid="67"/>
                                        </p:tgtEl>
                                        <p:attrNameLst>
                                          <p:attrName>ppt_x</p:attrName>
                                          <p:attrName>ppt_y</p:attrName>
                                        </p:attrNameLst>
                                      </p:cBhvr>
                                      <p:rCtr x="280" y="-33"/>
                                    </p:animMotion>
                                  </p:childTnLst>
                                </p:cTn>
                              </p:par>
                              <p:par>
                                <p:cTn id="38" presetID="0" presetClass="path" presetSubtype="0" repeatCount="indefinite" fill="hold" nodeType="withEffect">
                                  <p:stCondLst>
                                    <p:cond delay="0"/>
                                  </p:stCondLst>
                                  <p:childTnLst>
                                    <p:animMotion origin="layout" path="M -0.69861 -4.81481E-6 L -0.2974 -4.81481E-6 " pathEditMode="relative" rAng="0" ptsTypes="AA">
                                      <p:cBhvr>
                                        <p:cTn id="39" dur="5000" spd="-100000" fill="hold"/>
                                        <p:tgtEl>
                                          <p:spTgt spid="2"/>
                                        </p:tgtEl>
                                        <p:attrNameLst>
                                          <p:attrName>ppt_x</p:attrName>
                                          <p:attrName>ppt_y</p:attrName>
                                        </p:attrNameLst>
                                      </p:cBhvr>
                                      <p:rCtr x="201" y="0"/>
                                    </p:animMotion>
                                  </p:childTnLst>
                                </p:cTn>
                              </p:par>
                              <p:par>
                                <p:cTn id="40" presetID="1" presetClass="exit" presetSubtype="0" fill="hold" nodeType="withEffect">
                                  <p:stCondLst>
                                    <p:cond delay="3000"/>
                                  </p:stCondLst>
                                  <p:childTnLst>
                                    <p:set>
                                      <p:cBhvr>
                                        <p:cTn id="41" dur="1" fill="hold">
                                          <p:stCondLst>
                                            <p:cond delay="0"/>
                                          </p:stCondLst>
                                        </p:cTn>
                                        <p:tgtEl>
                                          <p:spTgt spid="23"/>
                                        </p:tgtEl>
                                        <p:attrNameLst>
                                          <p:attrName>style.visibility</p:attrName>
                                        </p:attrNameLst>
                                      </p:cBhvr>
                                      <p:to>
                                        <p:strVal val="hidden"/>
                                      </p:to>
                                    </p:set>
                                  </p:childTnLst>
                                </p:cTn>
                              </p:par>
                              <p:par>
                                <p:cTn id="42" presetID="1" presetClass="exit" presetSubtype="0" fill="hold" nodeType="withEffect">
                                  <p:stCondLst>
                                    <p:cond delay="3000"/>
                                  </p:stCondLst>
                                  <p:childTnLst>
                                    <p:set>
                                      <p:cBhvr>
                                        <p:cTn id="43" dur="1" fill="hold">
                                          <p:stCondLst>
                                            <p:cond delay="0"/>
                                          </p:stCondLst>
                                        </p:cTn>
                                        <p:tgtEl>
                                          <p:spTgt spid="67"/>
                                        </p:tgtEl>
                                        <p:attrNameLst>
                                          <p:attrName>style.visibility</p:attrName>
                                        </p:attrNameLst>
                                      </p:cBhvr>
                                      <p:to>
                                        <p:strVal val="hidden"/>
                                      </p:to>
                                    </p:set>
                                  </p:childTnLst>
                                </p:cTn>
                              </p:par>
                              <p:par>
                                <p:cTn id="44" presetID="1" presetClass="entr" presetSubtype="0" fill="hold" nodeType="withEffect">
                                  <p:stCondLst>
                                    <p:cond delay="3000"/>
                                  </p:stCondLst>
                                  <p:childTnLst>
                                    <p:set>
                                      <p:cBhvr>
                                        <p:cTn id="45" dur="1" fill="hold">
                                          <p:stCondLst>
                                            <p:cond delay="0"/>
                                          </p:stCondLst>
                                        </p:cTn>
                                        <p:tgtEl>
                                          <p:spTgt spid="74"/>
                                        </p:tgtEl>
                                        <p:attrNameLst>
                                          <p:attrName>style.visibility</p:attrName>
                                        </p:attrNameLst>
                                      </p:cBhvr>
                                      <p:to>
                                        <p:strVal val="visible"/>
                                      </p:to>
                                    </p:set>
                                  </p:childTnLst>
                                </p:cTn>
                              </p:par>
                              <p:par>
                                <p:cTn id="46" presetID="1" presetClass="entr" presetSubtype="0" fill="hold" nodeType="withEffect">
                                  <p:stCondLst>
                                    <p:cond delay="3000"/>
                                  </p:stCondLst>
                                  <p:childTnLst>
                                    <p:set>
                                      <p:cBhvr>
                                        <p:cTn id="47" dur="1" fill="hold">
                                          <p:stCondLst>
                                            <p:cond delay="0"/>
                                          </p:stCondLst>
                                        </p:cTn>
                                        <p:tgtEl>
                                          <p:spTgt spid="76"/>
                                        </p:tgtEl>
                                        <p:attrNameLst>
                                          <p:attrName>style.visibility</p:attrName>
                                        </p:attrNameLst>
                                      </p:cBhvr>
                                      <p:to>
                                        <p:strVal val="visible"/>
                                      </p:to>
                                    </p:set>
                                  </p:childTnLst>
                                </p:cTn>
                              </p:par>
                              <p:par>
                                <p:cTn id="48" presetID="8" presetClass="emph" presetSubtype="0" repeatCount="indefinite" fill="hold" nodeType="withEffect">
                                  <p:stCondLst>
                                    <p:cond delay="0"/>
                                  </p:stCondLst>
                                  <p:childTnLst>
                                    <p:animRot by="21600000">
                                      <p:cBhvr>
                                        <p:cTn id="49" dur="500" fill="hold"/>
                                        <p:tgtEl>
                                          <p:spTgt spid="71"/>
                                        </p:tgtEl>
                                        <p:attrNameLst>
                                          <p:attrName>r</p:attrName>
                                        </p:attrNameLst>
                                      </p:cBhvr>
                                    </p:animRot>
                                  </p:childTnLst>
                                </p:cTn>
                              </p:par>
                              <p:par>
                                <p:cTn id="50" presetID="8" presetClass="emph" presetSubtype="0" repeatCount="indefinite" fill="hold" nodeType="withEffect">
                                  <p:stCondLst>
                                    <p:cond delay="0"/>
                                  </p:stCondLst>
                                  <p:childTnLst>
                                    <p:animRot by="21600000">
                                      <p:cBhvr>
                                        <p:cTn id="51" dur="500" fill="hold"/>
                                        <p:tgtEl>
                                          <p:spTgt spid="73"/>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3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10" name="Group 2"/>
          <p:cNvGrpSpPr>
            <a:grpSpLocks/>
          </p:cNvGrpSpPr>
          <p:nvPr/>
        </p:nvGrpSpPr>
        <p:grpSpPr bwMode="auto">
          <a:xfrm>
            <a:off x="0" y="0"/>
            <a:ext cx="20407313" cy="6877050"/>
            <a:chOff x="0" y="0"/>
            <a:chExt cx="12855" cy="4332"/>
          </a:xfrm>
        </p:grpSpPr>
        <p:grpSp>
          <p:nvGrpSpPr>
            <p:cNvPr id="171064" name="Group 3"/>
            <p:cNvGrpSpPr>
              <a:grpSpLocks/>
            </p:cNvGrpSpPr>
            <p:nvPr/>
          </p:nvGrpSpPr>
          <p:grpSpPr bwMode="auto">
            <a:xfrm>
              <a:off x="0" y="0"/>
              <a:ext cx="4332" cy="4332"/>
              <a:chOff x="2304" y="1584"/>
              <a:chExt cx="2213" cy="2213"/>
            </a:xfrm>
          </p:grpSpPr>
          <p:sp>
            <p:nvSpPr>
              <p:cNvPr id="171077" name="AutoShape 4"/>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1078" name="Rectangle 5"/>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71079" name="Freeform 6"/>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1080" name="Freeform 7"/>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1081" name="Freeform 8"/>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71065" name="Group 9"/>
            <p:cNvGrpSpPr>
              <a:grpSpLocks/>
            </p:cNvGrpSpPr>
            <p:nvPr/>
          </p:nvGrpSpPr>
          <p:grpSpPr bwMode="auto">
            <a:xfrm>
              <a:off x="4241" y="0"/>
              <a:ext cx="4332" cy="4332"/>
              <a:chOff x="2304" y="1584"/>
              <a:chExt cx="2213" cy="2213"/>
            </a:xfrm>
          </p:grpSpPr>
          <p:sp>
            <p:nvSpPr>
              <p:cNvPr id="171072" name="AutoShape 10"/>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1073" name="Rectangle 11"/>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_tradnl">
                  <a:solidFill>
                    <a:srgbClr val="000000"/>
                  </a:solidFill>
                </a:endParaRPr>
              </a:p>
            </p:txBody>
          </p:sp>
          <p:sp>
            <p:nvSpPr>
              <p:cNvPr id="171074" name="Freeform 12"/>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1075" name="Freeform 13"/>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1076" name="Freeform 14"/>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71066" name="Group 15"/>
            <p:cNvGrpSpPr>
              <a:grpSpLocks/>
            </p:cNvGrpSpPr>
            <p:nvPr/>
          </p:nvGrpSpPr>
          <p:grpSpPr bwMode="auto">
            <a:xfrm>
              <a:off x="8523" y="0"/>
              <a:ext cx="4332" cy="4332"/>
              <a:chOff x="2304" y="1584"/>
              <a:chExt cx="2213" cy="2213"/>
            </a:xfrm>
          </p:grpSpPr>
          <p:sp>
            <p:nvSpPr>
              <p:cNvPr id="171067" name="AutoShape 16"/>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1068" name="Rectangle 17"/>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_tradnl">
                  <a:solidFill>
                    <a:srgbClr val="000000"/>
                  </a:solidFill>
                </a:endParaRPr>
              </a:p>
            </p:txBody>
          </p:sp>
          <p:sp>
            <p:nvSpPr>
              <p:cNvPr id="171069" name="Freeform 18"/>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1070" name="Freeform 19"/>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1071" name="Freeform 20"/>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sp>
        <p:nvSpPr>
          <p:cNvPr id="535573" name="Line 21"/>
          <p:cNvSpPr>
            <a:spLocks noChangeShapeType="1"/>
          </p:cNvSpPr>
          <p:nvPr/>
        </p:nvSpPr>
        <p:spPr bwMode="auto">
          <a:xfrm>
            <a:off x="6797675" y="1246188"/>
            <a:ext cx="0" cy="3894137"/>
          </a:xfrm>
          <a:prstGeom prst="line">
            <a:avLst/>
          </a:prstGeom>
          <a:noFill/>
          <a:ln w="9525">
            <a:solidFill>
              <a:schemeClr val="tx1"/>
            </a:solidFill>
            <a:prstDash val="dash"/>
            <a:round/>
            <a:headEnd/>
            <a:tailEnd/>
          </a:ln>
        </p:spPr>
        <p:txBody>
          <a:bodyPr/>
          <a:lstStyle/>
          <a:p>
            <a:endParaRPr lang="es-ES_tradnl"/>
          </a:p>
        </p:txBody>
      </p:sp>
      <p:sp>
        <p:nvSpPr>
          <p:cNvPr id="535574" name="Oval 22"/>
          <p:cNvSpPr>
            <a:spLocks noChangeArrowheads="1"/>
          </p:cNvSpPr>
          <p:nvPr/>
        </p:nvSpPr>
        <p:spPr bwMode="auto">
          <a:xfrm>
            <a:off x="6596063" y="885825"/>
            <a:ext cx="415925" cy="415925"/>
          </a:xfrm>
          <a:prstGeom prst="ellipse">
            <a:avLst/>
          </a:prstGeom>
          <a:solidFill>
            <a:srgbClr val="663300"/>
          </a:solidFill>
          <a:ln w="9525">
            <a:noFill/>
            <a:round/>
            <a:headEnd/>
            <a:tailEnd/>
          </a:ln>
        </p:spPr>
        <p:txBody>
          <a:bodyPr wrap="none" anchor="ctr"/>
          <a:lstStyle/>
          <a:p>
            <a:endParaRPr lang="es-ES_tradnl">
              <a:solidFill>
                <a:srgbClr val="000000"/>
              </a:solidFill>
            </a:endParaRPr>
          </a:p>
        </p:txBody>
      </p:sp>
      <p:sp>
        <p:nvSpPr>
          <p:cNvPr id="171013" name="Freeform 23"/>
          <p:cNvSpPr>
            <a:spLocks/>
          </p:cNvSpPr>
          <p:nvPr/>
        </p:nvSpPr>
        <p:spPr bwMode="auto">
          <a:xfrm>
            <a:off x="4192588" y="5313363"/>
            <a:ext cx="428625" cy="428625"/>
          </a:xfrm>
          <a:custGeom>
            <a:avLst/>
            <a:gdLst>
              <a:gd name="T0" fmla="*/ 0 w 193"/>
              <a:gd name="T1" fmla="*/ 2147483647 h 193"/>
              <a:gd name="T2" fmla="*/ 2147483647 w 193"/>
              <a:gd name="T3" fmla="*/ 2147483647 h 193"/>
              <a:gd name="T4" fmla="*/ 2147483647 w 193"/>
              <a:gd name="T5" fmla="*/ 2147483647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2147483647 w 193"/>
              <a:gd name="T33" fmla="*/ 2147483647 h 193"/>
              <a:gd name="T34" fmla="*/ 2147483647 w 193"/>
              <a:gd name="T35" fmla="*/ 2147483647 h 193"/>
              <a:gd name="T36" fmla="*/ 2147483647 w 193"/>
              <a:gd name="T37" fmla="*/ 2147483647 h 193"/>
              <a:gd name="T38" fmla="*/ 2147483647 w 193"/>
              <a:gd name="T39" fmla="*/ 2147483647 h 193"/>
              <a:gd name="T40" fmla="*/ 2147483647 w 193"/>
              <a:gd name="T41" fmla="*/ 2147483647 h 193"/>
              <a:gd name="T42" fmla="*/ 2147483647 w 193"/>
              <a:gd name="T43" fmla="*/ 2147483647 h 193"/>
              <a:gd name="T44" fmla="*/ 2147483647 w 193"/>
              <a:gd name="T45" fmla="*/ 2147483647 h 193"/>
              <a:gd name="T46" fmla="*/ 2147483647 w 193"/>
              <a:gd name="T47" fmla="*/ 2147483647 h 193"/>
              <a:gd name="T48" fmla="*/ 2147483647 w 193"/>
              <a:gd name="T49" fmla="*/ 0 h 193"/>
              <a:gd name="T50" fmla="*/ 2147483647 w 193"/>
              <a:gd name="T51" fmla="*/ 2147483647 h 193"/>
              <a:gd name="T52" fmla="*/ 2147483647 w 193"/>
              <a:gd name="T53" fmla="*/ 2147483647 h 193"/>
              <a:gd name="T54" fmla="*/ 2147483647 w 193"/>
              <a:gd name="T55" fmla="*/ 2147483647 h 193"/>
              <a:gd name="T56" fmla="*/ 2147483647 w 193"/>
              <a:gd name="T57" fmla="*/ 2147483647 h 193"/>
              <a:gd name="T58" fmla="*/ 2147483647 w 193"/>
              <a:gd name="T59" fmla="*/ 2147483647 h 193"/>
              <a:gd name="T60" fmla="*/ 2147483647 w 193"/>
              <a:gd name="T61" fmla="*/ 2147483647 h 193"/>
              <a:gd name="T62" fmla="*/ 2147483647 w 193"/>
              <a:gd name="T63" fmla="*/ 2147483647 h 193"/>
              <a:gd name="T64" fmla="*/ 0 w 193"/>
              <a:gd name="T65" fmla="*/ 214748364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93"/>
              <a:gd name="T101" fmla="*/ 193 w 193"/>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93">
                <a:moveTo>
                  <a:pt x="0" y="98"/>
                </a:moveTo>
                <a:lnTo>
                  <a:pt x="2" y="117"/>
                </a:lnTo>
                <a:lnTo>
                  <a:pt x="7" y="136"/>
                </a:lnTo>
                <a:lnTo>
                  <a:pt x="16" y="150"/>
                </a:lnTo>
                <a:lnTo>
                  <a:pt x="28" y="165"/>
                </a:lnTo>
                <a:lnTo>
                  <a:pt x="43" y="177"/>
                </a:lnTo>
                <a:lnTo>
                  <a:pt x="59" y="186"/>
                </a:lnTo>
                <a:lnTo>
                  <a:pt x="78" y="191"/>
                </a:lnTo>
                <a:lnTo>
                  <a:pt x="98" y="193"/>
                </a:lnTo>
                <a:lnTo>
                  <a:pt x="117" y="191"/>
                </a:lnTo>
                <a:lnTo>
                  <a:pt x="136" y="186"/>
                </a:lnTo>
                <a:lnTo>
                  <a:pt x="150" y="177"/>
                </a:lnTo>
                <a:lnTo>
                  <a:pt x="165" y="165"/>
                </a:lnTo>
                <a:lnTo>
                  <a:pt x="176" y="150"/>
                </a:lnTo>
                <a:lnTo>
                  <a:pt x="186" y="136"/>
                </a:lnTo>
                <a:lnTo>
                  <a:pt x="191" y="117"/>
                </a:lnTo>
                <a:lnTo>
                  <a:pt x="193" y="98"/>
                </a:lnTo>
                <a:lnTo>
                  <a:pt x="191" y="79"/>
                </a:lnTo>
                <a:lnTo>
                  <a:pt x="186" y="60"/>
                </a:lnTo>
                <a:lnTo>
                  <a:pt x="176" y="43"/>
                </a:lnTo>
                <a:lnTo>
                  <a:pt x="165" y="28"/>
                </a:lnTo>
                <a:lnTo>
                  <a:pt x="150" y="17"/>
                </a:lnTo>
                <a:lnTo>
                  <a:pt x="136" y="7"/>
                </a:lnTo>
                <a:lnTo>
                  <a:pt x="117" y="2"/>
                </a:lnTo>
                <a:lnTo>
                  <a:pt x="98" y="0"/>
                </a:lnTo>
                <a:lnTo>
                  <a:pt x="78" y="2"/>
                </a:lnTo>
                <a:lnTo>
                  <a:pt x="59" y="7"/>
                </a:lnTo>
                <a:lnTo>
                  <a:pt x="43" y="17"/>
                </a:lnTo>
                <a:lnTo>
                  <a:pt x="28" y="28"/>
                </a:lnTo>
                <a:lnTo>
                  <a:pt x="16" y="43"/>
                </a:lnTo>
                <a:lnTo>
                  <a:pt x="7" y="60"/>
                </a:lnTo>
                <a:lnTo>
                  <a:pt x="2" y="79"/>
                </a:lnTo>
                <a:lnTo>
                  <a:pt x="0" y="98"/>
                </a:lnTo>
                <a:close/>
              </a:path>
            </a:pathLst>
          </a:custGeom>
          <a:solidFill>
            <a:srgbClr val="000000"/>
          </a:solidFill>
          <a:ln w="9525">
            <a:noFill/>
            <a:round/>
            <a:headEnd/>
            <a:tailEnd/>
          </a:ln>
        </p:spPr>
        <p:txBody>
          <a:bodyPr/>
          <a:lstStyle/>
          <a:p>
            <a:endParaRPr lang="es-ES_tradnl"/>
          </a:p>
        </p:txBody>
      </p:sp>
      <p:sp>
        <p:nvSpPr>
          <p:cNvPr id="171014" name="Freeform 24"/>
          <p:cNvSpPr>
            <a:spLocks/>
          </p:cNvSpPr>
          <p:nvPr/>
        </p:nvSpPr>
        <p:spPr bwMode="auto">
          <a:xfrm>
            <a:off x="3332163" y="5130800"/>
            <a:ext cx="4060825" cy="823913"/>
          </a:xfrm>
          <a:custGeom>
            <a:avLst/>
            <a:gdLst>
              <a:gd name="T0" fmla="*/ 2147483647 w 1828"/>
              <a:gd name="T1" fmla="*/ 0 h 371"/>
              <a:gd name="T2" fmla="*/ 0 w 1828"/>
              <a:gd name="T3" fmla="*/ 0 h 371"/>
              <a:gd name="T4" fmla="*/ 2147483647 w 1828"/>
              <a:gd name="T5" fmla="*/ 2147483647 h 371"/>
              <a:gd name="T6" fmla="*/ 2147483647 w 1828"/>
              <a:gd name="T7" fmla="*/ 2147483647 h 371"/>
              <a:gd name="T8" fmla="*/ 2147483647 w 1828"/>
              <a:gd name="T9" fmla="*/ 0 h 371"/>
              <a:gd name="T10" fmla="*/ 2147483647 w 1828"/>
              <a:gd name="T11" fmla="*/ 0 h 371"/>
              <a:gd name="T12" fmla="*/ 0 60000 65536"/>
              <a:gd name="T13" fmla="*/ 0 60000 65536"/>
              <a:gd name="T14" fmla="*/ 0 60000 65536"/>
              <a:gd name="T15" fmla="*/ 0 60000 65536"/>
              <a:gd name="T16" fmla="*/ 0 60000 65536"/>
              <a:gd name="T17" fmla="*/ 0 60000 65536"/>
              <a:gd name="T18" fmla="*/ 0 w 1828"/>
              <a:gd name="T19" fmla="*/ 0 h 371"/>
              <a:gd name="T20" fmla="*/ 1828 w 1828"/>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1828" h="371">
                <a:moveTo>
                  <a:pt x="1806" y="0"/>
                </a:moveTo>
                <a:lnTo>
                  <a:pt x="0" y="0"/>
                </a:lnTo>
                <a:lnTo>
                  <a:pt x="360" y="371"/>
                </a:lnTo>
                <a:lnTo>
                  <a:pt x="1828" y="371"/>
                </a:lnTo>
                <a:lnTo>
                  <a:pt x="1828" y="0"/>
                </a:lnTo>
                <a:lnTo>
                  <a:pt x="1806" y="0"/>
                </a:lnTo>
                <a:close/>
              </a:path>
            </a:pathLst>
          </a:custGeom>
          <a:solidFill>
            <a:srgbClr val="000000"/>
          </a:solidFill>
          <a:ln w="9525">
            <a:noFill/>
            <a:round/>
            <a:headEnd/>
            <a:tailEnd/>
          </a:ln>
        </p:spPr>
        <p:txBody>
          <a:bodyPr/>
          <a:lstStyle/>
          <a:p>
            <a:endParaRPr lang="es-ES_tradnl"/>
          </a:p>
        </p:txBody>
      </p:sp>
      <p:sp>
        <p:nvSpPr>
          <p:cNvPr id="171015" name="Freeform 25"/>
          <p:cNvSpPr>
            <a:spLocks/>
          </p:cNvSpPr>
          <p:nvPr/>
        </p:nvSpPr>
        <p:spPr bwMode="auto">
          <a:xfrm>
            <a:off x="3575050" y="5237163"/>
            <a:ext cx="3714750" cy="617537"/>
          </a:xfrm>
          <a:custGeom>
            <a:avLst/>
            <a:gdLst>
              <a:gd name="T0" fmla="*/ 2147483647 w 1673"/>
              <a:gd name="T1" fmla="*/ 0 h 278"/>
              <a:gd name="T2" fmla="*/ 2147483647 w 1673"/>
              <a:gd name="T3" fmla="*/ 2147483647 h 278"/>
              <a:gd name="T4" fmla="*/ 2147483647 w 1673"/>
              <a:gd name="T5" fmla="*/ 2147483647 h 278"/>
              <a:gd name="T6" fmla="*/ 2147483647 w 1673"/>
              <a:gd name="T7" fmla="*/ 2147483647 h 278"/>
              <a:gd name="T8" fmla="*/ 2147483647 w 1673"/>
              <a:gd name="T9" fmla="*/ 2147483647 h 278"/>
              <a:gd name="T10" fmla="*/ 2147483647 w 1673"/>
              <a:gd name="T11" fmla="*/ 2147483647 h 278"/>
              <a:gd name="T12" fmla="*/ 2147483647 w 1673"/>
              <a:gd name="T13" fmla="*/ 2147483647 h 278"/>
              <a:gd name="T14" fmla="*/ 2147483647 w 1673"/>
              <a:gd name="T15" fmla="*/ 2147483647 h 278"/>
              <a:gd name="T16" fmla="*/ 2147483647 w 1673"/>
              <a:gd name="T17" fmla="*/ 2147483647 h 278"/>
              <a:gd name="T18" fmla="*/ 2147483647 w 1673"/>
              <a:gd name="T19" fmla="*/ 2147483647 h 278"/>
              <a:gd name="T20" fmla="*/ 2147483647 w 1673"/>
              <a:gd name="T21" fmla="*/ 2147483647 h 278"/>
              <a:gd name="T22" fmla="*/ 2147483647 w 1673"/>
              <a:gd name="T23" fmla="*/ 2147483647 h 278"/>
              <a:gd name="T24" fmla="*/ 2147483647 w 1673"/>
              <a:gd name="T25" fmla="*/ 2147483647 h 278"/>
              <a:gd name="T26" fmla="*/ 2147483647 w 1673"/>
              <a:gd name="T27" fmla="*/ 2147483647 h 278"/>
              <a:gd name="T28" fmla="*/ 2147483647 w 1673"/>
              <a:gd name="T29" fmla="*/ 2147483647 h 278"/>
              <a:gd name="T30" fmla="*/ 2147483647 w 1673"/>
              <a:gd name="T31" fmla="*/ 2147483647 h 278"/>
              <a:gd name="T32" fmla="*/ 2147483647 w 1673"/>
              <a:gd name="T33" fmla="*/ 2147483647 h 278"/>
              <a:gd name="T34" fmla="*/ 2147483647 w 1673"/>
              <a:gd name="T35" fmla="*/ 2147483647 h 278"/>
              <a:gd name="T36" fmla="*/ 2147483647 w 1673"/>
              <a:gd name="T37" fmla="*/ 2147483647 h 278"/>
              <a:gd name="T38" fmla="*/ 2147483647 w 1673"/>
              <a:gd name="T39" fmla="*/ 2147483647 h 278"/>
              <a:gd name="T40" fmla="*/ 2147483647 w 1673"/>
              <a:gd name="T41" fmla="*/ 2147483647 h 278"/>
              <a:gd name="T42" fmla="*/ 2147483647 w 1673"/>
              <a:gd name="T43" fmla="*/ 2147483647 h 278"/>
              <a:gd name="T44" fmla="*/ 2147483647 w 1673"/>
              <a:gd name="T45" fmla="*/ 2147483647 h 278"/>
              <a:gd name="T46" fmla="*/ 2147483647 w 1673"/>
              <a:gd name="T47" fmla="*/ 2147483647 h 278"/>
              <a:gd name="T48" fmla="*/ 2147483647 w 1673"/>
              <a:gd name="T49" fmla="*/ 2147483647 h 278"/>
              <a:gd name="T50" fmla="*/ 2147483647 w 1673"/>
              <a:gd name="T51" fmla="*/ 2147483647 h 278"/>
              <a:gd name="T52" fmla="*/ 2147483647 w 1673"/>
              <a:gd name="T53" fmla="*/ 2147483647 h 278"/>
              <a:gd name="T54" fmla="*/ 2147483647 w 1673"/>
              <a:gd name="T55" fmla="*/ 2147483647 h 278"/>
              <a:gd name="T56" fmla="*/ 0 w 1673"/>
              <a:gd name="T57" fmla="*/ 0 h 278"/>
              <a:gd name="T58" fmla="*/ 2147483647 w 1673"/>
              <a:gd name="T59" fmla="*/ 0 h 278"/>
              <a:gd name="T60" fmla="*/ 2147483647 w 1673"/>
              <a:gd name="T61" fmla="*/ 0 h 278"/>
              <a:gd name="T62" fmla="*/ 2147483647 w 1673"/>
              <a:gd name="T63" fmla="*/ 0 h 278"/>
              <a:gd name="T64" fmla="*/ 2147483647 w 1673"/>
              <a:gd name="T65" fmla="*/ 0 h 278"/>
              <a:gd name="T66" fmla="*/ 2147483647 w 1673"/>
              <a:gd name="T67" fmla="*/ 0 h 278"/>
              <a:gd name="T68" fmla="*/ 2147483647 w 1673"/>
              <a:gd name="T69" fmla="*/ 0 h 278"/>
              <a:gd name="T70" fmla="*/ 2147483647 w 1673"/>
              <a:gd name="T71" fmla="*/ 0 h 278"/>
              <a:gd name="T72" fmla="*/ 2147483647 w 1673"/>
              <a:gd name="T73" fmla="*/ 0 h 278"/>
              <a:gd name="T74" fmla="*/ 2147483647 w 1673"/>
              <a:gd name="T75" fmla="*/ 0 h 278"/>
              <a:gd name="T76" fmla="*/ 2147483647 w 1673"/>
              <a:gd name="T77" fmla="*/ 0 h 278"/>
              <a:gd name="T78" fmla="*/ 2147483647 w 1673"/>
              <a:gd name="T79" fmla="*/ 0 h 278"/>
              <a:gd name="T80" fmla="*/ 2147483647 w 1673"/>
              <a:gd name="T81" fmla="*/ 0 h 278"/>
              <a:gd name="T82" fmla="*/ 2147483647 w 1673"/>
              <a:gd name="T83" fmla="*/ 0 h 278"/>
              <a:gd name="T84" fmla="*/ 2147483647 w 1673"/>
              <a:gd name="T85" fmla="*/ 0 h 278"/>
              <a:gd name="T86" fmla="*/ 2147483647 w 1673"/>
              <a:gd name="T87" fmla="*/ 0 h 278"/>
              <a:gd name="T88" fmla="*/ 2147483647 w 1673"/>
              <a:gd name="T89" fmla="*/ 0 h 278"/>
              <a:gd name="T90" fmla="*/ 2147483647 w 1673"/>
              <a:gd name="T91" fmla="*/ 0 h 278"/>
              <a:gd name="T92" fmla="*/ 2147483647 w 1673"/>
              <a:gd name="T93" fmla="*/ 0 h 278"/>
              <a:gd name="T94" fmla="*/ 2147483647 w 1673"/>
              <a:gd name="T95" fmla="*/ 0 h 278"/>
              <a:gd name="T96" fmla="*/ 2147483647 w 1673"/>
              <a:gd name="T97" fmla="*/ 0 h 278"/>
              <a:gd name="T98" fmla="*/ 2147483647 w 1673"/>
              <a:gd name="T99" fmla="*/ 0 h 278"/>
              <a:gd name="T100" fmla="*/ 2147483647 w 1673"/>
              <a:gd name="T101" fmla="*/ 0 h 278"/>
              <a:gd name="T102" fmla="*/ 2147483647 w 1673"/>
              <a:gd name="T103" fmla="*/ 0 h 278"/>
              <a:gd name="T104" fmla="*/ 2147483647 w 1673"/>
              <a:gd name="T105" fmla="*/ 0 h 278"/>
              <a:gd name="T106" fmla="*/ 2147483647 w 1673"/>
              <a:gd name="T107" fmla="*/ 0 h 278"/>
              <a:gd name="T108" fmla="*/ 2147483647 w 1673"/>
              <a:gd name="T109" fmla="*/ 0 h 278"/>
              <a:gd name="T110" fmla="*/ 2147483647 w 1673"/>
              <a:gd name="T111" fmla="*/ 0 h 278"/>
              <a:gd name="T112" fmla="*/ 2147483647 w 1673"/>
              <a:gd name="T113" fmla="*/ 0 h 278"/>
              <a:gd name="T114" fmla="*/ 2147483647 w 1673"/>
              <a:gd name="T115" fmla="*/ 0 h 278"/>
              <a:gd name="T116" fmla="*/ 2147483647 w 1673"/>
              <a:gd name="T117" fmla="*/ 0 h 278"/>
              <a:gd name="T118" fmla="*/ 2147483647 w 1673"/>
              <a:gd name="T119" fmla="*/ 0 h 278"/>
              <a:gd name="T120" fmla="*/ 2147483647 w 1673"/>
              <a:gd name="T121" fmla="*/ 0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3"/>
              <a:gd name="T184" fmla="*/ 0 h 278"/>
              <a:gd name="T185" fmla="*/ 1673 w 1673"/>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3" h="278">
                <a:moveTo>
                  <a:pt x="1673" y="0"/>
                </a:moveTo>
                <a:lnTo>
                  <a:pt x="1673" y="53"/>
                </a:lnTo>
                <a:lnTo>
                  <a:pt x="1673" y="139"/>
                </a:lnTo>
                <a:lnTo>
                  <a:pt x="1673" y="223"/>
                </a:lnTo>
                <a:lnTo>
                  <a:pt x="1673" y="278"/>
                </a:lnTo>
                <a:lnTo>
                  <a:pt x="1649" y="278"/>
                </a:lnTo>
                <a:lnTo>
                  <a:pt x="1601" y="278"/>
                </a:lnTo>
                <a:lnTo>
                  <a:pt x="1527" y="278"/>
                </a:lnTo>
                <a:lnTo>
                  <a:pt x="1437" y="278"/>
                </a:lnTo>
                <a:lnTo>
                  <a:pt x="1331" y="278"/>
                </a:lnTo>
                <a:lnTo>
                  <a:pt x="1214" y="278"/>
                </a:lnTo>
                <a:lnTo>
                  <a:pt x="1090" y="278"/>
                </a:lnTo>
                <a:lnTo>
                  <a:pt x="961" y="278"/>
                </a:lnTo>
                <a:lnTo>
                  <a:pt x="834" y="278"/>
                </a:lnTo>
                <a:lnTo>
                  <a:pt x="710" y="278"/>
                </a:lnTo>
                <a:lnTo>
                  <a:pt x="595" y="278"/>
                </a:lnTo>
                <a:lnTo>
                  <a:pt x="490" y="278"/>
                </a:lnTo>
                <a:lnTo>
                  <a:pt x="404" y="278"/>
                </a:lnTo>
                <a:lnTo>
                  <a:pt x="335" y="278"/>
                </a:lnTo>
                <a:lnTo>
                  <a:pt x="290" y="278"/>
                </a:lnTo>
                <a:lnTo>
                  <a:pt x="270" y="278"/>
                </a:lnTo>
                <a:lnTo>
                  <a:pt x="259" y="266"/>
                </a:lnTo>
                <a:lnTo>
                  <a:pt x="232" y="237"/>
                </a:lnTo>
                <a:lnTo>
                  <a:pt x="196" y="201"/>
                </a:lnTo>
                <a:lnTo>
                  <a:pt x="153" y="156"/>
                </a:lnTo>
                <a:lnTo>
                  <a:pt x="110" y="110"/>
                </a:lnTo>
                <a:lnTo>
                  <a:pt x="67" y="67"/>
                </a:lnTo>
                <a:lnTo>
                  <a:pt x="29" y="29"/>
                </a:lnTo>
                <a:lnTo>
                  <a:pt x="0" y="0"/>
                </a:lnTo>
                <a:lnTo>
                  <a:pt x="15" y="0"/>
                </a:lnTo>
                <a:lnTo>
                  <a:pt x="36" y="0"/>
                </a:lnTo>
                <a:lnTo>
                  <a:pt x="65" y="0"/>
                </a:lnTo>
                <a:lnTo>
                  <a:pt x="101" y="0"/>
                </a:lnTo>
                <a:lnTo>
                  <a:pt x="141" y="0"/>
                </a:lnTo>
                <a:lnTo>
                  <a:pt x="189" y="0"/>
                </a:lnTo>
                <a:lnTo>
                  <a:pt x="242" y="0"/>
                </a:lnTo>
                <a:lnTo>
                  <a:pt x="299" y="0"/>
                </a:lnTo>
                <a:lnTo>
                  <a:pt x="361" y="0"/>
                </a:lnTo>
                <a:lnTo>
                  <a:pt x="426" y="0"/>
                </a:lnTo>
                <a:lnTo>
                  <a:pt x="493" y="0"/>
                </a:lnTo>
                <a:lnTo>
                  <a:pt x="564" y="0"/>
                </a:lnTo>
                <a:lnTo>
                  <a:pt x="636" y="0"/>
                </a:lnTo>
                <a:lnTo>
                  <a:pt x="710" y="0"/>
                </a:lnTo>
                <a:lnTo>
                  <a:pt x="784" y="0"/>
                </a:lnTo>
                <a:lnTo>
                  <a:pt x="858" y="0"/>
                </a:lnTo>
                <a:lnTo>
                  <a:pt x="935" y="0"/>
                </a:lnTo>
                <a:lnTo>
                  <a:pt x="1009" y="0"/>
                </a:lnTo>
                <a:lnTo>
                  <a:pt x="1081" y="0"/>
                </a:lnTo>
                <a:lnTo>
                  <a:pt x="1152" y="0"/>
                </a:lnTo>
                <a:lnTo>
                  <a:pt x="1222" y="0"/>
                </a:lnTo>
                <a:lnTo>
                  <a:pt x="1286" y="0"/>
                </a:lnTo>
                <a:lnTo>
                  <a:pt x="1351" y="0"/>
                </a:lnTo>
                <a:lnTo>
                  <a:pt x="1408" y="0"/>
                </a:lnTo>
                <a:lnTo>
                  <a:pt x="1463" y="0"/>
                </a:lnTo>
                <a:lnTo>
                  <a:pt x="1511" y="0"/>
                </a:lnTo>
                <a:lnTo>
                  <a:pt x="1556" y="0"/>
                </a:lnTo>
                <a:lnTo>
                  <a:pt x="1594" y="0"/>
                </a:lnTo>
                <a:lnTo>
                  <a:pt x="1625" y="0"/>
                </a:lnTo>
                <a:lnTo>
                  <a:pt x="1649" y="0"/>
                </a:lnTo>
                <a:lnTo>
                  <a:pt x="1666" y="0"/>
                </a:lnTo>
                <a:lnTo>
                  <a:pt x="1673" y="0"/>
                </a:lnTo>
                <a:close/>
              </a:path>
            </a:pathLst>
          </a:custGeom>
          <a:solidFill>
            <a:srgbClr val="663300"/>
          </a:solidFill>
          <a:ln w="9525">
            <a:noFill/>
            <a:round/>
            <a:headEnd/>
            <a:tailEnd/>
          </a:ln>
        </p:spPr>
        <p:txBody>
          <a:bodyPr/>
          <a:lstStyle/>
          <a:p>
            <a:endParaRPr lang="es-ES_tradnl"/>
          </a:p>
        </p:txBody>
      </p:sp>
      <p:sp>
        <p:nvSpPr>
          <p:cNvPr id="171016" name="Freeform 26"/>
          <p:cNvSpPr>
            <a:spLocks/>
          </p:cNvSpPr>
          <p:nvPr/>
        </p:nvSpPr>
        <p:spPr bwMode="auto">
          <a:xfrm>
            <a:off x="3746500" y="5440363"/>
            <a:ext cx="3576638" cy="473075"/>
          </a:xfrm>
          <a:custGeom>
            <a:avLst/>
            <a:gdLst>
              <a:gd name="T0" fmla="*/ 0 w 1611"/>
              <a:gd name="T1" fmla="*/ 0 h 213"/>
              <a:gd name="T2" fmla="*/ 2147483647 w 1611"/>
              <a:gd name="T3" fmla="*/ 0 h 213"/>
              <a:gd name="T4" fmla="*/ 2147483647 w 1611"/>
              <a:gd name="T5" fmla="*/ 2147483647 h 213"/>
              <a:gd name="T6" fmla="*/ 2147483647 w 1611"/>
              <a:gd name="T7" fmla="*/ 2147483647 h 213"/>
              <a:gd name="T8" fmla="*/ 0 w 1611"/>
              <a:gd name="T9" fmla="*/ 0 h 213"/>
              <a:gd name="T10" fmla="*/ 0 60000 65536"/>
              <a:gd name="T11" fmla="*/ 0 60000 65536"/>
              <a:gd name="T12" fmla="*/ 0 60000 65536"/>
              <a:gd name="T13" fmla="*/ 0 60000 65536"/>
              <a:gd name="T14" fmla="*/ 0 60000 65536"/>
              <a:gd name="T15" fmla="*/ 0 w 1611"/>
              <a:gd name="T16" fmla="*/ 0 h 213"/>
              <a:gd name="T17" fmla="*/ 1611 w 1611"/>
              <a:gd name="T18" fmla="*/ 213 h 213"/>
            </a:gdLst>
            <a:ahLst/>
            <a:cxnLst>
              <a:cxn ang="T10">
                <a:pos x="T0" y="T1"/>
              </a:cxn>
              <a:cxn ang="T11">
                <a:pos x="T2" y="T3"/>
              </a:cxn>
              <a:cxn ang="T12">
                <a:pos x="T4" y="T5"/>
              </a:cxn>
              <a:cxn ang="T13">
                <a:pos x="T6" y="T7"/>
              </a:cxn>
              <a:cxn ang="T14">
                <a:pos x="T8" y="T9"/>
              </a:cxn>
            </a:cxnLst>
            <a:rect l="T15" t="T16" r="T17" b="T18"/>
            <a:pathLst>
              <a:path w="1611" h="213">
                <a:moveTo>
                  <a:pt x="0" y="0"/>
                </a:moveTo>
                <a:lnTo>
                  <a:pt x="1611" y="0"/>
                </a:lnTo>
                <a:lnTo>
                  <a:pt x="1611" y="213"/>
                </a:lnTo>
                <a:lnTo>
                  <a:pt x="191" y="213"/>
                </a:lnTo>
                <a:lnTo>
                  <a:pt x="0" y="0"/>
                </a:lnTo>
                <a:close/>
              </a:path>
            </a:pathLst>
          </a:custGeom>
          <a:solidFill>
            <a:srgbClr val="000000"/>
          </a:solidFill>
          <a:ln w="9525">
            <a:noFill/>
            <a:round/>
            <a:headEnd/>
            <a:tailEnd/>
          </a:ln>
        </p:spPr>
        <p:txBody>
          <a:bodyPr/>
          <a:lstStyle/>
          <a:p>
            <a:endParaRPr lang="es-ES_tradnl"/>
          </a:p>
        </p:txBody>
      </p:sp>
      <p:sp>
        <p:nvSpPr>
          <p:cNvPr id="171017" name="Freeform 27"/>
          <p:cNvSpPr>
            <a:spLocks/>
          </p:cNvSpPr>
          <p:nvPr/>
        </p:nvSpPr>
        <p:spPr bwMode="auto">
          <a:xfrm>
            <a:off x="4006850" y="2901950"/>
            <a:ext cx="1333500" cy="1949450"/>
          </a:xfrm>
          <a:custGeom>
            <a:avLst/>
            <a:gdLst>
              <a:gd name="T0" fmla="*/ 2147483647 w 840"/>
              <a:gd name="T1" fmla="*/ 0 h 1228"/>
              <a:gd name="T2" fmla="*/ 0 w 840"/>
              <a:gd name="T3" fmla="*/ 2147483647 h 1228"/>
              <a:gd name="T4" fmla="*/ 2147483647 w 840"/>
              <a:gd name="T5" fmla="*/ 2147483647 h 1228"/>
              <a:gd name="T6" fmla="*/ 2147483647 w 840"/>
              <a:gd name="T7" fmla="*/ 0 h 1228"/>
              <a:gd name="T8" fmla="*/ 0 60000 65536"/>
              <a:gd name="T9" fmla="*/ 0 60000 65536"/>
              <a:gd name="T10" fmla="*/ 0 60000 65536"/>
              <a:gd name="T11" fmla="*/ 0 60000 65536"/>
              <a:gd name="T12" fmla="*/ 0 w 840"/>
              <a:gd name="T13" fmla="*/ 0 h 1228"/>
              <a:gd name="T14" fmla="*/ 840 w 840"/>
              <a:gd name="T15" fmla="*/ 1228 h 1228"/>
            </a:gdLst>
            <a:ahLst/>
            <a:cxnLst>
              <a:cxn ang="T8">
                <a:pos x="T0" y="T1"/>
              </a:cxn>
              <a:cxn ang="T9">
                <a:pos x="T2" y="T3"/>
              </a:cxn>
              <a:cxn ang="T10">
                <a:pos x="T4" y="T5"/>
              </a:cxn>
              <a:cxn ang="T11">
                <a:pos x="T6" y="T7"/>
              </a:cxn>
            </a:cxnLst>
            <a:rect l="T12" t="T13" r="T14" b="T15"/>
            <a:pathLst>
              <a:path w="840" h="1228">
                <a:moveTo>
                  <a:pt x="824" y="0"/>
                </a:moveTo>
                <a:lnTo>
                  <a:pt x="0" y="1224"/>
                </a:lnTo>
                <a:lnTo>
                  <a:pt x="840" y="1228"/>
                </a:lnTo>
                <a:lnTo>
                  <a:pt x="824" y="0"/>
                </a:lnTo>
                <a:close/>
              </a:path>
            </a:pathLst>
          </a:custGeom>
          <a:solidFill>
            <a:srgbClr val="CFCFCF"/>
          </a:solidFill>
          <a:ln w="31750">
            <a:solidFill>
              <a:schemeClr val="tx1"/>
            </a:solidFill>
            <a:round/>
            <a:headEnd/>
            <a:tailEnd/>
          </a:ln>
        </p:spPr>
        <p:txBody>
          <a:bodyPr/>
          <a:lstStyle/>
          <a:p>
            <a:endParaRPr lang="es-ES_tradnl"/>
          </a:p>
        </p:txBody>
      </p:sp>
      <p:sp>
        <p:nvSpPr>
          <p:cNvPr id="171018" name="Freeform 28"/>
          <p:cNvSpPr>
            <a:spLocks/>
          </p:cNvSpPr>
          <p:nvPr/>
        </p:nvSpPr>
        <p:spPr bwMode="auto">
          <a:xfrm>
            <a:off x="5416550" y="3549650"/>
            <a:ext cx="1143000" cy="1320800"/>
          </a:xfrm>
          <a:custGeom>
            <a:avLst/>
            <a:gdLst>
              <a:gd name="T0" fmla="*/ 0 w 720"/>
              <a:gd name="T1" fmla="*/ 0 h 832"/>
              <a:gd name="T2" fmla="*/ 0 w 720"/>
              <a:gd name="T3" fmla="*/ 2147483647 h 832"/>
              <a:gd name="T4" fmla="*/ 2147483647 w 720"/>
              <a:gd name="T5" fmla="*/ 2147483647 h 832"/>
              <a:gd name="T6" fmla="*/ 0 w 720"/>
              <a:gd name="T7" fmla="*/ 0 h 832"/>
              <a:gd name="T8" fmla="*/ 0 60000 65536"/>
              <a:gd name="T9" fmla="*/ 0 60000 65536"/>
              <a:gd name="T10" fmla="*/ 0 60000 65536"/>
              <a:gd name="T11" fmla="*/ 0 60000 65536"/>
              <a:gd name="T12" fmla="*/ 0 w 720"/>
              <a:gd name="T13" fmla="*/ 0 h 832"/>
              <a:gd name="T14" fmla="*/ 720 w 720"/>
              <a:gd name="T15" fmla="*/ 832 h 832"/>
            </a:gdLst>
            <a:ahLst/>
            <a:cxnLst>
              <a:cxn ang="T8">
                <a:pos x="T0" y="T1"/>
              </a:cxn>
              <a:cxn ang="T9">
                <a:pos x="T2" y="T3"/>
              </a:cxn>
              <a:cxn ang="T10">
                <a:pos x="T4" y="T5"/>
              </a:cxn>
              <a:cxn ang="T11">
                <a:pos x="T6" y="T7"/>
              </a:cxn>
            </a:cxnLst>
            <a:rect l="T12" t="T13" r="T14" b="T15"/>
            <a:pathLst>
              <a:path w="720" h="832">
                <a:moveTo>
                  <a:pt x="0" y="0"/>
                </a:moveTo>
                <a:lnTo>
                  <a:pt x="0" y="832"/>
                </a:lnTo>
                <a:lnTo>
                  <a:pt x="720" y="832"/>
                </a:lnTo>
                <a:lnTo>
                  <a:pt x="0" y="0"/>
                </a:lnTo>
                <a:close/>
              </a:path>
            </a:pathLst>
          </a:custGeom>
          <a:solidFill>
            <a:srgbClr val="CFCFCF"/>
          </a:solidFill>
          <a:ln w="31750">
            <a:solidFill>
              <a:schemeClr val="tx1"/>
            </a:solidFill>
            <a:round/>
            <a:headEnd/>
            <a:tailEnd/>
          </a:ln>
        </p:spPr>
        <p:txBody>
          <a:bodyPr/>
          <a:lstStyle/>
          <a:p>
            <a:endParaRPr lang="es-ES_tradnl"/>
          </a:p>
        </p:txBody>
      </p:sp>
      <p:sp>
        <p:nvSpPr>
          <p:cNvPr id="171019" name="Line 29"/>
          <p:cNvSpPr>
            <a:spLocks noChangeShapeType="1"/>
          </p:cNvSpPr>
          <p:nvPr/>
        </p:nvSpPr>
        <p:spPr bwMode="auto">
          <a:xfrm>
            <a:off x="5372100" y="2036763"/>
            <a:ext cx="0" cy="3168650"/>
          </a:xfrm>
          <a:prstGeom prst="line">
            <a:avLst/>
          </a:prstGeom>
          <a:noFill/>
          <a:ln w="127000">
            <a:solidFill>
              <a:schemeClr val="tx1"/>
            </a:solidFill>
            <a:round/>
            <a:headEnd/>
            <a:tailEnd/>
          </a:ln>
        </p:spPr>
        <p:txBody>
          <a:bodyPr/>
          <a:lstStyle/>
          <a:p>
            <a:endParaRPr lang="es-ES_tradnl"/>
          </a:p>
        </p:txBody>
      </p:sp>
      <p:sp>
        <p:nvSpPr>
          <p:cNvPr id="171020" name="Text Box 30"/>
          <p:cNvSpPr txBox="1">
            <a:spLocks noChangeArrowheads="1"/>
          </p:cNvSpPr>
          <p:nvPr/>
        </p:nvSpPr>
        <p:spPr bwMode="auto">
          <a:xfrm>
            <a:off x="3748088" y="5194300"/>
            <a:ext cx="773112" cy="290513"/>
          </a:xfrm>
          <a:prstGeom prst="rect">
            <a:avLst/>
          </a:prstGeom>
          <a:noFill/>
          <a:ln w="9525">
            <a:noFill/>
            <a:miter lim="800000"/>
            <a:headEnd/>
            <a:tailEnd/>
          </a:ln>
        </p:spPr>
        <p:txBody>
          <a:bodyPr>
            <a:spAutoFit/>
          </a:bodyPr>
          <a:lstStyle/>
          <a:p>
            <a:pPr>
              <a:spcBef>
                <a:spcPct val="50000"/>
              </a:spcBef>
            </a:pPr>
            <a:r>
              <a:rPr lang="es-ES" sz="1300" b="1">
                <a:solidFill>
                  <a:srgbClr val="FFFFFF"/>
                </a:solidFill>
              </a:rPr>
              <a:t>Ágora</a:t>
            </a:r>
          </a:p>
        </p:txBody>
      </p:sp>
      <p:grpSp>
        <p:nvGrpSpPr>
          <p:cNvPr id="171021" name="Group 31"/>
          <p:cNvGrpSpPr>
            <a:grpSpLocks/>
          </p:cNvGrpSpPr>
          <p:nvPr/>
        </p:nvGrpSpPr>
        <p:grpSpPr bwMode="auto">
          <a:xfrm>
            <a:off x="4752975" y="1412875"/>
            <a:ext cx="1800225" cy="647700"/>
            <a:chOff x="3061" y="890"/>
            <a:chExt cx="1134" cy="408"/>
          </a:xfrm>
        </p:grpSpPr>
        <p:sp>
          <p:nvSpPr>
            <p:cNvPr id="171062" name="Rectangle 32" descr="Cuadrícula grande"/>
            <p:cNvSpPr>
              <a:spLocks noChangeArrowheads="1"/>
            </p:cNvSpPr>
            <p:nvPr/>
          </p:nvSpPr>
          <p:spPr bwMode="auto">
            <a:xfrm>
              <a:off x="3061" y="981"/>
              <a:ext cx="1134" cy="317"/>
            </a:xfrm>
            <a:prstGeom prst="rect">
              <a:avLst/>
            </a:prstGeom>
            <a:pattFill prst="lgGrid">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171063" name="Freeform 33"/>
            <p:cNvSpPr>
              <a:spLocks/>
            </p:cNvSpPr>
            <p:nvPr/>
          </p:nvSpPr>
          <p:spPr bwMode="auto">
            <a:xfrm>
              <a:off x="3061" y="890"/>
              <a:ext cx="1134" cy="408"/>
            </a:xfrm>
            <a:custGeom>
              <a:avLst/>
              <a:gdLst>
                <a:gd name="T0" fmla="*/ 0 w 1134"/>
                <a:gd name="T1" fmla="*/ 0 h 317"/>
                <a:gd name="T2" fmla="*/ 0 w 1134"/>
                <a:gd name="T3" fmla="*/ 29803 h 317"/>
                <a:gd name="T4" fmla="*/ 1134 w 1134"/>
                <a:gd name="T5" fmla="*/ 29803 h 317"/>
                <a:gd name="T6" fmla="*/ 1134 w 1134"/>
                <a:gd name="T7" fmla="*/ 0 h 317"/>
                <a:gd name="T8" fmla="*/ 0 60000 65536"/>
                <a:gd name="T9" fmla="*/ 0 60000 65536"/>
                <a:gd name="T10" fmla="*/ 0 60000 65536"/>
                <a:gd name="T11" fmla="*/ 0 60000 65536"/>
                <a:gd name="T12" fmla="*/ 0 w 1134"/>
                <a:gd name="T13" fmla="*/ 0 h 317"/>
                <a:gd name="T14" fmla="*/ 1134 w 1134"/>
                <a:gd name="T15" fmla="*/ 317 h 317"/>
              </a:gdLst>
              <a:ahLst/>
              <a:cxnLst>
                <a:cxn ang="T8">
                  <a:pos x="T0" y="T1"/>
                </a:cxn>
                <a:cxn ang="T9">
                  <a:pos x="T2" y="T3"/>
                </a:cxn>
                <a:cxn ang="T10">
                  <a:pos x="T4" y="T5"/>
                </a:cxn>
                <a:cxn ang="T11">
                  <a:pos x="T6" y="T7"/>
                </a:cxn>
              </a:cxnLst>
              <a:rect l="T12" t="T13" r="T14" b="T15"/>
              <a:pathLst>
                <a:path w="1134" h="317">
                  <a:moveTo>
                    <a:pt x="0" y="0"/>
                  </a:moveTo>
                  <a:lnTo>
                    <a:pt x="0" y="317"/>
                  </a:lnTo>
                  <a:lnTo>
                    <a:pt x="1134" y="317"/>
                  </a:lnTo>
                  <a:lnTo>
                    <a:pt x="1134" y="0"/>
                  </a:lnTo>
                </a:path>
              </a:pathLst>
            </a:custGeom>
            <a:noFill/>
            <a:ln w="38100">
              <a:solidFill>
                <a:schemeClr val="tx1"/>
              </a:solidFill>
              <a:round/>
              <a:headEnd/>
              <a:tailEnd/>
            </a:ln>
          </p:spPr>
          <p:txBody>
            <a:bodyPr/>
            <a:lstStyle/>
            <a:p>
              <a:endParaRPr lang="es-ES_tradnl"/>
            </a:p>
          </p:txBody>
        </p:sp>
      </p:grpSp>
      <p:grpSp>
        <p:nvGrpSpPr>
          <p:cNvPr id="7" name="Group 34"/>
          <p:cNvGrpSpPr>
            <a:grpSpLocks/>
          </p:cNvGrpSpPr>
          <p:nvPr/>
        </p:nvGrpSpPr>
        <p:grpSpPr bwMode="auto">
          <a:xfrm>
            <a:off x="3567113" y="3895725"/>
            <a:ext cx="773112" cy="1249363"/>
            <a:chOff x="2247" y="2454"/>
            <a:chExt cx="487" cy="787"/>
          </a:xfrm>
        </p:grpSpPr>
        <p:sp>
          <p:nvSpPr>
            <p:cNvPr id="171048" name="Oval 35"/>
            <p:cNvSpPr>
              <a:spLocks noChangeArrowheads="1"/>
            </p:cNvSpPr>
            <p:nvPr/>
          </p:nvSpPr>
          <p:spPr bwMode="auto">
            <a:xfrm>
              <a:off x="2472" y="2523"/>
              <a:ext cx="262" cy="262"/>
            </a:xfrm>
            <a:prstGeom prst="ellipse">
              <a:avLst/>
            </a:prstGeom>
            <a:solidFill>
              <a:srgbClr val="663300"/>
            </a:solidFill>
            <a:ln w="9525">
              <a:noFill/>
              <a:round/>
              <a:headEnd/>
              <a:tailEnd/>
            </a:ln>
          </p:spPr>
          <p:txBody>
            <a:bodyPr wrap="none" anchor="ctr"/>
            <a:lstStyle/>
            <a:p>
              <a:endParaRPr lang="es-ES_tradnl">
                <a:solidFill>
                  <a:srgbClr val="000000"/>
                </a:solidFill>
              </a:endParaRPr>
            </a:p>
          </p:txBody>
        </p:sp>
        <p:grpSp>
          <p:nvGrpSpPr>
            <p:cNvPr id="171049" name="Group 36"/>
            <p:cNvGrpSpPr>
              <a:grpSpLocks/>
            </p:cNvGrpSpPr>
            <p:nvPr/>
          </p:nvGrpSpPr>
          <p:grpSpPr bwMode="auto">
            <a:xfrm>
              <a:off x="2247" y="2454"/>
              <a:ext cx="377" cy="787"/>
              <a:chOff x="617" y="2456"/>
              <a:chExt cx="589" cy="1230"/>
            </a:xfrm>
          </p:grpSpPr>
          <p:sp>
            <p:nvSpPr>
              <p:cNvPr id="171050" name="Freeform 37"/>
              <p:cNvSpPr>
                <a:spLocks/>
              </p:cNvSpPr>
              <p:nvPr/>
            </p:nvSpPr>
            <p:spPr bwMode="auto">
              <a:xfrm>
                <a:off x="776" y="2696"/>
                <a:ext cx="16" cy="447"/>
              </a:xfrm>
              <a:custGeom>
                <a:avLst/>
                <a:gdLst>
                  <a:gd name="T0" fmla="*/ 0 w 9"/>
                  <a:gd name="T1" fmla="*/ 0 h 252"/>
                  <a:gd name="T2" fmla="*/ 88681 w 9"/>
                  <a:gd name="T3" fmla="*/ 1804058 h 252"/>
                  <a:gd name="T4" fmla="*/ 280276 w 9"/>
                  <a:gd name="T5" fmla="*/ 3898515 h 252"/>
                  <a:gd name="T6" fmla="*/ 0 w 9"/>
                  <a:gd name="T7" fmla="*/ 761945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1051" name="Oval 38"/>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171052" name="Freeform 39"/>
              <p:cNvSpPr>
                <a:spLocks/>
              </p:cNvSpPr>
              <p:nvPr/>
            </p:nvSpPr>
            <p:spPr bwMode="auto">
              <a:xfrm>
                <a:off x="617" y="2893"/>
                <a:ext cx="170" cy="207"/>
              </a:xfrm>
              <a:custGeom>
                <a:avLst/>
                <a:gdLst>
                  <a:gd name="T0" fmla="*/ 2815188 w 96"/>
                  <a:gd name="T1" fmla="*/ 0 h 117"/>
                  <a:gd name="T2" fmla="*/ 0 w 96"/>
                  <a:gd name="T3" fmla="*/ 1308298 h 117"/>
                  <a:gd name="T4" fmla="*/ 2634876 w 96"/>
                  <a:gd name="T5" fmla="*/ 3374909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1053" name="Freeform 40"/>
              <p:cNvSpPr>
                <a:spLocks/>
              </p:cNvSpPr>
              <p:nvPr/>
            </p:nvSpPr>
            <p:spPr bwMode="auto">
              <a:xfrm rot="371417" flipH="1">
                <a:off x="690" y="3141"/>
                <a:ext cx="131" cy="500"/>
              </a:xfrm>
              <a:custGeom>
                <a:avLst/>
                <a:gdLst>
                  <a:gd name="T0" fmla="*/ 1329607 w 74"/>
                  <a:gd name="T1" fmla="*/ 0 h 282"/>
                  <a:gd name="T2" fmla="*/ 0 w 74"/>
                  <a:gd name="T3" fmla="*/ 3540978 h 282"/>
                  <a:gd name="T4" fmla="*/ 2161801 w 74"/>
                  <a:gd name="T5" fmla="*/ 8463390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1054" name="Freeform 41"/>
              <p:cNvSpPr>
                <a:spLocks/>
              </p:cNvSpPr>
              <p:nvPr/>
            </p:nvSpPr>
            <p:spPr bwMode="auto">
              <a:xfrm>
                <a:off x="775" y="3145"/>
                <a:ext cx="142" cy="501"/>
              </a:xfrm>
              <a:custGeom>
                <a:avLst/>
                <a:gdLst>
                  <a:gd name="T0" fmla="*/ 0 w 80"/>
                  <a:gd name="T1" fmla="*/ 0 h 282"/>
                  <a:gd name="T2" fmla="*/ 2444324 w 80"/>
                  <a:gd name="T3" fmla="*/ 4657079 h 282"/>
                  <a:gd name="T4" fmla="*/ 862925 w 80"/>
                  <a:gd name="T5" fmla="*/ 8764920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1055" name="Freeform 42"/>
              <p:cNvSpPr>
                <a:spLocks/>
              </p:cNvSpPr>
              <p:nvPr/>
            </p:nvSpPr>
            <p:spPr bwMode="auto">
              <a:xfrm>
                <a:off x="666" y="3097"/>
                <a:ext cx="110" cy="78"/>
              </a:xfrm>
              <a:custGeom>
                <a:avLst/>
                <a:gdLst>
                  <a:gd name="T0" fmla="*/ 1852077 w 62"/>
                  <a:gd name="T1" fmla="*/ 151946 h 44"/>
                  <a:gd name="T2" fmla="*/ 1255033 w 62"/>
                  <a:gd name="T3" fmla="*/ 63503 h 44"/>
                  <a:gd name="T4" fmla="*/ 238654 w 62"/>
                  <a:gd name="T5" fmla="*/ 505725 h 44"/>
                  <a:gd name="T6" fmla="*/ 36247 w 62"/>
                  <a:gd name="T7" fmla="*/ 1131913 h 44"/>
                  <a:gd name="T8" fmla="*/ 398706 w 62"/>
                  <a:gd name="T9" fmla="*/ 1283850 h 44"/>
                  <a:gd name="T10" fmla="*/ 1395850 w 62"/>
                  <a:gd name="T11" fmla="*/ 923784 h 44"/>
                  <a:gd name="T12" fmla="*/ 1852077 w 62"/>
                  <a:gd name="T13" fmla="*/ 15194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171056" name="Group 43"/>
              <p:cNvGrpSpPr>
                <a:grpSpLocks/>
              </p:cNvGrpSpPr>
              <p:nvPr/>
            </p:nvGrpSpPr>
            <p:grpSpPr bwMode="auto">
              <a:xfrm>
                <a:off x="803" y="2878"/>
                <a:ext cx="403" cy="165"/>
                <a:chOff x="1366" y="3089"/>
                <a:chExt cx="227" cy="93"/>
              </a:xfrm>
            </p:grpSpPr>
            <p:sp>
              <p:nvSpPr>
                <p:cNvPr id="171059" name="Freeform 44"/>
                <p:cNvSpPr>
                  <a:spLocks/>
                </p:cNvSpPr>
                <p:nvPr/>
              </p:nvSpPr>
              <p:spPr bwMode="auto">
                <a:xfrm>
                  <a:off x="1432" y="3139"/>
                  <a:ext cx="98" cy="34"/>
                </a:xfrm>
                <a:custGeom>
                  <a:avLst/>
                  <a:gdLst>
                    <a:gd name="T0" fmla="*/ 0 w 118"/>
                    <a:gd name="T1" fmla="*/ 2 h 42"/>
                    <a:gd name="T2" fmla="*/ 2 w 118"/>
                    <a:gd name="T3" fmla="*/ 2 h 42"/>
                    <a:gd name="T4" fmla="*/ 4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71060" name="Freeform 45"/>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1061" name="Line 46"/>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71057" name="Freeform 47"/>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71058" name="Freeform 48"/>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grpSp>
      <p:grpSp>
        <p:nvGrpSpPr>
          <p:cNvPr id="10" name="Group 49"/>
          <p:cNvGrpSpPr>
            <a:grpSpLocks/>
          </p:cNvGrpSpPr>
          <p:nvPr/>
        </p:nvGrpSpPr>
        <p:grpSpPr bwMode="auto">
          <a:xfrm>
            <a:off x="6205538" y="784225"/>
            <a:ext cx="598487" cy="1249363"/>
            <a:chOff x="617" y="2456"/>
            <a:chExt cx="589" cy="1230"/>
          </a:xfrm>
        </p:grpSpPr>
        <p:sp>
          <p:nvSpPr>
            <p:cNvPr id="171036" name="Freeform 50"/>
            <p:cNvSpPr>
              <a:spLocks/>
            </p:cNvSpPr>
            <p:nvPr/>
          </p:nvSpPr>
          <p:spPr bwMode="auto">
            <a:xfrm>
              <a:off x="776" y="2696"/>
              <a:ext cx="16" cy="447"/>
            </a:xfrm>
            <a:custGeom>
              <a:avLst/>
              <a:gdLst>
                <a:gd name="T0" fmla="*/ 0 w 9"/>
                <a:gd name="T1" fmla="*/ 0 h 252"/>
                <a:gd name="T2" fmla="*/ 88681 w 9"/>
                <a:gd name="T3" fmla="*/ 1804058 h 252"/>
                <a:gd name="T4" fmla="*/ 280276 w 9"/>
                <a:gd name="T5" fmla="*/ 3898515 h 252"/>
                <a:gd name="T6" fmla="*/ 0 w 9"/>
                <a:gd name="T7" fmla="*/ 761945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1037" name="Oval 51"/>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171038" name="Freeform 52"/>
            <p:cNvSpPr>
              <a:spLocks/>
            </p:cNvSpPr>
            <p:nvPr/>
          </p:nvSpPr>
          <p:spPr bwMode="auto">
            <a:xfrm>
              <a:off x="617" y="2893"/>
              <a:ext cx="170" cy="207"/>
            </a:xfrm>
            <a:custGeom>
              <a:avLst/>
              <a:gdLst>
                <a:gd name="T0" fmla="*/ 2815188 w 96"/>
                <a:gd name="T1" fmla="*/ 0 h 117"/>
                <a:gd name="T2" fmla="*/ 0 w 96"/>
                <a:gd name="T3" fmla="*/ 1308298 h 117"/>
                <a:gd name="T4" fmla="*/ 2634876 w 96"/>
                <a:gd name="T5" fmla="*/ 3374909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1039" name="Freeform 53"/>
            <p:cNvSpPr>
              <a:spLocks/>
            </p:cNvSpPr>
            <p:nvPr/>
          </p:nvSpPr>
          <p:spPr bwMode="auto">
            <a:xfrm rot="371417" flipH="1">
              <a:off x="690" y="3141"/>
              <a:ext cx="131" cy="500"/>
            </a:xfrm>
            <a:custGeom>
              <a:avLst/>
              <a:gdLst>
                <a:gd name="T0" fmla="*/ 1329607 w 74"/>
                <a:gd name="T1" fmla="*/ 0 h 282"/>
                <a:gd name="T2" fmla="*/ 0 w 74"/>
                <a:gd name="T3" fmla="*/ 3540978 h 282"/>
                <a:gd name="T4" fmla="*/ 2161801 w 74"/>
                <a:gd name="T5" fmla="*/ 8463390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1040" name="Freeform 54"/>
            <p:cNvSpPr>
              <a:spLocks/>
            </p:cNvSpPr>
            <p:nvPr/>
          </p:nvSpPr>
          <p:spPr bwMode="auto">
            <a:xfrm>
              <a:off x="775" y="3145"/>
              <a:ext cx="142" cy="501"/>
            </a:xfrm>
            <a:custGeom>
              <a:avLst/>
              <a:gdLst>
                <a:gd name="T0" fmla="*/ 0 w 80"/>
                <a:gd name="T1" fmla="*/ 0 h 282"/>
                <a:gd name="T2" fmla="*/ 2444324 w 80"/>
                <a:gd name="T3" fmla="*/ 4657079 h 282"/>
                <a:gd name="T4" fmla="*/ 862925 w 80"/>
                <a:gd name="T5" fmla="*/ 8764920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1041" name="Freeform 55"/>
            <p:cNvSpPr>
              <a:spLocks/>
            </p:cNvSpPr>
            <p:nvPr/>
          </p:nvSpPr>
          <p:spPr bwMode="auto">
            <a:xfrm>
              <a:off x="666" y="3097"/>
              <a:ext cx="110" cy="78"/>
            </a:xfrm>
            <a:custGeom>
              <a:avLst/>
              <a:gdLst>
                <a:gd name="T0" fmla="*/ 1852077 w 62"/>
                <a:gd name="T1" fmla="*/ 151946 h 44"/>
                <a:gd name="T2" fmla="*/ 1255033 w 62"/>
                <a:gd name="T3" fmla="*/ 63503 h 44"/>
                <a:gd name="T4" fmla="*/ 238654 w 62"/>
                <a:gd name="T5" fmla="*/ 505725 h 44"/>
                <a:gd name="T6" fmla="*/ 36247 w 62"/>
                <a:gd name="T7" fmla="*/ 1131913 h 44"/>
                <a:gd name="T8" fmla="*/ 398706 w 62"/>
                <a:gd name="T9" fmla="*/ 1283850 h 44"/>
                <a:gd name="T10" fmla="*/ 1395850 w 62"/>
                <a:gd name="T11" fmla="*/ 923784 h 44"/>
                <a:gd name="T12" fmla="*/ 1852077 w 62"/>
                <a:gd name="T13" fmla="*/ 15194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171042" name="Group 56"/>
            <p:cNvGrpSpPr>
              <a:grpSpLocks/>
            </p:cNvGrpSpPr>
            <p:nvPr/>
          </p:nvGrpSpPr>
          <p:grpSpPr bwMode="auto">
            <a:xfrm>
              <a:off x="803" y="2878"/>
              <a:ext cx="403" cy="165"/>
              <a:chOff x="1366" y="3089"/>
              <a:chExt cx="227" cy="93"/>
            </a:xfrm>
          </p:grpSpPr>
          <p:sp>
            <p:nvSpPr>
              <p:cNvPr id="171045" name="Freeform 57"/>
              <p:cNvSpPr>
                <a:spLocks/>
              </p:cNvSpPr>
              <p:nvPr/>
            </p:nvSpPr>
            <p:spPr bwMode="auto">
              <a:xfrm>
                <a:off x="1432" y="3139"/>
                <a:ext cx="98" cy="34"/>
              </a:xfrm>
              <a:custGeom>
                <a:avLst/>
                <a:gdLst>
                  <a:gd name="T0" fmla="*/ 0 w 118"/>
                  <a:gd name="T1" fmla="*/ 2 h 42"/>
                  <a:gd name="T2" fmla="*/ 2 w 118"/>
                  <a:gd name="T3" fmla="*/ 2 h 42"/>
                  <a:gd name="T4" fmla="*/ 4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71046" name="Freeform 58"/>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1047" name="Line 59"/>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71043" name="Freeform 60"/>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71044" name="Freeform 61"/>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grpSp>
        <p:nvGrpSpPr>
          <p:cNvPr id="171024" name="Group 75"/>
          <p:cNvGrpSpPr>
            <a:grpSpLocks/>
          </p:cNvGrpSpPr>
          <p:nvPr/>
        </p:nvGrpSpPr>
        <p:grpSpPr bwMode="auto">
          <a:xfrm>
            <a:off x="3436938" y="5248275"/>
            <a:ext cx="93662" cy="731838"/>
            <a:chOff x="2165" y="3306"/>
            <a:chExt cx="59" cy="461"/>
          </a:xfrm>
        </p:grpSpPr>
        <p:sp>
          <p:nvSpPr>
            <p:cNvPr id="171029" name="Oval 62"/>
            <p:cNvSpPr>
              <a:spLocks noChangeArrowheads="1"/>
            </p:cNvSpPr>
            <p:nvPr/>
          </p:nvSpPr>
          <p:spPr bwMode="auto">
            <a:xfrm>
              <a:off x="2165" y="3306"/>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0" name="Oval 63"/>
            <p:cNvSpPr>
              <a:spLocks noChangeArrowheads="1"/>
            </p:cNvSpPr>
            <p:nvPr/>
          </p:nvSpPr>
          <p:spPr bwMode="auto">
            <a:xfrm>
              <a:off x="2165" y="3378"/>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1" name="Oval 64"/>
            <p:cNvSpPr>
              <a:spLocks noChangeArrowheads="1"/>
            </p:cNvSpPr>
            <p:nvPr/>
          </p:nvSpPr>
          <p:spPr bwMode="auto">
            <a:xfrm>
              <a:off x="2165" y="3438"/>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2" name="Oval 65"/>
            <p:cNvSpPr>
              <a:spLocks noChangeArrowheads="1"/>
            </p:cNvSpPr>
            <p:nvPr/>
          </p:nvSpPr>
          <p:spPr bwMode="auto">
            <a:xfrm>
              <a:off x="2165" y="3496"/>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3" name="Oval 66"/>
            <p:cNvSpPr>
              <a:spLocks noChangeArrowheads="1"/>
            </p:cNvSpPr>
            <p:nvPr/>
          </p:nvSpPr>
          <p:spPr bwMode="auto">
            <a:xfrm>
              <a:off x="2165" y="3559"/>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4" name="Oval 67"/>
            <p:cNvSpPr>
              <a:spLocks noChangeArrowheads="1"/>
            </p:cNvSpPr>
            <p:nvPr/>
          </p:nvSpPr>
          <p:spPr bwMode="auto">
            <a:xfrm>
              <a:off x="2165" y="3621"/>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sp>
          <p:nvSpPr>
            <p:cNvPr id="171035" name="Oval 74"/>
            <p:cNvSpPr>
              <a:spLocks noChangeArrowheads="1"/>
            </p:cNvSpPr>
            <p:nvPr/>
          </p:nvSpPr>
          <p:spPr bwMode="auto">
            <a:xfrm>
              <a:off x="2165" y="3675"/>
              <a:ext cx="59" cy="92"/>
            </a:xfrm>
            <a:prstGeom prst="ellipse">
              <a:avLst/>
            </a:prstGeom>
            <a:solidFill>
              <a:schemeClr val="bg1"/>
            </a:solidFill>
            <a:ln w="28575">
              <a:solidFill>
                <a:schemeClr val="tx1"/>
              </a:solidFill>
              <a:round/>
              <a:headEnd/>
              <a:tailEnd/>
            </a:ln>
          </p:spPr>
          <p:txBody>
            <a:bodyPr wrap="none" anchor="ctr"/>
            <a:lstStyle/>
            <a:p>
              <a:endParaRPr lang="es-ES_tradnl">
                <a:solidFill>
                  <a:srgbClr val="000000"/>
                </a:solidFill>
              </a:endParaRPr>
            </a:p>
          </p:txBody>
        </p:sp>
      </p:grpSp>
      <p:sp>
        <p:nvSpPr>
          <p:cNvPr id="535628" name="AutoShape 76"/>
          <p:cNvSpPr>
            <a:spLocks noChangeArrowheads="1"/>
          </p:cNvSpPr>
          <p:nvPr/>
        </p:nvSpPr>
        <p:spPr bwMode="auto">
          <a:xfrm>
            <a:off x="4206875" y="163513"/>
            <a:ext cx="1600200" cy="909637"/>
          </a:xfrm>
          <a:prstGeom prst="cloudCallout">
            <a:avLst>
              <a:gd name="adj1" fmla="val 77454"/>
              <a:gd name="adj2" fmla="val 25042"/>
            </a:avLst>
          </a:prstGeom>
          <a:solidFill>
            <a:srgbClr val="FFFF00"/>
          </a:solidFill>
          <a:ln w="9525">
            <a:solidFill>
              <a:schemeClr val="tx1"/>
            </a:solidFill>
            <a:round/>
            <a:headEnd/>
            <a:tailEnd/>
          </a:ln>
        </p:spPr>
        <p:txBody>
          <a:bodyPr/>
          <a:lstStyle/>
          <a:p>
            <a:pPr algn="ctr"/>
            <a:r>
              <a:rPr lang="es-ES" sz="2400" b="1">
                <a:solidFill>
                  <a:srgbClr val="000000"/>
                </a:solidFill>
                <a:latin typeface="Times New Roman" pitchFamily="18" charset="0"/>
                <a:cs typeface="Times New Roman" pitchFamily="18" charset="0"/>
              </a:rPr>
              <a:t>¡ OK !</a:t>
            </a:r>
          </a:p>
        </p:txBody>
      </p:sp>
      <p:sp>
        <p:nvSpPr>
          <p:cNvPr id="171027" name="Text Box 30"/>
          <p:cNvSpPr txBox="1">
            <a:spLocks noChangeArrowheads="1"/>
          </p:cNvSpPr>
          <p:nvPr/>
        </p:nvSpPr>
        <p:spPr bwMode="auto">
          <a:xfrm>
            <a:off x="6527800" y="5194300"/>
            <a:ext cx="773113" cy="292100"/>
          </a:xfrm>
          <a:prstGeom prst="rect">
            <a:avLst/>
          </a:prstGeom>
          <a:noFill/>
          <a:ln w="9525">
            <a:noFill/>
            <a:miter lim="800000"/>
            <a:headEnd/>
            <a:tailEnd/>
          </a:ln>
        </p:spPr>
        <p:txBody>
          <a:bodyPr>
            <a:spAutoFit/>
          </a:bodyPr>
          <a:lstStyle/>
          <a:p>
            <a:pPr>
              <a:spcBef>
                <a:spcPct val="50000"/>
              </a:spcBef>
            </a:pPr>
            <a:r>
              <a:rPr lang="es-ES" sz="1300" b="1">
                <a:solidFill>
                  <a:srgbClr val="FFFFFF"/>
                </a:solidFill>
              </a:rPr>
              <a:t>Hipatia</a:t>
            </a:r>
          </a:p>
        </p:txBody>
      </p:sp>
      <p:sp>
        <p:nvSpPr>
          <p:cNvPr id="73" name="Text Box 5"/>
          <p:cNvSpPr txBox="1">
            <a:spLocks noChangeArrowheads="1"/>
          </p:cNvSpPr>
          <p:nvPr/>
        </p:nvSpPr>
        <p:spPr bwMode="auto">
          <a:xfrm>
            <a:off x="4918075" y="6161088"/>
            <a:ext cx="860425"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fill="hold" nodeType="clickEffect">
                                  <p:stCondLst>
                                    <p:cond delay="0"/>
                                  </p:stCondLst>
                                  <p:childTnLst>
                                    <p:animMotion origin="layout" path="M -1.66667E-6 2.22222E-6 L 0.13125 2.22222E-6 L 0.13125 -0.45394 L 0.28906 -0.45394 " pathEditMode="relative" rAng="0" ptsTypes="AAAA">
                                      <p:cBhvr>
                                        <p:cTn id="14" dur="5000" fill="hold"/>
                                        <p:tgtEl>
                                          <p:spTgt spid="7"/>
                                        </p:tgtEl>
                                        <p:attrNameLst>
                                          <p:attrName>ppt_x</p:attrName>
                                          <p:attrName>ppt_y</p:attrName>
                                        </p:attrNameLst>
                                      </p:cBhvr>
                                      <p:rCtr x="144" y="-227"/>
                                    </p:animMotion>
                                  </p:childTnLst>
                                </p:cTn>
                              </p:par>
                            </p:childTnLst>
                          </p:cTn>
                        </p:par>
                        <p:par>
                          <p:cTn id="15" fill="hold">
                            <p:stCondLst>
                              <p:cond delay="5000"/>
                            </p:stCondLst>
                            <p:childTnLst>
                              <p:par>
                                <p:cTn id="16" presetID="1" presetClass="exit" presetSubtype="0" fill="hold"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3557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fill="hold" grpId="1" nodeType="clickEffect">
                                  <p:stCondLst>
                                    <p:cond delay="0"/>
                                  </p:stCondLst>
                                  <p:childTnLst>
                                    <p:animMotion origin="layout" path="M 1.66667E-6 -7.40741E-7 L 1.66667E-6 0.57199 " pathEditMode="relative" rAng="0" ptsTypes="AA">
                                      <p:cBhvr>
                                        <p:cTn id="25" dur="3000" fill="hold"/>
                                        <p:tgtEl>
                                          <p:spTgt spid="535574"/>
                                        </p:tgtEl>
                                        <p:attrNameLst>
                                          <p:attrName>ppt_x</p:attrName>
                                          <p:attrName>ppt_y</p:attrName>
                                        </p:attrNameLst>
                                      </p:cBhvr>
                                      <p:rCtr x="0" y="286"/>
                                    </p:animMotion>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35573"/>
                                        </p:tgtEl>
                                        <p:attrNameLst>
                                          <p:attrName>style.visibility</p:attrName>
                                        </p:attrNameLst>
                                      </p:cBhvr>
                                      <p:to>
                                        <p:strVal val="visible"/>
                                      </p:to>
                                    </p:set>
                                    <p:animEffect transition="in" filter="wipe(up)">
                                      <p:cBhvr>
                                        <p:cTn id="29" dur="3000"/>
                                        <p:tgtEl>
                                          <p:spTgt spid="535573"/>
                                        </p:tgtEl>
                                      </p:cBhvr>
                                    </p:animEffect>
                                  </p:childTnLst>
                                </p:cTn>
                              </p:par>
                            </p:childTnLst>
                          </p:cTn>
                        </p:par>
                        <p:par>
                          <p:cTn id="30" fill="hold">
                            <p:stCondLst>
                              <p:cond delay="6000"/>
                            </p:stCondLst>
                            <p:childTnLst>
                              <p:par>
                                <p:cTn id="31" presetID="1" presetClass="entr" presetSubtype="0" fill="hold" grpId="0" nodeType="afterEffect">
                                  <p:stCondLst>
                                    <p:cond delay="0"/>
                                  </p:stCondLst>
                                  <p:childTnLst>
                                    <p:set>
                                      <p:cBhvr>
                                        <p:cTn id="32" dur="1" fill="hold">
                                          <p:stCondLst>
                                            <p:cond delay="0"/>
                                          </p:stCondLst>
                                        </p:cTn>
                                        <p:tgtEl>
                                          <p:spTgt spid="535628"/>
                                        </p:tgtEl>
                                        <p:attrNameLst>
                                          <p:attrName>style.visibility</p:attrName>
                                        </p:attrNameLst>
                                      </p:cBhvr>
                                      <p:to>
                                        <p:strVal val="visible"/>
                                      </p:to>
                                    </p:set>
                                  </p:childTnLst>
                                </p:cTn>
                              </p:par>
                              <p:par>
                                <p:cTn id="33" presetID="35" presetClass="emph" presetSubtype="0" repeatCount="indefinite" fill="hold" grpId="1" nodeType="withEffect">
                                  <p:stCondLst>
                                    <p:cond delay="0"/>
                                  </p:stCondLst>
                                  <p:childTnLst>
                                    <p:anim calcmode="discrete" valueType="str">
                                      <p:cBhvr>
                                        <p:cTn id="34" dur="500" fill="hold"/>
                                        <p:tgtEl>
                                          <p:spTgt spid="5356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73" grpId="0" animBg="1"/>
      <p:bldP spid="535574" grpId="0" animBg="1"/>
      <p:bldP spid="535574" grpId="1" animBg="1"/>
      <p:bldP spid="535628" grpId="0" animBg="1"/>
      <p:bldP spid="535628" grpId="1" animBg="1" autoUpdateAnimBg="0"/>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0407313" cy="6877050"/>
            <a:chOff x="0" y="0"/>
            <a:chExt cx="12855" cy="4332"/>
          </a:xfrm>
        </p:grpSpPr>
        <p:grpSp>
          <p:nvGrpSpPr>
            <p:cNvPr id="172082" name="Group 3"/>
            <p:cNvGrpSpPr>
              <a:grpSpLocks/>
            </p:cNvGrpSpPr>
            <p:nvPr/>
          </p:nvGrpSpPr>
          <p:grpSpPr bwMode="auto">
            <a:xfrm>
              <a:off x="0" y="0"/>
              <a:ext cx="12855" cy="4332"/>
              <a:chOff x="0" y="0"/>
              <a:chExt cx="12855" cy="4332"/>
            </a:xfrm>
          </p:grpSpPr>
          <p:grpSp>
            <p:nvGrpSpPr>
              <p:cNvPr id="172091" name="Group 4"/>
              <p:cNvGrpSpPr>
                <a:grpSpLocks/>
              </p:cNvGrpSpPr>
              <p:nvPr/>
            </p:nvGrpSpPr>
            <p:grpSpPr bwMode="auto">
              <a:xfrm>
                <a:off x="0" y="0"/>
                <a:ext cx="4332" cy="4332"/>
                <a:chOff x="2304" y="1584"/>
                <a:chExt cx="2213" cy="2213"/>
              </a:xfrm>
            </p:grpSpPr>
            <p:sp>
              <p:nvSpPr>
                <p:cNvPr id="172104" name="AutoShape 5"/>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2105" name="Rectangle 6"/>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72106" name="Freeform 7"/>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2107" name="Freeform 8"/>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2108" name="Freeform 9"/>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72092" name="Group 10"/>
              <p:cNvGrpSpPr>
                <a:grpSpLocks/>
              </p:cNvGrpSpPr>
              <p:nvPr/>
            </p:nvGrpSpPr>
            <p:grpSpPr bwMode="auto">
              <a:xfrm>
                <a:off x="4241" y="0"/>
                <a:ext cx="4332" cy="4332"/>
                <a:chOff x="2304" y="1584"/>
                <a:chExt cx="2213" cy="2213"/>
              </a:xfrm>
            </p:grpSpPr>
            <p:sp>
              <p:nvSpPr>
                <p:cNvPr id="172099" name="AutoShape 11"/>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2100" name="Rectangle 12"/>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_tradnl">
                    <a:solidFill>
                      <a:srgbClr val="000000"/>
                    </a:solidFill>
                  </a:endParaRPr>
                </a:p>
              </p:txBody>
            </p:sp>
            <p:sp>
              <p:nvSpPr>
                <p:cNvPr id="172101" name="Freeform 13"/>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2102" name="Freeform 14"/>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2103" name="Freeform 15"/>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72093" name="Group 16"/>
              <p:cNvGrpSpPr>
                <a:grpSpLocks/>
              </p:cNvGrpSpPr>
              <p:nvPr/>
            </p:nvGrpSpPr>
            <p:grpSpPr bwMode="auto">
              <a:xfrm>
                <a:off x="8523" y="0"/>
                <a:ext cx="4332" cy="4332"/>
                <a:chOff x="2304" y="1584"/>
                <a:chExt cx="2213" cy="2213"/>
              </a:xfrm>
            </p:grpSpPr>
            <p:sp>
              <p:nvSpPr>
                <p:cNvPr id="172094" name="AutoShape 17"/>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72095" name="Rectangle 18"/>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_tradnl">
                    <a:solidFill>
                      <a:srgbClr val="000000"/>
                    </a:solidFill>
                  </a:endParaRPr>
                </a:p>
              </p:txBody>
            </p:sp>
            <p:sp>
              <p:nvSpPr>
                <p:cNvPr id="172096" name="Freeform 19"/>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72097" name="Freeform 20"/>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2098" name="Freeform 21"/>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grpSp>
          <p:nvGrpSpPr>
            <p:cNvPr id="172083" name="Group 22"/>
            <p:cNvGrpSpPr>
              <a:grpSpLocks/>
            </p:cNvGrpSpPr>
            <p:nvPr/>
          </p:nvGrpSpPr>
          <p:grpSpPr bwMode="auto">
            <a:xfrm>
              <a:off x="385" y="3838"/>
              <a:ext cx="11930" cy="370"/>
              <a:chOff x="385" y="3838"/>
              <a:chExt cx="11930" cy="370"/>
            </a:xfrm>
          </p:grpSpPr>
          <p:sp>
            <p:nvSpPr>
              <p:cNvPr id="172084" name="Freeform 23"/>
              <p:cNvSpPr>
                <a:spLocks/>
              </p:cNvSpPr>
              <p:nvPr/>
            </p:nvSpPr>
            <p:spPr bwMode="auto">
              <a:xfrm>
                <a:off x="2018" y="4065"/>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85" name="Freeform 24"/>
              <p:cNvSpPr>
                <a:spLocks/>
              </p:cNvSpPr>
              <p:nvPr/>
            </p:nvSpPr>
            <p:spPr bwMode="auto">
              <a:xfrm>
                <a:off x="385" y="3838"/>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86" name="Freeform 25"/>
              <p:cNvSpPr>
                <a:spLocks/>
              </p:cNvSpPr>
              <p:nvPr/>
            </p:nvSpPr>
            <p:spPr bwMode="auto">
              <a:xfrm>
                <a:off x="5329" y="4065"/>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87" name="Freeform 26"/>
              <p:cNvSpPr>
                <a:spLocks/>
              </p:cNvSpPr>
              <p:nvPr/>
            </p:nvSpPr>
            <p:spPr bwMode="auto">
              <a:xfrm>
                <a:off x="3696" y="3838"/>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88" name="Freeform 27"/>
              <p:cNvSpPr>
                <a:spLocks/>
              </p:cNvSpPr>
              <p:nvPr/>
            </p:nvSpPr>
            <p:spPr bwMode="auto">
              <a:xfrm>
                <a:off x="8913" y="4020"/>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89" name="Freeform 28"/>
              <p:cNvSpPr>
                <a:spLocks/>
              </p:cNvSpPr>
              <p:nvPr/>
            </p:nvSpPr>
            <p:spPr bwMode="auto">
              <a:xfrm>
                <a:off x="6872" y="3838"/>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sp>
            <p:nvSpPr>
              <p:cNvPr id="172090" name="Freeform 29"/>
              <p:cNvSpPr>
                <a:spLocks/>
              </p:cNvSpPr>
              <p:nvPr/>
            </p:nvSpPr>
            <p:spPr bwMode="auto">
              <a:xfrm>
                <a:off x="10818" y="3838"/>
                <a:ext cx="1497" cy="143"/>
              </a:xfrm>
              <a:custGeom>
                <a:avLst/>
                <a:gdLst>
                  <a:gd name="T0" fmla="*/ 0 w 1497"/>
                  <a:gd name="T1" fmla="*/ 136 h 143"/>
                  <a:gd name="T2" fmla="*/ 363 w 1497"/>
                  <a:gd name="T3" fmla="*/ 0 h 143"/>
                  <a:gd name="T4" fmla="*/ 681 w 1497"/>
                  <a:gd name="T5" fmla="*/ 136 h 143"/>
                  <a:gd name="T6" fmla="*/ 1089 w 1497"/>
                  <a:gd name="T7" fmla="*/ 45 h 143"/>
                  <a:gd name="T8" fmla="*/ 1497 w 1497"/>
                  <a:gd name="T9" fmla="*/ 136 h 143"/>
                  <a:gd name="T10" fmla="*/ 0 60000 65536"/>
                  <a:gd name="T11" fmla="*/ 0 60000 65536"/>
                  <a:gd name="T12" fmla="*/ 0 60000 65536"/>
                  <a:gd name="T13" fmla="*/ 0 60000 65536"/>
                  <a:gd name="T14" fmla="*/ 0 60000 65536"/>
                  <a:gd name="T15" fmla="*/ 0 w 1497"/>
                  <a:gd name="T16" fmla="*/ 0 h 143"/>
                  <a:gd name="T17" fmla="*/ 1497 w 1497"/>
                  <a:gd name="T18" fmla="*/ 143 h 143"/>
                </a:gdLst>
                <a:ahLst/>
                <a:cxnLst>
                  <a:cxn ang="T10">
                    <a:pos x="T0" y="T1"/>
                  </a:cxn>
                  <a:cxn ang="T11">
                    <a:pos x="T2" y="T3"/>
                  </a:cxn>
                  <a:cxn ang="T12">
                    <a:pos x="T4" y="T5"/>
                  </a:cxn>
                  <a:cxn ang="T13">
                    <a:pos x="T6" y="T7"/>
                  </a:cxn>
                  <a:cxn ang="T14">
                    <a:pos x="T8" y="T9"/>
                  </a:cxn>
                </a:cxnLst>
                <a:rect l="T15" t="T16" r="T17" b="T18"/>
                <a:pathLst>
                  <a:path w="1497" h="143">
                    <a:moveTo>
                      <a:pt x="0" y="136"/>
                    </a:moveTo>
                    <a:cubicBezTo>
                      <a:pt x="125" y="68"/>
                      <a:pt x="250" y="0"/>
                      <a:pt x="363" y="0"/>
                    </a:cubicBezTo>
                    <a:cubicBezTo>
                      <a:pt x="476" y="0"/>
                      <a:pt x="560" y="129"/>
                      <a:pt x="681" y="136"/>
                    </a:cubicBezTo>
                    <a:cubicBezTo>
                      <a:pt x="802" y="143"/>
                      <a:pt x="953" y="45"/>
                      <a:pt x="1089" y="45"/>
                    </a:cubicBezTo>
                    <a:cubicBezTo>
                      <a:pt x="1225" y="45"/>
                      <a:pt x="1429" y="121"/>
                      <a:pt x="1497" y="136"/>
                    </a:cubicBezTo>
                  </a:path>
                </a:pathLst>
              </a:custGeom>
              <a:noFill/>
              <a:ln w="57150">
                <a:solidFill>
                  <a:schemeClr val="bg1"/>
                </a:solidFill>
                <a:round/>
                <a:headEnd/>
                <a:tailEnd/>
              </a:ln>
            </p:spPr>
            <p:txBody>
              <a:bodyPr/>
              <a:lstStyle/>
              <a:p>
                <a:endParaRPr lang="es-ES_tradnl"/>
              </a:p>
            </p:txBody>
          </p:sp>
        </p:grpSp>
      </p:grpSp>
      <p:sp>
        <p:nvSpPr>
          <p:cNvPr id="536606" name="Line 30"/>
          <p:cNvSpPr>
            <a:spLocks noChangeShapeType="1"/>
          </p:cNvSpPr>
          <p:nvPr/>
        </p:nvSpPr>
        <p:spPr bwMode="auto">
          <a:xfrm>
            <a:off x="6797675" y="1246188"/>
            <a:ext cx="0" cy="3894137"/>
          </a:xfrm>
          <a:prstGeom prst="line">
            <a:avLst/>
          </a:prstGeom>
          <a:noFill/>
          <a:ln w="9525">
            <a:solidFill>
              <a:schemeClr val="tx1"/>
            </a:solidFill>
            <a:prstDash val="dash"/>
            <a:round/>
            <a:headEnd/>
            <a:tailEnd/>
          </a:ln>
        </p:spPr>
        <p:txBody>
          <a:bodyPr/>
          <a:lstStyle/>
          <a:p>
            <a:endParaRPr lang="es-ES_tradnl"/>
          </a:p>
        </p:txBody>
      </p:sp>
      <p:sp>
        <p:nvSpPr>
          <p:cNvPr id="536607" name="AutoShape 31"/>
          <p:cNvSpPr>
            <a:spLocks noChangeArrowheads="1"/>
          </p:cNvSpPr>
          <p:nvPr/>
        </p:nvSpPr>
        <p:spPr bwMode="auto">
          <a:xfrm>
            <a:off x="4932363" y="188913"/>
            <a:ext cx="1008062" cy="909637"/>
          </a:xfrm>
          <a:prstGeom prst="cloudCallout">
            <a:avLst>
              <a:gd name="adj1" fmla="val 102597"/>
              <a:gd name="adj2" fmla="val 24519"/>
            </a:avLst>
          </a:prstGeom>
          <a:solidFill>
            <a:srgbClr val="FFFF00"/>
          </a:solidFill>
          <a:ln w="9525">
            <a:solidFill>
              <a:schemeClr val="tx1"/>
            </a:solidFill>
            <a:round/>
            <a:headEnd/>
            <a:tailEnd/>
          </a:ln>
        </p:spPr>
        <p:txBody>
          <a:bodyPr/>
          <a:lstStyle/>
          <a:p>
            <a:pPr algn="ctr"/>
            <a:r>
              <a:rPr lang="es-ES" sz="3200" b="1">
                <a:solidFill>
                  <a:srgbClr val="000000"/>
                </a:solidFill>
                <a:latin typeface="Times New Roman" pitchFamily="18" charset="0"/>
                <a:cs typeface="Times New Roman" pitchFamily="18" charset="0"/>
              </a:rPr>
              <a:t>¿?</a:t>
            </a:r>
          </a:p>
        </p:txBody>
      </p:sp>
      <p:sp>
        <p:nvSpPr>
          <p:cNvPr id="536608" name="AutoShape 32"/>
          <p:cNvSpPr>
            <a:spLocks noChangeArrowheads="1"/>
          </p:cNvSpPr>
          <p:nvPr/>
        </p:nvSpPr>
        <p:spPr bwMode="auto">
          <a:xfrm>
            <a:off x="4932363" y="188913"/>
            <a:ext cx="1008062" cy="909637"/>
          </a:xfrm>
          <a:prstGeom prst="cloudCallout">
            <a:avLst>
              <a:gd name="adj1" fmla="val 102440"/>
              <a:gd name="adj2" fmla="val 25042"/>
            </a:avLst>
          </a:prstGeom>
          <a:solidFill>
            <a:srgbClr val="FFFF00"/>
          </a:solidFill>
          <a:ln w="9525">
            <a:solidFill>
              <a:schemeClr val="tx1"/>
            </a:solidFill>
            <a:round/>
            <a:headEnd/>
            <a:tailEnd/>
          </a:ln>
        </p:spPr>
        <p:txBody>
          <a:bodyPr/>
          <a:lstStyle/>
          <a:p>
            <a:pPr algn="ctr"/>
            <a:r>
              <a:rPr lang="es-ES" sz="3200" b="1">
                <a:solidFill>
                  <a:srgbClr val="000000"/>
                </a:solidFill>
                <a:latin typeface="Times New Roman" pitchFamily="18" charset="0"/>
                <a:cs typeface="Times New Roman" pitchFamily="18" charset="0"/>
              </a:rPr>
              <a:t>¡ !</a:t>
            </a:r>
          </a:p>
        </p:txBody>
      </p:sp>
      <p:sp>
        <p:nvSpPr>
          <p:cNvPr id="536609" name="Oval 33"/>
          <p:cNvSpPr>
            <a:spLocks noChangeArrowheads="1"/>
          </p:cNvSpPr>
          <p:nvPr/>
        </p:nvSpPr>
        <p:spPr bwMode="auto">
          <a:xfrm>
            <a:off x="6596063" y="885825"/>
            <a:ext cx="415925" cy="415925"/>
          </a:xfrm>
          <a:prstGeom prst="ellipse">
            <a:avLst/>
          </a:prstGeom>
          <a:solidFill>
            <a:srgbClr val="663300"/>
          </a:solidFill>
          <a:ln w="9525">
            <a:noFill/>
            <a:round/>
            <a:headEnd/>
            <a:tailEnd/>
          </a:ln>
        </p:spPr>
        <p:txBody>
          <a:bodyPr wrap="none" anchor="ctr"/>
          <a:lstStyle/>
          <a:p>
            <a:endParaRPr lang="es-ES_tradnl">
              <a:solidFill>
                <a:srgbClr val="000000"/>
              </a:solidFill>
            </a:endParaRPr>
          </a:p>
        </p:txBody>
      </p:sp>
      <p:sp>
        <p:nvSpPr>
          <p:cNvPr id="172039" name="Freeform 34"/>
          <p:cNvSpPr>
            <a:spLocks/>
          </p:cNvSpPr>
          <p:nvPr/>
        </p:nvSpPr>
        <p:spPr bwMode="auto">
          <a:xfrm>
            <a:off x="4192588" y="5313363"/>
            <a:ext cx="428625" cy="428625"/>
          </a:xfrm>
          <a:custGeom>
            <a:avLst/>
            <a:gdLst>
              <a:gd name="T0" fmla="*/ 0 w 193"/>
              <a:gd name="T1" fmla="*/ 2147483647 h 193"/>
              <a:gd name="T2" fmla="*/ 2147483647 w 193"/>
              <a:gd name="T3" fmla="*/ 2147483647 h 193"/>
              <a:gd name="T4" fmla="*/ 2147483647 w 193"/>
              <a:gd name="T5" fmla="*/ 2147483647 h 193"/>
              <a:gd name="T6" fmla="*/ 2147483647 w 193"/>
              <a:gd name="T7" fmla="*/ 2147483647 h 193"/>
              <a:gd name="T8" fmla="*/ 2147483647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2147483647 w 193"/>
              <a:gd name="T21" fmla="*/ 2147483647 h 193"/>
              <a:gd name="T22" fmla="*/ 2147483647 w 193"/>
              <a:gd name="T23" fmla="*/ 2147483647 h 193"/>
              <a:gd name="T24" fmla="*/ 2147483647 w 193"/>
              <a:gd name="T25" fmla="*/ 2147483647 h 193"/>
              <a:gd name="T26" fmla="*/ 2147483647 w 193"/>
              <a:gd name="T27" fmla="*/ 2147483647 h 193"/>
              <a:gd name="T28" fmla="*/ 2147483647 w 193"/>
              <a:gd name="T29" fmla="*/ 2147483647 h 193"/>
              <a:gd name="T30" fmla="*/ 2147483647 w 193"/>
              <a:gd name="T31" fmla="*/ 2147483647 h 193"/>
              <a:gd name="T32" fmla="*/ 2147483647 w 193"/>
              <a:gd name="T33" fmla="*/ 2147483647 h 193"/>
              <a:gd name="T34" fmla="*/ 2147483647 w 193"/>
              <a:gd name="T35" fmla="*/ 2147483647 h 193"/>
              <a:gd name="T36" fmla="*/ 2147483647 w 193"/>
              <a:gd name="T37" fmla="*/ 2147483647 h 193"/>
              <a:gd name="T38" fmla="*/ 2147483647 w 193"/>
              <a:gd name="T39" fmla="*/ 2147483647 h 193"/>
              <a:gd name="T40" fmla="*/ 2147483647 w 193"/>
              <a:gd name="T41" fmla="*/ 2147483647 h 193"/>
              <a:gd name="T42" fmla="*/ 2147483647 w 193"/>
              <a:gd name="T43" fmla="*/ 2147483647 h 193"/>
              <a:gd name="T44" fmla="*/ 2147483647 w 193"/>
              <a:gd name="T45" fmla="*/ 2147483647 h 193"/>
              <a:gd name="T46" fmla="*/ 2147483647 w 193"/>
              <a:gd name="T47" fmla="*/ 2147483647 h 193"/>
              <a:gd name="T48" fmla="*/ 2147483647 w 193"/>
              <a:gd name="T49" fmla="*/ 0 h 193"/>
              <a:gd name="T50" fmla="*/ 2147483647 w 193"/>
              <a:gd name="T51" fmla="*/ 2147483647 h 193"/>
              <a:gd name="T52" fmla="*/ 2147483647 w 193"/>
              <a:gd name="T53" fmla="*/ 2147483647 h 193"/>
              <a:gd name="T54" fmla="*/ 2147483647 w 193"/>
              <a:gd name="T55" fmla="*/ 2147483647 h 193"/>
              <a:gd name="T56" fmla="*/ 2147483647 w 193"/>
              <a:gd name="T57" fmla="*/ 2147483647 h 193"/>
              <a:gd name="T58" fmla="*/ 2147483647 w 193"/>
              <a:gd name="T59" fmla="*/ 2147483647 h 193"/>
              <a:gd name="T60" fmla="*/ 2147483647 w 193"/>
              <a:gd name="T61" fmla="*/ 2147483647 h 193"/>
              <a:gd name="T62" fmla="*/ 2147483647 w 193"/>
              <a:gd name="T63" fmla="*/ 2147483647 h 193"/>
              <a:gd name="T64" fmla="*/ 0 w 193"/>
              <a:gd name="T65" fmla="*/ 214748364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93"/>
              <a:gd name="T101" fmla="*/ 193 w 193"/>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93">
                <a:moveTo>
                  <a:pt x="0" y="98"/>
                </a:moveTo>
                <a:lnTo>
                  <a:pt x="2" y="117"/>
                </a:lnTo>
                <a:lnTo>
                  <a:pt x="7" y="136"/>
                </a:lnTo>
                <a:lnTo>
                  <a:pt x="16" y="150"/>
                </a:lnTo>
                <a:lnTo>
                  <a:pt x="28" y="165"/>
                </a:lnTo>
                <a:lnTo>
                  <a:pt x="43" y="177"/>
                </a:lnTo>
                <a:lnTo>
                  <a:pt x="59" y="186"/>
                </a:lnTo>
                <a:lnTo>
                  <a:pt x="78" y="191"/>
                </a:lnTo>
                <a:lnTo>
                  <a:pt x="98" y="193"/>
                </a:lnTo>
                <a:lnTo>
                  <a:pt x="117" y="191"/>
                </a:lnTo>
                <a:lnTo>
                  <a:pt x="136" y="186"/>
                </a:lnTo>
                <a:lnTo>
                  <a:pt x="150" y="177"/>
                </a:lnTo>
                <a:lnTo>
                  <a:pt x="165" y="165"/>
                </a:lnTo>
                <a:lnTo>
                  <a:pt x="176" y="150"/>
                </a:lnTo>
                <a:lnTo>
                  <a:pt x="186" y="136"/>
                </a:lnTo>
                <a:lnTo>
                  <a:pt x="191" y="117"/>
                </a:lnTo>
                <a:lnTo>
                  <a:pt x="193" y="98"/>
                </a:lnTo>
                <a:lnTo>
                  <a:pt x="191" y="79"/>
                </a:lnTo>
                <a:lnTo>
                  <a:pt x="186" y="60"/>
                </a:lnTo>
                <a:lnTo>
                  <a:pt x="176" y="43"/>
                </a:lnTo>
                <a:lnTo>
                  <a:pt x="165" y="28"/>
                </a:lnTo>
                <a:lnTo>
                  <a:pt x="150" y="17"/>
                </a:lnTo>
                <a:lnTo>
                  <a:pt x="136" y="7"/>
                </a:lnTo>
                <a:lnTo>
                  <a:pt x="117" y="2"/>
                </a:lnTo>
                <a:lnTo>
                  <a:pt x="98" y="0"/>
                </a:lnTo>
                <a:lnTo>
                  <a:pt x="78" y="2"/>
                </a:lnTo>
                <a:lnTo>
                  <a:pt x="59" y="7"/>
                </a:lnTo>
                <a:lnTo>
                  <a:pt x="43" y="17"/>
                </a:lnTo>
                <a:lnTo>
                  <a:pt x="28" y="28"/>
                </a:lnTo>
                <a:lnTo>
                  <a:pt x="16" y="43"/>
                </a:lnTo>
                <a:lnTo>
                  <a:pt x="7" y="60"/>
                </a:lnTo>
                <a:lnTo>
                  <a:pt x="2" y="79"/>
                </a:lnTo>
                <a:lnTo>
                  <a:pt x="0" y="98"/>
                </a:lnTo>
                <a:close/>
              </a:path>
            </a:pathLst>
          </a:custGeom>
          <a:solidFill>
            <a:srgbClr val="000000"/>
          </a:solidFill>
          <a:ln w="9525">
            <a:noFill/>
            <a:round/>
            <a:headEnd/>
            <a:tailEnd/>
          </a:ln>
        </p:spPr>
        <p:txBody>
          <a:bodyPr/>
          <a:lstStyle/>
          <a:p>
            <a:endParaRPr lang="es-ES_tradnl"/>
          </a:p>
        </p:txBody>
      </p:sp>
      <p:sp>
        <p:nvSpPr>
          <p:cNvPr id="172040" name="Freeform 35"/>
          <p:cNvSpPr>
            <a:spLocks/>
          </p:cNvSpPr>
          <p:nvPr/>
        </p:nvSpPr>
        <p:spPr bwMode="auto">
          <a:xfrm>
            <a:off x="3332163" y="5130800"/>
            <a:ext cx="4060825" cy="823913"/>
          </a:xfrm>
          <a:custGeom>
            <a:avLst/>
            <a:gdLst>
              <a:gd name="T0" fmla="*/ 2147483647 w 1828"/>
              <a:gd name="T1" fmla="*/ 0 h 371"/>
              <a:gd name="T2" fmla="*/ 0 w 1828"/>
              <a:gd name="T3" fmla="*/ 0 h 371"/>
              <a:gd name="T4" fmla="*/ 2147483647 w 1828"/>
              <a:gd name="T5" fmla="*/ 2147483647 h 371"/>
              <a:gd name="T6" fmla="*/ 2147483647 w 1828"/>
              <a:gd name="T7" fmla="*/ 2147483647 h 371"/>
              <a:gd name="T8" fmla="*/ 2147483647 w 1828"/>
              <a:gd name="T9" fmla="*/ 0 h 371"/>
              <a:gd name="T10" fmla="*/ 2147483647 w 1828"/>
              <a:gd name="T11" fmla="*/ 0 h 371"/>
              <a:gd name="T12" fmla="*/ 0 60000 65536"/>
              <a:gd name="T13" fmla="*/ 0 60000 65536"/>
              <a:gd name="T14" fmla="*/ 0 60000 65536"/>
              <a:gd name="T15" fmla="*/ 0 60000 65536"/>
              <a:gd name="T16" fmla="*/ 0 60000 65536"/>
              <a:gd name="T17" fmla="*/ 0 60000 65536"/>
              <a:gd name="T18" fmla="*/ 0 w 1828"/>
              <a:gd name="T19" fmla="*/ 0 h 371"/>
              <a:gd name="T20" fmla="*/ 1828 w 1828"/>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1828" h="371">
                <a:moveTo>
                  <a:pt x="1806" y="0"/>
                </a:moveTo>
                <a:lnTo>
                  <a:pt x="0" y="0"/>
                </a:lnTo>
                <a:lnTo>
                  <a:pt x="360" y="371"/>
                </a:lnTo>
                <a:lnTo>
                  <a:pt x="1828" y="371"/>
                </a:lnTo>
                <a:lnTo>
                  <a:pt x="1828" y="0"/>
                </a:lnTo>
                <a:lnTo>
                  <a:pt x="1806" y="0"/>
                </a:lnTo>
                <a:close/>
              </a:path>
            </a:pathLst>
          </a:custGeom>
          <a:solidFill>
            <a:srgbClr val="000000"/>
          </a:solidFill>
          <a:ln w="9525">
            <a:noFill/>
            <a:round/>
            <a:headEnd/>
            <a:tailEnd/>
          </a:ln>
        </p:spPr>
        <p:txBody>
          <a:bodyPr/>
          <a:lstStyle/>
          <a:p>
            <a:endParaRPr lang="es-ES_tradnl"/>
          </a:p>
        </p:txBody>
      </p:sp>
      <p:sp>
        <p:nvSpPr>
          <p:cNvPr id="172041" name="Freeform 36"/>
          <p:cNvSpPr>
            <a:spLocks/>
          </p:cNvSpPr>
          <p:nvPr/>
        </p:nvSpPr>
        <p:spPr bwMode="auto">
          <a:xfrm>
            <a:off x="3575050" y="5237163"/>
            <a:ext cx="3714750" cy="617537"/>
          </a:xfrm>
          <a:custGeom>
            <a:avLst/>
            <a:gdLst>
              <a:gd name="T0" fmla="*/ 2147483647 w 1673"/>
              <a:gd name="T1" fmla="*/ 0 h 278"/>
              <a:gd name="T2" fmla="*/ 2147483647 w 1673"/>
              <a:gd name="T3" fmla="*/ 2147483647 h 278"/>
              <a:gd name="T4" fmla="*/ 2147483647 w 1673"/>
              <a:gd name="T5" fmla="*/ 2147483647 h 278"/>
              <a:gd name="T6" fmla="*/ 2147483647 w 1673"/>
              <a:gd name="T7" fmla="*/ 2147483647 h 278"/>
              <a:gd name="T8" fmla="*/ 2147483647 w 1673"/>
              <a:gd name="T9" fmla="*/ 2147483647 h 278"/>
              <a:gd name="T10" fmla="*/ 2147483647 w 1673"/>
              <a:gd name="T11" fmla="*/ 2147483647 h 278"/>
              <a:gd name="T12" fmla="*/ 2147483647 w 1673"/>
              <a:gd name="T13" fmla="*/ 2147483647 h 278"/>
              <a:gd name="T14" fmla="*/ 2147483647 w 1673"/>
              <a:gd name="T15" fmla="*/ 2147483647 h 278"/>
              <a:gd name="T16" fmla="*/ 2147483647 w 1673"/>
              <a:gd name="T17" fmla="*/ 2147483647 h 278"/>
              <a:gd name="T18" fmla="*/ 2147483647 w 1673"/>
              <a:gd name="T19" fmla="*/ 2147483647 h 278"/>
              <a:gd name="T20" fmla="*/ 2147483647 w 1673"/>
              <a:gd name="T21" fmla="*/ 2147483647 h 278"/>
              <a:gd name="T22" fmla="*/ 2147483647 w 1673"/>
              <a:gd name="T23" fmla="*/ 2147483647 h 278"/>
              <a:gd name="T24" fmla="*/ 2147483647 w 1673"/>
              <a:gd name="T25" fmla="*/ 2147483647 h 278"/>
              <a:gd name="T26" fmla="*/ 2147483647 w 1673"/>
              <a:gd name="T27" fmla="*/ 2147483647 h 278"/>
              <a:gd name="T28" fmla="*/ 2147483647 w 1673"/>
              <a:gd name="T29" fmla="*/ 2147483647 h 278"/>
              <a:gd name="T30" fmla="*/ 2147483647 w 1673"/>
              <a:gd name="T31" fmla="*/ 2147483647 h 278"/>
              <a:gd name="T32" fmla="*/ 2147483647 w 1673"/>
              <a:gd name="T33" fmla="*/ 2147483647 h 278"/>
              <a:gd name="T34" fmla="*/ 2147483647 w 1673"/>
              <a:gd name="T35" fmla="*/ 2147483647 h 278"/>
              <a:gd name="T36" fmla="*/ 2147483647 w 1673"/>
              <a:gd name="T37" fmla="*/ 2147483647 h 278"/>
              <a:gd name="T38" fmla="*/ 2147483647 w 1673"/>
              <a:gd name="T39" fmla="*/ 2147483647 h 278"/>
              <a:gd name="T40" fmla="*/ 2147483647 w 1673"/>
              <a:gd name="T41" fmla="*/ 2147483647 h 278"/>
              <a:gd name="T42" fmla="*/ 2147483647 w 1673"/>
              <a:gd name="T43" fmla="*/ 2147483647 h 278"/>
              <a:gd name="T44" fmla="*/ 2147483647 w 1673"/>
              <a:gd name="T45" fmla="*/ 2147483647 h 278"/>
              <a:gd name="T46" fmla="*/ 2147483647 w 1673"/>
              <a:gd name="T47" fmla="*/ 2147483647 h 278"/>
              <a:gd name="T48" fmla="*/ 2147483647 w 1673"/>
              <a:gd name="T49" fmla="*/ 2147483647 h 278"/>
              <a:gd name="T50" fmla="*/ 2147483647 w 1673"/>
              <a:gd name="T51" fmla="*/ 2147483647 h 278"/>
              <a:gd name="T52" fmla="*/ 2147483647 w 1673"/>
              <a:gd name="T53" fmla="*/ 2147483647 h 278"/>
              <a:gd name="T54" fmla="*/ 2147483647 w 1673"/>
              <a:gd name="T55" fmla="*/ 2147483647 h 278"/>
              <a:gd name="T56" fmla="*/ 0 w 1673"/>
              <a:gd name="T57" fmla="*/ 0 h 278"/>
              <a:gd name="T58" fmla="*/ 2147483647 w 1673"/>
              <a:gd name="T59" fmla="*/ 0 h 278"/>
              <a:gd name="T60" fmla="*/ 2147483647 w 1673"/>
              <a:gd name="T61" fmla="*/ 0 h 278"/>
              <a:gd name="T62" fmla="*/ 2147483647 w 1673"/>
              <a:gd name="T63" fmla="*/ 0 h 278"/>
              <a:gd name="T64" fmla="*/ 2147483647 w 1673"/>
              <a:gd name="T65" fmla="*/ 0 h 278"/>
              <a:gd name="T66" fmla="*/ 2147483647 w 1673"/>
              <a:gd name="T67" fmla="*/ 0 h 278"/>
              <a:gd name="T68" fmla="*/ 2147483647 w 1673"/>
              <a:gd name="T69" fmla="*/ 0 h 278"/>
              <a:gd name="T70" fmla="*/ 2147483647 w 1673"/>
              <a:gd name="T71" fmla="*/ 0 h 278"/>
              <a:gd name="T72" fmla="*/ 2147483647 w 1673"/>
              <a:gd name="T73" fmla="*/ 0 h 278"/>
              <a:gd name="T74" fmla="*/ 2147483647 w 1673"/>
              <a:gd name="T75" fmla="*/ 0 h 278"/>
              <a:gd name="T76" fmla="*/ 2147483647 w 1673"/>
              <a:gd name="T77" fmla="*/ 0 h 278"/>
              <a:gd name="T78" fmla="*/ 2147483647 w 1673"/>
              <a:gd name="T79" fmla="*/ 0 h 278"/>
              <a:gd name="T80" fmla="*/ 2147483647 w 1673"/>
              <a:gd name="T81" fmla="*/ 0 h 278"/>
              <a:gd name="T82" fmla="*/ 2147483647 w 1673"/>
              <a:gd name="T83" fmla="*/ 0 h 278"/>
              <a:gd name="T84" fmla="*/ 2147483647 w 1673"/>
              <a:gd name="T85" fmla="*/ 0 h 278"/>
              <a:gd name="T86" fmla="*/ 2147483647 w 1673"/>
              <a:gd name="T87" fmla="*/ 0 h 278"/>
              <a:gd name="T88" fmla="*/ 2147483647 w 1673"/>
              <a:gd name="T89" fmla="*/ 0 h 278"/>
              <a:gd name="T90" fmla="*/ 2147483647 w 1673"/>
              <a:gd name="T91" fmla="*/ 0 h 278"/>
              <a:gd name="T92" fmla="*/ 2147483647 w 1673"/>
              <a:gd name="T93" fmla="*/ 0 h 278"/>
              <a:gd name="T94" fmla="*/ 2147483647 w 1673"/>
              <a:gd name="T95" fmla="*/ 0 h 278"/>
              <a:gd name="T96" fmla="*/ 2147483647 w 1673"/>
              <a:gd name="T97" fmla="*/ 0 h 278"/>
              <a:gd name="T98" fmla="*/ 2147483647 w 1673"/>
              <a:gd name="T99" fmla="*/ 0 h 278"/>
              <a:gd name="T100" fmla="*/ 2147483647 w 1673"/>
              <a:gd name="T101" fmla="*/ 0 h 278"/>
              <a:gd name="T102" fmla="*/ 2147483647 w 1673"/>
              <a:gd name="T103" fmla="*/ 0 h 278"/>
              <a:gd name="T104" fmla="*/ 2147483647 w 1673"/>
              <a:gd name="T105" fmla="*/ 0 h 278"/>
              <a:gd name="T106" fmla="*/ 2147483647 w 1673"/>
              <a:gd name="T107" fmla="*/ 0 h 278"/>
              <a:gd name="T108" fmla="*/ 2147483647 w 1673"/>
              <a:gd name="T109" fmla="*/ 0 h 278"/>
              <a:gd name="T110" fmla="*/ 2147483647 w 1673"/>
              <a:gd name="T111" fmla="*/ 0 h 278"/>
              <a:gd name="T112" fmla="*/ 2147483647 w 1673"/>
              <a:gd name="T113" fmla="*/ 0 h 278"/>
              <a:gd name="T114" fmla="*/ 2147483647 w 1673"/>
              <a:gd name="T115" fmla="*/ 0 h 278"/>
              <a:gd name="T116" fmla="*/ 2147483647 w 1673"/>
              <a:gd name="T117" fmla="*/ 0 h 278"/>
              <a:gd name="T118" fmla="*/ 2147483647 w 1673"/>
              <a:gd name="T119" fmla="*/ 0 h 278"/>
              <a:gd name="T120" fmla="*/ 2147483647 w 1673"/>
              <a:gd name="T121" fmla="*/ 0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3"/>
              <a:gd name="T184" fmla="*/ 0 h 278"/>
              <a:gd name="T185" fmla="*/ 1673 w 1673"/>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3" h="278">
                <a:moveTo>
                  <a:pt x="1673" y="0"/>
                </a:moveTo>
                <a:lnTo>
                  <a:pt x="1673" y="53"/>
                </a:lnTo>
                <a:lnTo>
                  <a:pt x="1673" y="139"/>
                </a:lnTo>
                <a:lnTo>
                  <a:pt x="1673" y="223"/>
                </a:lnTo>
                <a:lnTo>
                  <a:pt x="1673" y="278"/>
                </a:lnTo>
                <a:lnTo>
                  <a:pt x="1649" y="278"/>
                </a:lnTo>
                <a:lnTo>
                  <a:pt x="1601" y="278"/>
                </a:lnTo>
                <a:lnTo>
                  <a:pt x="1527" y="278"/>
                </a:lnTo>
                <a:lnTo>
                  <a:pt x="1437" y="278"/>
                </a:lnTo>
                <a:lnTo>
                  <a:pt x="1331" y="278"/>
                </a:lnTo>
                <a:lnTo>
                  <a:pt x="1214" y="278"/>
                </a:lnTo>
                <a:lnTo>
                  <a:pt x="1090" y="278"/>
                </a:lnTo>
                <a:lnTo>
                  <a:pt x="961" y="278"/>
                </a:lnTo>
                <a:lnTo>
                  <a:pt x="834" y="278"/>
                </a:lnTo>
                <a:lnTo>
                  <a:pt x="710" y="278"/>
                </a:lnTo>
                <a:lnTo>
                  <a:pt x="595" y="278"/>
                </a:lnTo>
                <a:lnTo>
                  <a:pt x="490" y="278"/>
                </a:lnTo>
                <a:lnTo>
                  <a:pt x="404" y="278"/>
                </a:lnTo>
                <a:lnTo>
                  <a:pt x="335" y="278"/>
                </a:lnTo>
                <a:lnTo>
                  <a:pt x="290" y="278"/>
                </a:lnTo>
                <a:lnTo>
                  <a:pt x="270" y="278"/>
                </a:lnTo>
                <a:lnTo>
                  <a:pt x="259" y="266"/>
                </a:lnTo>
                <a:lnTo>
                  <a:pt x="232" y="237"/>
                </a:lnTo>
                <a:lnTo>
                  <a:pt x="196" y="201"/>
                </a:lnTo>
                <a:lnTo>
                  <a:pt x="153" y="156"/>
                </a:lnTo>
                <a:lnTo>
                  <a:pt x="110" y="110"/>
                </a:lnTo>
                <a:lnTo>
                  <a:pt x="67" y="67"/>
                </a:lnTo>
                <a:lnTo>
                  <a:pt x="29" y="29"/>
                </a:lnTo>
                <a:lnTo>
                  <a:pt x="0" y="0"/>
                </a:lnTo>
                <a:lnTo>
                  <a:pt x="15" y="0"/>
                </a:lnTo>
                <a:lnTo>
                  <a:pt x="36" y="0"/>
                </a:lnTo>
                <a:lnTo>
                  <a:pt x="65" y="0"/>
                </a:lnTo>
                <a:lnTo>
                  <a:pt x="101" y="0"/>
                </a:lnTo>
                <a:lnTo>
                  <a:pt x="141" y="0"/>
                </a:lnTo>
                <a:lnTo>
                  <a:pt x="189" y="0"/>
                </a:lnTo>
                <a:lnTo>
                  <a:pt x="242" y="0"/>
                </a:lnTo>
                <a:lnTo>
                  <a:pt x="299" y="0"/>
                </a:lnTo>
                <a:lnTo>
                  <a:pt x="361" y="0"/>
                </a:lnTo>
                <a:lnTo>
                  <a:pt x="426" y="0"/>
                </a:lnTo>
                <a:lnTo>
                  <a:pt x="493" y="0"/>
                </a:lnTo>
                <a:lnTo>
                  <a:pt x="564" y="0"/>
                </a:lnTo>
                <a:lnTo>
                  <a:pt x="636" y="0"/>
                </a:lnTo>
                <a:lnTo>
                  <a:pt x="710" y="0"/>
                </a:lnTo>
                <a:lnTo>
                  <a:pt x="784" y="0"/>
                </a:lnTo>
                <a:lnTo>
                  <a:pt x="858" y="0"/>
                </a:lnTo>
                <a:lnTo>
                  <a:pt x="935" y="0"/>
                </a:lnTo>
                <a:lnTo>
                  <a:pt x="1009" y="0"/>
                </a:lnTo>
                <a:lnTo>
                  <a:pt x="1081" y="0"/>
                </a:lnTo>
                <a:lnTo>
                  <a:pt x="1152" y="0"/>
                </a:lnTo>
                <a:lnTo>
                  <a:pt x="1222" y="0"/>
                </a:lnTo>
                <a:lnTo>
                  <a:pt x="1286" y="0"/>
                </a:lnTo>
                <a:lnTo>
                  <a:pt x="1351" y="0"/>
                </a:lnTo>
                <a:lnTo>
                  <a:pt x="1408" y="0"/>
                </a:lnTo>
                <a:lnTo>
                  <a:pt x="1463" y="0"/>
                </a:lnTo>
                <a:lnTo>
                  <a:pt x="1511" y="0"/>
                </a:lnTo>
                <a:lnTo>
                  <a:pt x="1556" y="0"/>
                </a:lnTo>
                <a:lnTo>
                  <a:pt x="1594" y="0"/>
                </a:lnTo>
                <a:lnTo>
                  <a:pt x="1625" y="0"/>
                </a:lnTo>
                <a:lnTo>
                  <a:pt x="1649" y="0"/>
                </a:lnTo>
                <a:lnTo>
                  <a:pt x="1666" y="0"/>
                </a:lnTo>
                <a:lnTo>
                  <a:pt x="1673" y="0"/>
                </a:lnTo>
                <a:close/>
              </a:path>
            </a:pathLst>
          </a:custGeom>
          <a:solidFill>
            <a:srgbClr val="663300"/>
          </a:solidFill>
          <a:ln w="9525">
            <a:noFill/>
            <a:round/>
            <a:headEnd/>
            <a:tailEnd/>
          </a:ln>
        </p:spPr>
        <p:txBody>
          <a:bodyPr/>
          <a:lstStyle/>
          <a:p>
            <a:endParaRPr lang="es-ES_tradnl"/>
          </a:p>
        </p:txBody>
      </p:sp>
      <p:sp>
        <p:nvSpPr>
          <p:cNvPr id="172042" name="Freeform 37"/>
          <p:cNvSpPr>
            <a:spLocks/>
          </p:cNvSpPr>
          <p:nvPr/>
        </p:nvSpPr>
        <p:spPr bwMode="auto">
          <a:xfrm>
            <a:off x="3746500" y="5440363"/>
            <a:ext cx="3576638" cy="473075"/>
          </a:xfrm>
          <a:custGeom>
            <a:avLst/>
            <a:gdLst>
              <a:gd name="T0" fmla="*/ 0 w 1611"/>
              <a:gd name="T1" fmla="*/ 0 h 213"/>
              <a:gd name="T2" fmla="*/ 2147483647 w 1611"/>
              <a:gd name="T3" fmla="*/ 0 h 213"/>
              <a:gd name="T4" fmla="*/ 2147483647 w 1611"/>
              <a:gd name="T5" fmla="*/ 2147483647 h 213"/>
              <a:gd name="T6" fmla="*/ 2147483647 w 1611"/>
              <a:gd name="T7" fmla="*/ 2147483647 h 213"/>
              <a:gd name="T8" fmla="*/ 0 w 1611"/>
              <a:gd name="T9" fmla="*/ 0 h 213"/>
              <a:gd name="T10" fmla="*/ 0 60000 65536"/>
              <a:gd name="T11" fmla="*/ 0 60000 65536"/>
              <a:gd name="T12" fmla="*/ 0 60000 65536"/>
              <a:gd name="T13" fmla="*/ 0 60000 65536"/>
              <a:gd name="T14" fmla="*/ 0 60000 65536"/>
              <a:gd name="T15" fmla="*/ 0 w 1611"/>
              <a:gd name="T16" fmla="*/ 0 h 213"/>
              <a:gd name="T17" fmla="*/ 1611 w 1611"/>
              <a:gd name="T18" fmla="*/ 213 h 213"/>
            </a:gdLst>
            <a:ahLst/>
            <a:cxnLst>
              <a:cxn ang="T10">
                <a:pos x="T0" y="T1"/>
              </a:cxn>
              <a:cxn ang="T11">
                <a:pos x="T2" y="T3"/>
              </a:cxn>
              <a:cxn ang="T12">
                <a:pos x="T4" y="T5"/>
              </a:cxn>
              <a:cxn ang="T13">
                <a:pos x="T6" y="T7"/>
              </a:cxn>
              <a:cxn ang="T14">
                <a:pos x="T8" y="T9"/>
              </a:cxn>
            </a:cxnLst>
            <a:rect l="T15" t="T16" r="T17" b="T18"/>
            <a:pathLst>
              <a:path w="1611" h="213">
                <a:moveTo>
                  <a:pt x="0" y="0"/>
                </a:moveTo>
                <a:lnTo>
                  <a:pt x="1611" y="0"/>
                </a:lnTo>
                <a:lnTo>
                  <a:pt x="1611" y="213"/>
                </a:lnTo>
                <a:lnTo>
                  <a:pt x="191" y="213"/>
                </a:lnTo>
                <a:lnTo>
                  <a:pt x="0" y="0"/>
                </a:lnTo>
                <a:close/>
              </a:path>
            </a:pathLst>
          </a:custGeom>
          <a:solidFill>
            <a:srgbClr val="000000"/>
          </a:solidFill>
          <a:ln w="9525">
            <a:noFill/>
            <a:round/>
            <a:headEnd/>
            <a:tailEnd/>
          </a:ln>
        </p:spPr>
        <p:txBody>
          <a:bodyPr/>
          <a:lstStyle/>
          <a:p>
            <a:endParaRPr lang="es-ES_tradnl"/>
          </a:p>
        </p:txBody>
      </p:sp>
      <p:sp>
        <p:nvSpPr>
          <p:cNvPr id="172043" name="Freeform 38"/>
          <p:cNvSpPr>
            <a:spLocks/>
          </p:cNvSpPr>
          <p:nvPr/>
        </p:nvSpPr>
        <p:spPr bwMode="auto">
          <a:xfrm>
            <a:off x="4006850" y="2901950"/>
            <a:ext cx="1333500" cy="1949450"/>
          </a:xfrm>
          <a:custGeom>
            <a:avLst/>
            <a:gdLst>
              <a:gd name="T0" fmla="*/ 2147483647 w 840"/>
              <a:gd name="T1" fmla="*/ 0 h 1228"/>
              <a:gd name="T2" fmla="*/ 0 w 840"/>
              <a:gd name="T3" fmla="*/ 2147483647 h 1228"/>
              <a:gd name="T4" fmla="*/ 2147483647 w 840"/>
              <a:gd name="T5" fmla="*/ 2147483647 h 1228"/>
              <a:gd name="T6" fmla="*/ 2147483647 w 840"/>
              <a:gd name="T7" fmla="*/ 0 h 1228"/>
              <a:gd name="T8" fmla="*/ 0 60000 65536"/>
              <a:gd name="T9" fmla="*/ 0 60000 65536"/>
              <a:gd name="T10" fmla="*/ 0 60000 65536"/>
              <a:gd name="T11" fmla="*/ 0 60000 65536"/>
              <a:gd name="T12" fmla="*/ 0 w 840"/>
              <a:gd name="T13" fmla="*/ 0 h 1228"/>
              <a:gd name="T14" fmla="*/ 840 w 840"/>
              <a:gd name="T15" fmla="*/ 1228 h 1228"/>
            </a:gdLst>
            <a:ahLst/>
            <a:cxnLst>
              <a:cxn ang="T8">
                <a:pos x="T0" y="T1"/>
              </a:cxn>
              <a:cxn ang="T9">
                <a:pos x="T2" y="T3"/>
              </a:cxn>
              <a:cxn ang="T10">
                <a:pos x="T4" y="T5"/>
              </a:cxn>
              <a:cxn ang="T11">
                <a:pos x="T6" y="T7"/>
              </a:cxn>
            </a:cxnLst>
            <a:rect l="T12" t="T13" r="T14" b="T15"/>
            <a:pathLst>
              <a:path w="840" h="1228">
                <a:moveTo>
                  <a:pt x="824" y="0"/>
                </a:moveTo>
                <a:lnTo>
                  <a:pt x="0" y="1224"/>
                </a:lnTo>
                <a:lnTo>
                  <a:pt x="840" y="1228"/>
                </a:lnTo>
                <a:lnTo>
                  <a:pt x="824" y="0"/>
                </a:lnTo>
                <a:close/>
              </a:path>
            </a:pathLst>
          </a:custGeom>
          <a:solidFill>
            <a:srgbClr val="CFCFCF"/>
          </a:solidFill>
          <a:ln w="31750">
            <a:solidFill>
              <a:schemeClr val="tx1"/>
            </a:solidFill>
            <a:round/>
            <a:headEnd/>
            <a:tailEnd/>
          </a:ln>
        </p:spPr>
        <p:txBody>
          <a:bodyPr/>
          <a:lstStyle/>
          <a:p>
            <a:endParaRPr lang="es-ES_tradnl"/>
          </a:p>
        </p:txBody>
      </p:sp>
      <p:sp>
        <p:nvSpPr>
          <p:cNvPr id="172044" name="Freeform 39"/>
          <p:cNvSpPr>
            <a:spLocks/>
          </p:cNvSpPr>
          <p:nvPr/>
        </p:nvSpPr>
        <p:spPr bwMode="auto">
          <a:xfrm>
            <a:off x="5416550" y="3549650"/>
            <a:ext cx="1143000" cy="1320800"/>
          </a:xfrm>
          <a:custGeom>
            <a:avLst/>
            <a:gdLst>
              <a:gd name="T0" fmla="*/ 0 w 720"/>
              <a:gd name="T1" fmla="*/ 0 h 832"/>
              <a:gd name="T2" fmla="*/ 0 w 720"/>
              <a:gd name="T3" fmla="*/ 2147483647 h 832"/>
              <a:gd name="T4" fmla="*/ 2147483647 w 720"/>
              <a:gd name="T5" fmla="*/ 2147483647 h 832"/>
              <a:gd name="T6" fmla="*/ 0 w 720"/>
              <a:gd name="T7" fmla="*/ 0 h 832"/>
              <a:gd name="T8" fmla="*/ 0 60000 65536"/>
              <a:gd name="T9" fmla="*/ 0 60000 65536"/>
              <a:gd name="T10" fmla="*/ 0 60000 65536"/>
              <a:gd name="T11" fmla="*/ 0 60000 65536"/>
              <a:gd name="T12" fmla="*/ 0 w 720"/>
              <a:gd name="T13" fmla="*/ 0 h 832"/>
              <a:gd name="T14" fmla="*/ 720 w 720"/>
              <a:gd name="T15" fmla="*/ 832 h 832"/>
            </a:gdLst>
            <a:ahLst/>
            <a:cxnLst>
              <a:cxn ang="T8">
                <a:pos x="T0" y="T1"/>
              </a:cxn>
              <a:cxn ang="T9">
                <a:pos x="T2" y="T3"/>
              </a:cxn>
              <a:cxn ang="T10">
                <a:pos x="T4" y="T5"/>
              </a:cxn>
              <a:cxn ang="T11">
                <a:pos x="T6" y="T7"/>
              </a:cxn>
            </a:cxnLst>
            <a:rect l="T12" t="T13" r="T14" b="T15"/>
            <a:pathLst>
              <a:path w="720" h="832">
                <a:moveTo>
                  <a:pt x="0" y="0"/>
                </a:moveTo>
                <a:lnTo>
                  <a:pt x="0" y="832"/>
                </a:lnTo>
                <a:lnTo>
                  <a:pt x="720" y="832"/>
                </a:lnTo>
                <a:lnTo>
                  <a:pt x="0" y="0"/>
                </a:lnTo>
                <a:close/>
              </a:path>
            </a:pathLst>
          </a:custGeom>
          <a:solidFill>
            <a:srgbClr val="CFCFCF"/>
          </a:solidFill>
          <a:ln w="31750">
            <a:solidFill>
              <a:schemeClr val="tx1"/>
            </a:solidFill>
            <a:round/>
            <a:headEnd/>
            <a:tailEnd/>
          </a:ln>
        </p:spPr>
        <p:txBody>
          <a:bodyPr/>
          <a:lstStyle/>
          <a:p>
            <a:endParaRPr lang="es-ES_tradnl"/>
          </a:p>
        </p:txBody>
      </p:sp>
      <p:sp>
        <p:nvSpPr>
          <p:cNvPr id="172045" name="Line 40"/>
          <p:cNvSpPr>
            <a:spLocks noChangeShapeType="1"/>
          </p:cNvSpPr>
          <p:nvPr/>
        </p:nvSpPr>
        <p:spPr bwMode="auto">
          <a:xfrm>
            <a:off x="5372100" y="2036763"/>
            <a:ext cx="0" cy="3168650"/>
          </a:xfrm>
          <a:prstGeom prst="line">
            <a:avLst/>
          </a:prstGeom>
          <a:noFill/>
          <a:ln w="127000">
            <a:solidFill>
              <a:schemeClr val="tx1"/>
            </a:solidFill>
            <a:round/>
            <a:headEnd/>
            <a:tailEnd/>
          </a:ln>
        </p:spPr>
        <p:txBody>
          <a:bodyPr/>
          <a:lstStyle/>
          <a:p>
            <a:endParaRPr lang="es-ES_tradnl"/>
          </a:p>
        </p:txBody>
      </p:sp>
      <p:sp>
        <p:nvSpPr>
          <p:cNvPr id="172046" name="Text Box 41"/>
          <p:cNvSpPr txBox="1">
            <a:spLocks noChangeArrowheads="1"/>
          </p:cNvSpPr>
          <p:nvPr/>
        </p:nvSpPr>
        <p:spPr bwMode="auto">
          <a:xfrm>
            <a:off x="3748088" y="5194300"/>
            <a:ext cx="773112" cy="290513"/>
          </a:xfrm>
          <a:prstGeom prst="rect">
            <a:avLst/>
          </a:prstGeom>
          <a:noFill/>
          <a:ln w="9525">
            <a:noFill/>
            <a:miter lim="800000"/>
            <a:headEnd/>
            <a:tailEnd/>
          </a:ln>
        </p:spPr>
        <p:txBody>
          <a:bodyPr>
            <a:spAutoFit/>
          </a:bodyPr>
          <a:lstStyle/>
          <a:p>
            <a:pPr>
              <a:spcBef>
                <a:spcPct val="50000"/>
              </a:spcBef>
            </a:pPr>
            <a:r>
              <a:rPr lang="es-ES" sz="1300" b="1">
                <a:solidFill>
                  <a:srgbClr val="FFFFFF"/>
                </a:solidFill>
              </a:rPr>
              <a:t>Ágora</a:t>
            </a:r>
          </a:p>
        </p:txBody>
      </p:sp>
      <p:grpSp>
        <p:nvGrpSpPr>
          <p:cNvPr id="172047" name="Group 42"/>
          <p:cNvGrpSpPr>
            <a:grpSpLocks/>
          </p:cNvGrpSpPr>
          <p:nvPr/>
        </p:nvGrpSpPr>
        <p:grpSpPr bwMode="auto">
          <a:xfrm>
            <a:off x="4752975" y="1412875"/>
            <a:ext cx="1800225" cy="647700"/>
            <a:chOff x="3061" y="890"/>
            <a:chExt cx="1134" cy="408"/>
          </a:xfrm>
        </p:grpSpPr>
        <p:sp>
          <p:nvSpPr>
            <p:cNvPr id="172080" name="Rectangle 43" descr="Cuadrícula grande"/>
            <p:cNvSpPr>
              <a:spLocks noChangeArrowheads="1"/>
            </p:cNvSpPr>
            <p:nvPr/>
          </p:nvSpPr>
          <p:spPr bwMode="auto">
            <a:xfrm>
              <a:off x="3061" y="981"/>
              <a:ext cx="1134" cy="317"/>
            </a:xfrm>
            <a:prstGeom prst="rect">
              <a:avLst/>
            </a:prstGeom>
            <a:pattFill prst="lgGrid">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172081" name="Freeform 44"/>
            <p:cNvSpPr>
              <a:spLocks/>
            </p:cNvSpPr>
            <p:nvPr/>
          </p:nvSpPr>
          <p:spPr bwMode="auto">
            <a:xfrm>
              <a:off x="3061" y="890"/>
              <a:ext cx="1134" cy="408"/>
            </a:xfrm>
            <a:custGeom>
              <a:avLst/>
              <a:gdLst>
                <a:gd name="T0" fmla="*/ 0 w 1134"/>
                <a:gd name="T1" fmla="*/ 0 h 317"/>
                <a:gd name="T2" fmla="*/ 0 w 1134"/>
                <a:gd name="T3" fmla="*/ 29803 h 317"/>
                <a:gd name="T4" fmla="*/ 1134 w 1134"/>
                <a:gd name="T5" fmla="*/ 29803 h 317"/>
                <a:gd name="T6" fmla="*/ 1134 w 1134"/>
                <a:gd name="T7" fmla="*/ 0 h 317"/>
                <a:gd name="T8" fmla="*/ 0 60000 65536"/>
                <a:gd name="T9" fmla="*/ 0 60000 65536"/>
                <a:gd name="T10" fmla="*/ 0 60000 65536"/>
                <a:gd name="T11" fmla="*/ 0 60000 65536"/>
                <a:gd name="T12" fmla="*/ 0 w 1134"/>
                <a:gd name="T13" fmla="*/ 0 h 317"/>
                <a:gd name="T14" fmla="*/ 1134 w 1134"/>
                <a:gd name="T15" fmla="*/ 317 h 317"/>
              </a:gdLst>
              <a:ahLst/>
              <a:cxnLst>
                <a:cxn ang="T8">
                  <a:pos x="T0" y="T1"/>
                </a:cxn>
                <a:cxn ang="T9">
                  <a:pos x="T2" y="T3"/>
                </a:cxn>
                <a:cxn ang="T10">
                  <a:pos x="T4" y="T5"/>
                </a:cxn>
                <a:cxn ang="T11">
                  <a:pos x="T6" y="T7"/>
                </a:cxn>
              </a:cxnLst>
              <a:rect l="T12" t="T13" r="T14" b="T15"/>
              <a:pathLst>
                <a:path w="1134" h="317">
                  <a:moveTo>
                    <a:pt x="0" y="0"/>
                  </a:moveTo>
                  <a:lnTo>
                    <a:pt x="0" y="317"/>
                  </a:lnTo>
                  <a:lnTo>
                    <a:pt x="1134" y="317"/>
                  </a:lnTo>
                  <a:lnTo>
                    <a:pt x="1134" y="0"/>
                  </a:lnTo>
                </a:path>
              </a:pathLst>
            </a:custGeom>
            <a:noFill/>
            <a:ln w="38100">
              <a:solidFill>
                <a:schemeClr val="tx1"/>
              </a:solidFill>
              <a:round/>
              <a:headEnd/>
              <a:tailEnd/>
            </a:ln>
          </p:spPr>
          <p:txBody>
            <a:bodyPr/>
            <a:lstStyle/>
            <a:p>
              <a:endParaRPr lang="es-ES_tradnl"/>
            </a:p>
          </p:txBody>
        </p:sp>
      </p:grpSp>
      <p:sp>
        <p:nvSpPr>
          <p:cNvPr id="536621" name="Line 45"/>
          <p:cNvSpPr>
            <a:spLocks noChangeShapeType="1"/>
          </p:cNvSpPr>
          <p:nvPr/>
        </p:nvSpPr>
        <p:spPr bwMode="auto">
          <a:xfrm>
            <a:off x="6791325" y="1268413"/>
            <a:ext cx="1152525" cy="4465637"/>
          </a:xfrm>
          <a:prstGeom prst="line">
            <a:avLst/>
          </a:prstGeom>
          <a:noFill/>
          <a:ln w="9525">
            <a:solidFill>
              <a:schemeClr val="tx1"/>
            </a:solidFill>
            <a:prstDash val="dash"/>
            <a:round/>
            <a:headEnd/>
            <a:tailEnd/>
          </a:ln>
        </p:spPr>
        <p:txBody>
          <a:bodyPr/>
          <a:lstStyle/>
          <a:p>
            <a:endParaRPr lang="es-ES_tradnl"/>
          </a:p>
        </p:txBody>
      </p:sp>
      <p:grpSp>
        <p:nvGrpSpPr>
          <p:cNvPr id="9" name="Group 46"/>
          <p:cNvGrpSpPr>
            <a:grpSpLocks/>
          </p:cNvGrpSpPr>
          <p:nvPr/>
        </p:nvGrpSpPr>
        <p:grpSpPr bwMode="auto">
          <a:xfrm>
            <a:off x="3567113" y="3895725"/>
            <a:ext cx="773112" cy="1249363"/>
            <a:chOff x="2247" y="2454"/>
            <a:chExt cx="487" cy="787"/>
          </a:xfrm>
        </p:grpSpPr>
        <p:sp>
          <p:nvSpPr>
            <p:cNvPr id="172066" name="Oval 47"/>
            <p:cNvSpPr>
              <a:spLocks noChangeArrowheads="1"/>
            </p:cNvSpPr>
            <p:nvPr/>
          </p:nvSpPr>
          <p:spPr bwMode="auto">
            <a:xfrm>
              <a:off x="2472" y="2523"/>
              <a:ext cx="262" cy="262"/>
            </a:xfrm>
            <a:prstGeom prst="ellipse">
              <a:avLst/>
            </a:prstGeom>
            <a:solidFill>
              <a:srgbClr val="663300"/>
            </a:solidFill>
            <a:ln w="9525">
              <a:noFill/>
              <a:round/>
              <a:headEnd/>
              <a:tailEnd/>
            </a:ln>
          </p:spPr>
          <p:txBody>
            <a:bodyPr wrap="none" anchor="ctr"/>
            <a:lstStyle/>
            <a:p>
              <a:endParaRPr lang="es-ES_tradnl">
                <a:solidFill>
                  <a:srgbClr val="000000"/>
                </a:solidFill>
              </a:endParaRPr>
            </a:p>
          </p:txBody>
        </p:sp>
        <p:grpSp>
          <p:nvGrpSpPr>
            <p:cNvPr id="172067" name="Group 48"/>
            <p:cNvGrpSpPr>
              <a:grpSpLocks/>
            </p:cNvGrpSpPr>
            <p:nvPr/>
          </p:nvGrpSpPr>
          <p:grpSpPr bwMode="auto">
            <a:xfrm>
              <a:off x="2247" y="2454"/>
              <a:ext cx="377" cy="787"/>
              <a:chOff x="617" y="2456"/>
              <a:chExt cx="589" cy="1230"/>
            </a:xfrm>
          </p:grpSpPr>
          <p:sp>
            <p:nvSpPr>
              <p:cNvPr id="172068" name="Freeform 49"/>
              <p:cNvSpPr>
                <a:spLocks/>
              </p:cNvSpPr>
              <p:nvPr/>
            </p:nvSpPr>
            <p:spPr bwMode="auto">
              <a:xfrm>
                <a:off x="776" y="2696"/>
                <a:ext cx="16" cy="447"/>
              </a:xfrm>
              <a:custGeom>
                <a:avLst/>
                <a:gdLst>
                  <a:gd name="T0" fmla="*/ 0 w 9"/>
                  <a:gd name="T1" fmla="*/ 0 h 252"/>
                  <a:gd name="T2" fmla="*/ 88681 w 9"/>
                  <a:gd name="T3" fmla="*/ 1804058 h 252"/>
                  <a:gd name="T4" fmla="*/ 280276 w 9"/>
                  <a:gd name="T5" fmla="*/ 3898515 h 252"/>
                  <a:gd name="T6" fmla="*/ 0 w 9"/>
                  <a:gd name="T7" fmla="*/ 761945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2069" name="Oval 50"/>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172070" name="Freeform 51"/>
              <p:cNvSpPr>
                <a:spLocks/>
              </p:cNvSpPr>
              <p:nvPr/>
            </p:nvSpPr>
            <p:spPr bwMode="auto">
              <a:xfrm>
                <a:off x="617" y="2893"/>
                <a:ext cx="170" cy="207"/>
              </a:xfrm>
              <a:custGeom>
                <a:avLst/>
                <a:gdLst>
                  <a:gd name="T0" fmla="*/ 2815188 w 96"/>
                  <a:gd name="T1" fmla="*/ 0 h 117"/>
                  <a:gd name="T2" fmla="*/ 0 w 96"/>
                  <a:gd name="T3" fmla="*/ 1308298 h 117"/>
                  <a:gd name="T4" fmla="*/ 2634876 w 96"/>
                  <a:gd name="T5" fmla="*/ 3374909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2071" name="Freeform 52"/>
              <p:cNvSpPr>
                <a:spLocks/>
              </p:cNvSpPr>
              <p:nvPr/>
            </p:nvSpPr>
            <p:spPr bwMode="auto">
              <a:xfrm rot="371417" flipH="1">
                <a:off x="690" y="3141"/>
                <a:ext cx="131" cy="500"/>
              </a:xfrm>
              <a:custGeom>
                <a:avLst/>
                <a:gdLst>
                  <a:gd name="T0" fmla="*/ 1329607 w 74"/>
                  <a:gd name="T1" fmla="*/ 0 h 282"/>
                  <a:gd name="T2" fmla="*/ 0 w 74"/>
                  <a:gd name="T3" fmla="*/ 3540978 h 282"/>
                  <a:gd name="T4" fmla="*/ 2161801 w 74"/>
                  <a:gd name="T5" fmla="*/ 8463390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2072" name="Freeform 53"/>
              <p:cNvSpPr>
                <a:spLocks/>
              </p:cNvSpPr>
              <p:nvPr/>
            </p:nvSpPr>
            <p:spPr bwMode="auto">
              <a:xfrm>
                <a:off x="775" y="3145"/>
                <a:ext cx="142" cy="501"/>
              </a:xfrm>
              <a:custGeom>
                <a:avLst/>
                <a:gdLst>
                  <a:gd name="T0" fmla="*/ 0 w 80"/>
                  <a:gd name="T1" fmla="*/ 0 h 282"/>
                  <a:gd name="T2" fmla="*/ 2444324 w 80"/>
                  <a:gd name="T3" fmla="*/ 4657079 h 282"/>
                  <a:gd name="T4" fmla="*/ 862925 w 80"/>
                  <a:gd name="T5" fmla="*/ 8764920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2073" name="Freeform 54"/>
              <p:cNvSpPr>
                <a:spLocks/>
              </p:cNvSpPr>
              <p:nvPr/>
            </p:nvSpPr>
            <p:spPr bwMode="auto">
              <a:xfrm>
                <a:off x="666" y="3097"/>
                <a:ext cx="110" cy="78"/>
              </a:xfrm>
              <a:custGeom>
                <a:avLst/>
                <a:gdLst>
                  <a:gd name="T0" fmla="*/ 1852077 w 62"/>
                  <a:gd name="T1" fmla="*/ 151946 h 44"/>
                  <a:gd name="T2" fmla="*/ 1255033 w 62"/>
                  <a:gd name="T3" fmla="*/ 63503 h 44"/>
                  <a:gd name="T4" fmla="*/ 238654 w 62"/>
                  <a:gd name="T5" fmla="*/ 505725 h 44"/>
                  <a:gd name="T6" fmla="*/ 36247 w 62"/>
                  <a:gd name="T7" fmla="*/ 1131913 h 44"/>
                  <a:gd name="T8" fmla="*/ 398706 w 62"/>
                  <a:gd name="T9" fmla="*/ 1283850 h 44"/>
                  <a:gd name="T10" fmla="*/ 1395850 w 62"/>
                  <a:gd name="T11" fmla="*/ 923784 h 44"/>
                  <a:gd name="T12" fmla="*/ 1852077 w 62"/>
                  <a:gd name="T13" fmla="*/ 15194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172074" name="Group 55"/>
              <p:cNvGrpSpPr>
                <a:grpSpLocks/>
              </p:cNvGrpSpPr>
              <p:nvPr/>
            </p:nvGrpSpPr>
            <p:grpSpPr bwMode="auto">
              <a:xfrm>
                <a:off x="803" y="2878"/>
                <a:ext cx="403" cy="165"/>
                <a:chOff x="1366" y="3089"/>
                <a:chExt cx="227" cy="93"/>
              </a:xfrm>
            </p:grpSpPr>
            <p:sp>
              <p:nvSpPr>
                <p:cNvPr id="172077" name="Freeform 56"/>
                <p:cNvSpPr>
                  <a:spLocks/>
                </p:cNvSpPr>
                <p:nvPr/>
              </p:nvSpPr>
              <p:spPr bwMode="auto">
                <a:xfrm>
                  <a:off x="1432" y="3139"/>
                  <a:ext cx="98" cy="34"/>
                </a:xfrm>
                <a:custGeom>
                  <a:avLst/>
                  <a:gdLst>
                    <a:gd name="T0" fmla="*/ 0 w 118"/>
                    <a:gd name="T1" fmla="*/ 2 h 42"/>
                    <a:gd name="T2" fmla="*/ 2 w 118"/>
                    <a:gd name="T3" fmla="*/ 2 h 42"/>
                    <a:gd name="T4" fmla="*/ 4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72078" name="Freeform 5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2079" name="Line 5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72075" name="Freeform 59"/>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72076" name="Freeform 60"/>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grpSp>
      <p:grpSp>
        <p:nvGrpSpPr>
          <p:cNvPr id="12" name="Group 61"/>
          <p:cNvGrpSpPr>
            <a:grpSpLocks/>
          </p:cNvGrpSpPr>
          <p:nvPr/>
        </p:nvGrpSpPr>
        <p:grpSpPr bwMode="auto">
          <a:xfrm>
            <a:off x="6205538" y="784225"/>
            <a:ext cx="598487" cy="1249363"/>
            <a:chOff x="617" y="2456"/>
            <a:chExt cx="589" cy="1230"/>
          </a:xfrm>
        </p:grpSpPr>
        <p:sp>
          <p:nvSpPr>
            <p:cNvPr id="172054" name="Freeform 62"/>
            <p:cNvSpPr>
              <a:spLocks/>
            </p:cNvSpPr>
            <p:nvPr/>
          </p:nvSpPr>
          <p:spPr bwMode="auto">
            <a:xfrm>
              <a:off x="776" y="2696"/>
              <a:ext cx="16" cy="447"/>
            </a:xfrm>
            <a:custGeom>
              <a:avLst/>
              <a:gdLst>
                <a:gd name="T0" fmla="*/ 0 w 9"/>
                <a:gd name="T1" fmla="*/ 0 h 252"/>
                <a:gd name="T2" fmla="*/ 88681 w 9"/>
                <a:gd name="T3" fmla="*/ 1804058 h 252"/>
                <a:gd name="T4" fmla="*/ 280276 w 9"/>
                <a:gd name="T5" fmla="*/ 3898515 h 252"/>
                <a:gd name="T6" fmla="*/ 0 w 9"/>
                <a:gd name="T7" fmla="*/ 761945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2055" name="Oval 63"/>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172056" name="Freeform 64"/>
            <p:cNvSpPr>
              <a:spLocks/>
            </p:cNvSpPr>
            <p:nvPr/>
          </p:nvSpPr>
          <p:spPr bwMode="auto">
            <a:xfrm>
              <a:off x="617" y="2893"/>
              <a:ext cx="170" cy="207"/>
            </a:xfrm>
            <a:custGeom>
              <a:avLst/>
              <a:gdLst>
                <a:gd name="T0" fmla="*/ 2815188 w 96"/>
                <a:gd name="T1" fmla="*/ 0 h 117"/>
                <a:gd name="T2" fmla="*/ 0 w 96"/>
                <a:gd name="T3" fmla="*/ 1308298 h 117"/>
                <a:gd name="T4" fmla="*/ 2634876 w 96"/>
                <a:gd name="T5" fmla="*/ 3374909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2057" name="Freeform 65"/>
            <p:cNvSpPr>
              <a:spLocks/>
            </p:cNvSpPr>
            <p:nvPr/>
          </p:nvSpPr>
          <p:spPr bwMode="auto">
            <a:xfrm rot="371417" flipH="1">
              <a:off x="690" y="3141"/>
              <a:ext cx="131" cy="500"/>
            </a:xfrm>
            <a:custGeom>
              <a:avLst/>
              <a:gdLst>
                <a:gd name="T0" fmla="*/ 1329607 w 74"/>
                <a:gd name="T1" fmla="*/ 0 h 282"/>
                <a:gd name="T2" fmla="*/ 0 w 74"/>
                <a:gd name="T3" fmla="*/ 3540978 h 282"/>
                <a:gd name="T4" fmla="*/ 2161801 w 74"/>
                <a:gd name="T5" fmla="*/ 8463390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2058" name="Freeform 66"/>
            <p:cNvSpPr>
              <a:spLocks/>
            </p:cNvSpPr>
            <p:nvPr/>
          </p:nvSpPr>
          <p:spPr bwMode="auto">
            <a:xfrm>
              <a:off x="775" y="3145"/>
              <a:ext cx="142" cy="501"/>
            </a:xfrm>
            <a:custGeom>
              <a:avLst/>
              <a:gdLst>
                <a:gd name="T0" fmla="*/ 0 w 80"/>
                <a:gd name="T1" fmla="*/ 0 h 282"/>
                <a:gd name="T2" fmla="*/ 2444324 w 80"/>
                <a:gd name="T3" fmla="*/ 4657079 h 282"/>
                <a:gd name="T4" fmla="*/ 862925 w 80"/>
                <a:gd name="T5" fmla="*/ 8764920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2059" name="Freeform 67"/>
            <p:cNvSpPr>
              <a:spLocks/>
            </p:cNvSpPr>
            <p:nvPr/>
          </p:nvSpPr>
          <p:spPr bwMode="auto">
            <a:xfrm>
              <a:off x="666" y="3097"/>
              <a:ext cx="110" cy="78"/>
            </a:xfrm>
            <a:custGeom>
              <a:avLst/>
              <a:gdLst>
                <a:gd name="T0" fmla="*/ 1852077 w 62"/>
                <a:gd name="T1" fmla="*/ 151946 h 44"/>
                <a:gd name="T2" fmla="*/ 1255033 w 62"/>
                <a:gd name="T3" fmla="*/ 63503 h 44"/>
                <a:gd name="T4" fmla="*/ 238654 w 62"/>
                <a:gd name="T5" fmla="*/ 505725 h 44"/>
                <a:gd name="T6" fmla="*/ 36247 w 62"/>
                <a:gd name="T7" fmla="*/ 1131913 h 44"/>
                <a:gd name="T8" fmla="*/ 398706 w 62"/>
                <a:gd name="T9" fmla="*/ 1283850 h 44"/>
                <a:gd name="T10" fmla="*/ 1395850 w 62"/>
                <a:gd name="T11" fmla="*/ 923784 h 44"/>
                <a:gd name="T12" fmla="*/ 1852077 w 62"/>
                <a:gd name="T13" fmla="*/ 15194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172060" name="Group 68"/>
            <p:cNvGrpSpPr>
              <a:grpSpLocks/>
            </p:cNvGrpSpPr>
            <p:nvPr/>
          </p:nvGrpSpPr>
          <p:grpSpPr bwMode="auto">
            <a:xfrm>
              <a:off x="803" y="2878"/>
              <a:ext cx="403" cy="165"/>
              <a:chOff x="1366" y="3089"/>
              <a:chExt cx="227" cy="93"/>
            </a:xfrm>
          </p:grpSpPr>
          <p:sp>
            <p:nvSpPr>
              <p:cNvPr id="172063" name="Freeform 69"/>
              <p:cNvSpPr>
                <a:spLocks/>
              </p:cNvSpPr>
              <p:nvPr/>
            </p:nvSpPr>
            <p:spPr bwMode="auto">
              <a:xfrm>
                <a:off x="1432" y="3139"/>
                <a:ext cx="98" cy="34"/>
              </a:xfrm>
              <a:custGeom>
                <a:avLst/>
                <a:gdLst>
                  <a:gd name="T0" fmla="*/ 0 w 118"/>
                  <a:gd name="T1" fmla="*/ 2 h 42"/>
                  <a:gd name="T2" fmla="*/ 2 w 118"/>
                  <a:gd name="T3" fmla="*/ 2 h 42"/>
                  <a:gd name="T4" fmla="*/ 4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72064" name="Freeform 7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2065" name="Line 7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72061" name="Freeform 7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72062" name="Freeform 7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sp>
        <p:nvSpPr>
          <p:cNvPr id="172052" name="Text Box 30"/>
          <p:cNvSpPr txBox="1">
            <a:spLocks noChangeArrowheads="1"/>
          </p:cNvSpPr>
          <p:nvPr/>
        </p:nvSpPr>
        <p:spPr bwMode="auto">
          <a:xfrm>
            <a:off x="6527800" y="5194300"/>
            <a:ext cx="773113" cy="292100"/>
          </a:xfrm>
          <a:prstGeom prst="rect">
            <a:avLst/>
          </a:prstGeom>
          <a:noFill/>
          <a:ln w="9525">
            <a:noFill/>
            <a:miter lim="800000"/>
            <a:headEnd/>
            <a:tailEnd/>
          </a:ln>
        </p:spPr>
        <p:txBody>
          <a:bodyPr>
            <a:spAutoFit/>
          </a:bodyPr>
          <a:lstStyle/>
          <a:p>
            <a:pPr>
              <a:spcBef>
                <a:spcPct val="50000"/>
              </a:spcBef>
            </a:pPr>
            <a:r>
              <a:rPr lang="es-ES" sz="1300" b="1">
                <a:solidFill>
                  <a:srgbClr val="FFFFFF"/>
                </a:solidFill>
              </a:rPr>
              <a:t>Hipatia</a:t>
            </a:r>
          </a:p>
        </p:txBody>
      </p:sp>
      <p:sp>
        <p:nvSpPr>
          <p:cNvPr id="76" name="Text Box 14"/>
          <p:cNvSpPr txBox="1">
            <a:spLocks noChangeArrowheads="1"/>
          </p:cNvSpPr>
          <p:nvPr/>
        </p:nvSpPr>
        <p:spPr bwMode="auto">
          <a:xfrm>
            <a:off x="4524375" y="6151563"/>
            <a:ext cx="1917700"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constante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afterEffect">
                                  <p:stCondLst>
                                    <p:cond delay="0"/>
                                  </p:stCondLst>
                                  <p:childTnLst>
                                    <p:animMotion origin="layout" path="M -0.89931 1.11111E-6 L -0.16702 1.11111E-6 " pathEditMode="relative" rAng="0" ptsTypes="AA">
                                      <p:cBhvr>
                                        <p:cTn id="6" dur="8000" fill="hold"/>
                                        <p:tgtEl>
                                          <p:spTgt spid="2"/>
                                        </p:tgtEl>
                                        <p:attrNameLst>
                                          <p:attrName>ppt_x</p:attrName>
                                          <p:attrName>ppt_y</p:attrName>
                                        </p:attrNameLst>
                                      </p:cBhvr>
                                      <p:rCtr x="366" y="0"/>
                                    </p:animMotion>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fill="hold" nodeType="clickEffect">
                                  <p:stCondLst>
                                    <p:cond delay="0"/>
                                  </p:stCondLst>
                                  <p:childTnLst>
                                    <p:animMotion origin="layout" path="M -1.66667E-6 2.22222E-6 L 0.13125 2.22222E-6 L 0.13125 -0.45394 L 0.28906 -0.45394 " pathEditMode="relative" rAng="0" ptsTypes="AAAA">
                                      <p:cBhvr>
                                        <p:cTn id="16" dur="5000" fill="hold"/>
                                        <p:tgtEl>
                                          <p:spTgt spid="9"/>
                                        </p:tgtEl>
                                        <p:attrNameLst>
                                          <p:attrName>ppt_x</p:attrName>
                                          <p:attrName>ppt_y</p:attrName>
                                        </p:attrNameLst>
                                      </p:cBhvr>
                                      <p:rCtr x="144" y="-227"/>
                                    </p:animMotion>
                                  </p:childTnLst>
                                </p:cTn>
                              </p:par>
                            </p:childTnLst>
                          </p:cTn>
                        </p:par>
                        <p:par>
                          <p:cTn id="17" fill="hold">
                            <p:stCondLst>
                              <p:cond delay="5000"/>
                            </p:stCondLst>
                            <p:childTnLst>
                              <p:par>
                                <p:cTn id="18" presetID="1" presetClass="exit" presetSubtype="0" fill="hold" nodeType="after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66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36606"/>
                                        </p:tgtEl>
                                        <p:attrNameLst>
                                          <p:attrName>style.visibility</p:attrName>
                                        </p:attrNameLst>
                                      </p:cBhvr>
                                      <p:to>
                                        <p:strVal val="visible"/>
                                      </p:to>
                                    </p:set>
                                    <p:animEffect transition="in" filter="wipe(up)">
                                      <p:cBhvr>
                                        <p:cTn id="28" dur="3000"/>
                                        <p:tgtEl>
                                          <p:spTgt spid="53660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36607"/>
                                        </p:tgtEl>
                                        <p:attrNameLst>
                                          <p:attrName>style.visibility</p:attrName>
                                        </p:attrNameLst>
                                      </p:cBhvr>
                                      <p:to>
                                        <p:strVal val="visible"/>
                                      </p:to>
                                    </p:set>
                                  </p:childTnLst>
                                </p:cTn>
                              </p:par>
                              <p:par>
                                <p:cTn id="31" presetID="35" presetClass="emph" presetSubtype="0" repeatCount="indefinite" fill="hold" grpId="1" nodeType="withEffect">
                                  <p:stCondLst>
                                    <p:cond delay="0"/>
                                  </p:stCondLst>
                                  <p:endCondLst>
                                    <p:cond evt="onNext" delay="0">
                                      <p:tgtEl>
                                        <p:sldTgt/>
                                      </p:tgtEl>
                                    </p:cond>
                                  </p:endCondLst>
                                  <p:childTnLst>
                                    <p:anim calcmode="discrete" valueType="str">
                                      <p:cBhvr>
                                        <p:cTn id="32" dur="500" fill="hold"/>
                                        <p:tgtEl>
                                          <p:spTgt spid="536607"/>
                                        </p:tgtEl>
                                        <p:attrNameLst>
                                          <p:attrName>style.visibility</p:attrName>
                                        </p:attrNameLst>
                                      </p:cBhvr>
                                      <p:tavLst>
                                        <p:tav tm="0">
                                          <p:val>
                                            <p:strVal val="hidden"/>
                                          </p:val>
                                        </p:tav>
                                        <p:tav tm="50000">
                                          <p:val>
                                            <p:strVal val="visible"/>
                                          </p:val>
                                        </p:tav>
                                      </p:tavLst>
                                    </p:anim>
                                  </p:childTnLst>
                                </p:cTn>
                              </p:par>
                              <p:par>
                                <p:cTn id="33" presetID="22" presetClass="entr" presetSubtype="1" fill="hold" grpId="0" nodeType="withEffect">
                                  <p:stCondLst>
                                    <p:cond delay="0"/>
                                  </p:stCondLst>
                                  <p:childTnLst>
                                    <p:set>
                                      <p:cBhvr>
                                        <p:cTn id="34" dur="1" fill="hold">
                                          <p:stCondLst>
                                            <p:cond delay="0"/>
                                          </p:stCondLst>
                                        </p:cTn>
                                        <p:tgtEl>
                                          <p:spTgt spid="536621"/>
                                        </p:tgtEl>
                                        <p:attrNameLst>
                                          <p:attrName>style.visibility</p:attrName>
                                        </p:attrNameLst>
                                      </p:cBhvr>
                                      <p:to>
                                        <p:strVal val="visible"/>
                                      </p:to>
                                    </p:set>
                                    <p:animEffect transition="in" filter="wipe(up)">
                                      <p:cBhvr>
                                        <p:cTn id="35" dur="3000"/>
                                        <p:tgtEl>
                                          <p:spTgt spid="536621"/>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fill="hold" grpId="1" nodeType="clickEffect">
                                  <p:stCondLst>
                                    <p:cond delay="0"/>
                                  </p:stCondLst>
                                  <p:childTnLst>
                                    <p:animMotion origin="layout" path="M 1.66667E-6 -7.40741E-7 L 1.66667E-6 0.57199 " pathEditMode="relative" rAng="0" ptsTypes="AA">
                                      <p:cBhvr>
                                        <p:cTn id="39" dur="3000" fill="hold"/>
                                        <p:tgtEl>
                                          <p:spTgt spid="536609"/>
                                        </p:tgtEl>
                                        <p:attrNameLst>
                                          <p:attrName>ppt_x</p:attrName>
                                          <p:attrName>ppt_y</p:attrName>
                                        </p:attrNameLst>
                                      </p:cBhvr>
                                      <p:rCtr x="0" y="286"/>
                                    </p:animMotion>
                                  </p:childTnLst>
                                </p:cTn>
                              </p:par>
                              <p:par>
                                <p:cTn id="40" presetID="1" presetClass="exit" presetSubtype="0" fill="hold" grpId="1" nodeType="withEffect">
                                  <p:stCondLst>
                                    <p:cond delay="0"/>
                                  </p:stCondLst>
                                  <p:childTnLst>
                                    <p:set>
                                      <p:cBhvr>
                                        <p:cTn id="41" dur="1" fill="hold">
                                          <p:stCondLst>
                                            <p:cond delay="0"/>
                                          </p:stCondLst>
                                        </p:cTn>
                                        <p:tgtEl>
                                          <p:spTgt spid="536621"/>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536606"/>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536607"/>
                                        </p:tgtEl>
                                        <p:attrNameLst>
                                          <p:attrName>style.visibility</p:attrName>
                                        </p:attrNameLst>
                                      </p:cBhvr>
                                      <p:to>
                                        <p:strVal val="hidden"/>
                                      </p:to>
                                    </p:se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536608"/>
                                        </p:tgtEl>
                                        <p:attrNameLst>
                                          <p:attrName>style.visibility</p:attrName>
                                        </p:attrNameLst>
                                      </p:cBhvr>
                                      <p:to>
                                        <p:strVal val="visible"/>
                                      </p:to>
                                    </p:set>
                                  </p:childTnLst>
                                </p:cTn>
                              </p:par>
                              <p:par>
                                <p:cTn id="49" presetID="35" presetClass="emph" presetSubtype="0" repeatCount="indefinite" fill="hold" grpId="1" nodeType="withEffect">
                                  <p:stCondLst>
                                    <p:cond delay="0"/>
                                  </p:stCondLst>
                                  <p:childTnLst>
                                    <p:anim calcmode="discrete" valueType="str">
                                      <p:cBhvr>
                                        <p:cTn id="50" dur="500" fill="hold"/>
                                        <p:tgtEl>
                                          <p:spTgt spid="536608"/>
                                        </p:tgtEl>
                                        <p:attrNameLst>
                                          <p:attrName>style.visibility</p:attrName>
                                        </p:attrNameLst>
                                      </p:cBhvr>
                                      <p:tavLst>
                                        <p:tav tm="0">
                                          <p:val>
                                            <p:strVal val="hidden"/>
                                          </p:val>
                                        </p:tav>
                                        <p:tav tm="50000">
                                          <p:val>
                                            <p:strVal val="visible"/>
                                          </p:val>
                                        </p:tav>
                                      </p:tavLst>
                                    </p:anim>
                                  </p:childTnLst>
                                </p:cTn>
                              </p:par>
                            </p:childTnLst>
                          </p:cTn>
                        </p:par>
                        <p:par>
                          <p:cTn id="51" fill="hold">
                            <p:stCondLst>
                              <p:cond delay="3500"/>
                            </p:stCondLst>
                            <p:childTnLst>
                              <p:par>
                                <p:cTn id="52" presetID="22" presetClass="entr" presetSubtype="1" fill="hold" grpId="2" nodeType="afterEffect">
                                  <p:stCondLst>
                                    <p:cond delay="0"/>
                                  </p:stCondLst>
                                  <p:childTnLst>
                                    <p:set>
                                      <p:cBhvr>
                                        <p:cTn id="53" dur="1" fill="hold">
                                          <p:stCondLst>
                                            <p:cond delay="0"/>
                                          </p:stCondLst>
                                        </p:cTn>
                                        <p:tgtEl>
                                          <p:spTgt spid="536606"/>
                                        </p:tgtEl>
                                        <p:attrNameLst>
                                          <p:attrName>style.visibility</p:attrName>
                                        </p:attrNameLst>
                                      </p:cBhvr>
                                      <p:to>
                                        <p:strVal val="visible"/>
                                      </p:to>
                                    </p:set>
                                    <p:animEffect transition="in" filter="wipe(up)">
                                      <p:cBhvr>
                                        <p:cTn id="54" dur="500"/>
                                        <p:tgtEl>
                                          <p:spTgt spid="536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6" grpId="0" animBg="1"/>
      <p:bldP spid="536606" grpId="1" animBg="1"/>
      <p:bldP spid="536606" grpId="2" animBg="1"/>
      <p:bldP spid="536607" grpId="0" animBg="1"/>
      <p:bldP spid="536607" grpId="1" animBg="1"/>
      <p:bldP spid="536607" grpId="2" animBg="1"/>
      <p:bldP spid="536608" grpId="0" animBg="1"/>
      <p:bldP spid="536608" grpId="1" animBg="1" autoUpdateAnimBg="0"/>
      <p:bldP spid="536609" grpId="0" animBg="1"/>
      <p:bldP spid="536609" grpId="1" animBg="1"/>
      <p:bldP spid="536621" grpId="0" animBg="1"/>
      <p:bldP spid="536621" grpId="1"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588963" y="1736725"/>
            <a:ext cx="8050212" cy="4524375"/>
          </a:xfrm>
          <a:prstGeom prst="rect">
            <a:avLst/>
          </a:prstGeom>
          <a:solidFill>
            <a:schemeClr val="bg1"/>
          </a:solidFill>
          <a:ln w="9525">
            <a:solidFill>
              <a:schemeClr val="tx1"/>
            </a:solidFill>
            <a:miter lim="800000"/>
            <a:headEnd/>
            <a:tailEnd/>
          </a:ln>
        </p:spPr>
        <p:txBody>
          <a:bodyPr>
            <a:spAutoFit/>
          </a:bodyPr>
          <a:lstStyle/>
          <a:p>
            <a:pPr algn="just">
              <a:spcBef>
                <a:spcPct val="50000"/>
              </a:spcBef>
              <a:tabLst>
                <a:tab pos="265113" algn="l"/>
              </a:tabLst>
            </a:pPr>
            <a:r>
              <a:rPr lang="es-ES" sz="2400" b="1" dirty="0"/>
              <a:t>DIFERENTES FORMAS DE ENUNCIARLO:</a:t>
            </a:r>
          </a:p>
          <a:p>
            <a:pPr algn="just">
              <a:spcBef>
                <a:spcPct val="50000"/>
              </a:spcBef>
              <a:buFont typeface="Wingdings" pitchFamily="2" charset="2"/>
              <a:buChar char="Ø"/>
              <a:tabLst>
                <a:tab pos="265113" algn="l"/>
              </a:tabLst>
            </a:pPr>
            <a:r>
              <a:rPr lang="es-ES" sz="2400" dirty="0"/>
              <a:t>	</a:t>
            </a:r>
            <a:r>
              <a:rPr lang="es-ES" sz="2400" b="1" i="1" dirty="0">
                <a:solidFill>
                  <a:srgbClr val="0033CC"/>
                </a:solidFill>
              </a:rPr>
              <a:t>Es imposible saber si un sistema está en reposo o 	animado de un movimiento rectilíneo y uniforme.</a:t>
            </a:r>
          </a:p>
          <a:p>
            <a:pPr algn="just">
              <a:spcBef>
                <a:spcPct val="50000"/>
              </a:spcBef>
              <a:buFont typeface="Wingdings" pitchFamily="2" charset="2"/>
              <a:buChar char="Ø"/>
              <a:tabLst>
                <a:tab pos="265113" algn="l"/>
              </a:tabLst>
            </a:pPr>
            <a:r>
              <a:rPr lang="es-ES" sz="2400" i="1" dirty="0">
                <a:solidFill>
                  <a:srgbClr val="008A00"/>
                </a:solidFill>
              </a:rPr>
              <a:t>	</a:t>
            </a:r>
            <a:r>
              <a:rPr lang="es-ES" sz="2400" b="1" i="1" dirty="0">
                <a:solidFill>
                  <a:srgbClr val="008A00"/>
                </a:solidFill>
              </a:rPr>
              <a:t>Un mismo suceso tiene el mismo comportamiento 	en ambas situaciones.</a:t>
            </a:r>
          </a:p>
          <a:p>
            <a:pPr algn="just">
              <a:spcBef>
                <a:spcPct val="50000"/>
              </a:spcBef>
              <a:buFont typeface="Wingdings" pitchFamily="2" charset="2"/>
              <a:buNone/>
              <a:tabLst>
                <a:tab pos="265113" algn="l"/>
              </a:tabLst>
            </a:pPr>
            <a:r>
              <a:rPr lang="es-ES" sz="2400" dirty="0"/>
              <a:t>En las diapositivas anteriores:</a:t>
            </a:r>
          </a:p>
          <a:p>
            <a:pPr marL="265113" indent="-265113" algn="just">
              <a:spcBef>
                <a:spcPct val="50000"/>
              </a:spcBef>
              <a:buFont typeface="Wingdings" pitchFamily="2" charset="2"/>
              <a:buChar char="Ø"/>
              <a:tabLst>
                <a:tab pos="265113" algn="l"/>
              </a:tabLst>
            </a:pPr>
            <a:r>
              <a:rPr lang="es-ES" sz="2400" i="1" dirty="0" smtClean="0">
                <a:solidFill>
                  <a:srgbClr val="FF3300"/>
                </a:solidFill>
              </a:rPr>
              <a:t>“</a:t>
            </a:r>
            <a:r>
              <a:rPr lang="es-ES" sz="2400" b="1" i="1" dirty="0">
                <a:solidFill>
                  <a:srgbClr val="FF3300"/>
                </a:solidFill>
              </a:rPr>
              <a:t>Las leyes de la Física son las mismas tanto si </a:t>
            </a:r>
            <a:r>
              <a:rPr lang="es-ES" sz="2400" b="1" i="1" dirty="0" smtClean="0">
                <a:solidFill>
                  <a:srgbClr val="FF3300"/>
                </a:solidFill>
              </a:rPr>
              <a:t>el sistema (el camión, el barco,…) </a:t>
            </a:r>
            <a:r>
              <a:rPr lang="es-ES" sz="2400" b="1" i="1" dirty="0">
                <a:solidFill>
                  <a:srgbClr val="FF3300"/>
                </a:solidFill>
              </a:rPr>
              <a:t>está en </a:t>
            </a:r>
            <a:r>
              <a:rPr lang="es-ES" sz="2400" b="1" i="1" dirty="0" smtClean="0">
                <a:solidFill>
                  <a:srgbClr val="FF3300"/>
                </a:solidFill>
              </a:rPr>
              <a:t>reposo </a:t>
            </a:r>
            <a:r>
              <a:rPr lang="es-ES" sz="2400" b="1" i="1" dirty="0">
                <a:solidFill>
                  <a:srgbClr val="FF3300"/>
                </a:solidFill>
              </a:rPr>
              <a:t>como si está </a:t>
            </a:r>
            <a:r>
              <a:rPr lang="es-ES" sz="2400" b="1" i="1" dirty="0" smtClean="0">
                <a:solidFill>
                  <a:srgbClr val="FF3300"/>
                </a:solidFill>
              </a:rPr>
              <a:t>animado </a:t>
            </a:r>
            <a:r>
              <a:rPr lang="es-ES" sz="2400" b="1" i="1" dirty="0">
                <a:solidFill>
                  <a:srgbClr val="FF3300"/>
                </a:solidFill>
              </a:rPr>
              <a:t>de un </a:t>
            </a:r>
            <a:r>
              <a:rPr lang="es-ES" sz="2400" b="1" i="1" dirty="0" smtClean="0">
                <a:solidFill>
                  <a:srgbClr val="FF3300"/>
                </a:solidFill>
              </a:rPr>
              <a:t>movimiento </a:t>
            </a:r>
            <a:r>
              <a:rPr lang="es-ES" sz="2400" b="1" i="1" dirty="0">
                <a:solidFill>
                  <a:srgbClr val="FF3300"/>
                </a:solidFill>
              </a:rPr>
              <a:t>rectilíneo y uniforme”.</a:t>
            </a:r>
            <a:r>
              <a:rPr lang="es-ES" sz="2400" dirty="0"/>
              <a:t>		</a:t>
            </a:r>
          </a:p>
        </p:txBody>
      </p:sp>
      <p:sp>
        <p:nvSpPr>
          <p:cNvPr id="173059" name="Text Box 4"/>
          <p:cNvSpPr txBox="1">
            <a:spLocks noChangeArrowheads="1"/>
          </p:cNvSpPr>
          <p:nvPr/>
        </p:nvSpPr>
        <p:spPr bwMode="auto">
          <a:xfrm>
            <a:off x="0" y="0"/>
            <a:ext cx="9144000" cy="1311275"/>
          </a:xfrm>
          <a:prstGeom prst="rect">
            <a:avLst/>
          </a:prstGeom>
          <a:solidFill>
            <a:schemeClr val="accent2"/>
          </a:solidFill>
          <a:ln w="9525">
            <a:noFill/>
            <a:miter lim="800000"/>
            <a:headEnd/>
            <a:tailEnd/>
          </a:ln>
        </p:spPr>
        <p:txBody>
          <a:bodyPr>
            <a:spAutoFit/>
          </a:bodyPr>
          <a:lstStyle/>
          <a:p>
            <a:pPr algn="ctr">
              <a:spcBef>
                <a:spcPct val="50000"/>
              </a:spcBef>
            </a:pPr>
            <a:r>
              <a:rPr lang="es-ES" sz="3200" b="1" dirty="0">
                <a:solidFill>
                  <a:schemeClr val="bg1"/>
                </a:solidFill>
              </a:rPr>
              <a:t>PRIMER POSTULADO</a:t>
            </a:r>
          </a:p>
          <a:p>
            <a:pPr algn="ctr">
              <a:spcBef>
                <a:spcPct val="50000"/>
              </a:spcBef>
            </a:pPr>
            <a:r>
              <a:rPr lang="es-ES" sz="3200" b="1" dirty="0">
                <a:solidFill>
                  <a:schemeClr val="bg1"/>
                </a:solidFill>
              </a:rPr>
              <a:t>DE LA RELATIVIDAD ESPECIAL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0" y="800100"/>
            <a:ext cx="9144000" cy="3046413"/>
          </a:xfrm>
          <a:prstGeom prst="rect">
            <a:avLst/>
          </a:prstGeom>
          <a:noFill/>
          <a:ln w="9525">
            <a:noFill/>
            <a:miter lim="800000"/>
            <a:headEnd/>
            <a:tailEnd/>
          </a:ln>
        </p:spPr>
        <p:txBody>
          <a:bodyPr>
            <a:spAutoFit/>
          </a:bodyPr>
          <a:lstStyle/>
          <a:p>
            <a:pPr algn="ctr">
              <a:spcBef>
                <a:spcPct val="50000"/>
              </a:spcBef>
            </a:pPr>
            <a:endParaRPr lang="es-ES" sz="7200" b="1" baseline="30000">
              <a:solidFill>
                <a:schemeClr val="bg1"/>
              </a:solidFill>
              <a:latin typeface="Times New Roman" pitchFamily="18" charset="0"/>
            </a:endParaRPr>
          </a:p>
          <a:p>
            <a:pPr algn="ctr">
              <a:spcBef>
                <a:spcPct val="50000"/>
              </a:spcBef>
            </a:pPr>
            <a:r>
              <a:rPr lang="es-ES" sz="7200" b="1" baseline="30000">
                <a:solidFill>
                  <a:schemeClr val="bg1"/>
                </a:solidFill>
                <a:latin typeface="Times New Roman" pitchFamily="18" charset="0"/>
              </a:rPr>
              <a:t>SEGUNDO</a:t>
            </a:r>
          </a:p>
          <a:p>
            <a:pPr algn="ctr">
              <a:spcBef>
                <a:spcPct val="50000"/>
              </a:spcBef>
            </a:pPr>
            <a:r>
              <a:rPr lang="es-ES" sz="7200" b="1" baseline="30000">
                <a:solidFill>
                  <a:schemeClr val="bg1"/>
                </a:solidFill>
                <a:latin typeface="Times New Roman" pitchFamily="18" charset="0"/>
              </a:rPr>
              <a:t>POSTULADO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66713" y="1981200"/>
            <a:ext cx="8453437" cy="2771775"/>
          </a:xfrm>
          <a:prstGeom prst="rect">
            <a:avLst/>
          </a:prstGeom>
          <a:noFill/>
          <a:ln w="9525">
            <a:noFill/>
            <a:miter lim="800000"/>
            <a:headEnd/>
            <a:tailEnd/>
          </a:ln>
        </p:spPr>
        <p:txBody>
          <a:bodyPr>
            <a:spAutoFit/>
          </a:bodyPr>
          <a:lstStyle/>
          <a:p>
            <a:pPr algn="ctr">
              <a:spcBef>
                <a:spcPct val="50000"/>
              </a:spcBef>
            </a:pPr>
            <a:r>
              <a:rPr lang="es-ES" sz="4400" b="1">
                <a:solidFill>
                  <a:schemeClr val="bg1"/>
                </a:solidFill>
                <a:latin typeface="Times New Roman" pitchFamily="18" charset="0"/>
              </a:rPr>
              <a:t>VELOCIDAD DE LA LUZ EN RELACIÓN AL MOVIMIENTO DEL FOCO EMISOR Y DEL OBSERVADOR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341313" y="2608263"/>
            <a:ext cx="8453437" cy="762000"/>
          </a:xfrm>
          <a:prstGeom prst="rect">
            <a:avLst/>
          </a:prstGeom>
          <a:noFill/>
          <a:ln w="9525">
            <a:noFill/>
            <a:miter lim="800000"/>
            <a:headEnd/>
            <a:tailEnd/>
          </a:ln>
        </p:spPr>
        <p:txBody>
          <a:bodyPr>
            <a:spAutoFit/>
          </a:bodyPr>
          <a:lstStyle/>
          <a:p>
            <a:pPr algn="ctr">
              <a:spcBef>
                <a:spcPct val="50000"/>
              </a:spcBef>
            </a:pPr>
            <a:r>
              <a:rPr lang="es-ES" sz="4400" b="1">
                <a:solidFill>
                  <a:srgbClr val="FAF400"/>
                </a:solidFill>
                <a:latin typeface="Times New Roman" pitchFamily="18" charset="0"/>
              </a:rPr>
              <a:t>1. Observador en reposo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4FF"/>
        </a:solidFill>
        <a:effectLst/>
      </p:bgPr>
    </p:bg>
    <p:spTree>
      <p:nvGrpSpPr>
        <p:cNvPr id="1" name=""/>
        <p:cNvGrpSpPr/>
        <p:nvPr/>
      </p:nvGrpSpPr>
      <p:grpSpPr>
        <a:xfrm>
          <a:off x="0" y="0"/>
          <a:ext cx="0" cy="0"/>
          <a:chOff x="0" y="0"/>
          <a:chExt cx="0" cy="0"/>
        </a:xfrm>
      </p:grpSpPr>
      <p:sp>
        <p:nvSpPr>
          <p:cNvPr id="46082" name="Freeform 2"/>
          <p:cNvSpPr>
            <a:spLocks/>
          </p:cNvSpPr>
          <p:nvPr/>
        </p:nvSpPr>
        <p:spPr bwMode="auto">
          <a:xfrm>
            <a:off x="1692275" y="5805488"/>
            <a:ext cx="7451725" cy="407987"/>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sp>
        <p:nvSpPr>
          <p:cNvPr id="46083" name="Freeform 3"/>
          <p:cNvSpPr>
            <a:spLocks/>
          </p:cNvSpPr>
          <p:nvPr/>
        </p:nvSpPr>
        <p:spPr bwMode="auto">
          <a:xfrm>
            <a:off x="1908175" y="3644900"/>
            <a:ext cx="723582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sp>
        <p:nvSpPr>
          <p:cNvPr id="46084" name="Freeform 4"/>
          <p:cNvSpPr>
            <a:spLocks/>
          </p:cNvSpPr>
          <p:nvPr/>
        </p:nvSpPr>
        <p:spPr bwMode="auto">
          <a:xfrm>
            <a:off x="1908175" y="1341438"/>
            <a:ext cx="723582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2" name="Group 5"/>
          <p:cNvGrpSpPr>
            <a:grpSpLocks/>
          </p:cNvGrpSpPr>
          <p:nvPr/>
        </p:nvGrpSpPr>
        <p:grpSpPr bwMode="auto">
          <a:xfrm>
            <a:off x="436563" y="692150"/>
            <a:ext cx="1697037" cy="1320800"/>
            <a:chOff x="275" y="463"/>
            <a:chExt cx="1069" cy="832"/>
          </a:xfrm>
        </p:grpSpPr>
        <p:graphicFrame>
          <p:nvGraphicFramePr>
            <p:cNvPr id="1029" name="Object 6"/>
            <p:cNvGraphicFramePr>
              <a:graphicFrameLocks noChangeAspect="1"/>
            </p:cNvGraphicFramePr>
            <p:nvPr/>
          </p:nvGraphicFramePr>
          <p:xfrm>
            <a:off x="992" y="463"/>
            <a:ext cx="352" cy="832"/>
          </p:xfrm>
          <a:graphic>
            <a:graphicData uri="http://schemas.openxmlformats.org/presentationml/2006/ole">
              <p:oleObj spid="_x0000_s1029" name="Dibujo" r:id="rId3" imgW="819000" imgH="1933560" progId="Presentations.Drawing.17">
                <p:embed/>
              </p:oleObj>
            </a:graphicData>
          </a:graphic>
        </p:graphicFrame>
        <p:grpSp>
          <p:nvGrpSpPr>
            <p:cNvPr id="1119" name="Group 7"/>
            <p:cNvGrpSpPr>
              <a:grpSpLocks/>
            </p:cNvGrpSpPr>
            <p:nvPr/>
          </p:nvGrpSpPr>
          <p:grpSpPr bwMode="auto">
            <a:xfrm flipH="1">
              <a:off x="275" y="788"/>
              <a:ext cx="927" cy="460"/>
              <a:chOff x="4046" y="969"/>
              <a:chExt cx="1360" cy="675"/>
            </a:xfrm>
          </p:grpSpPr>
          <p:sp>
            <p:nvSpPr>
              <p:cNvPr id="1120" name="Freeform 8"/>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121" name="Group 9"/>
              <p:cNvGrpSpPr>
                <a:grpSpLocks/>
              </p:cNvGrpSpPr>
              <p:nvPr/>
            </p:nvGrpSpPr>
            <p:grpSpPr bwMode="auto">
              <a:xfrm>
                <a:off x="4052" y="975"/>
                <a:ext cx="1348" cy="669"/>
                <a:chOff x="4052" y="1148"/>
                <a:chExt cx="1348" cy="669"/>
              </a:xfrm>
            </p:grpSpPr>
            <p:sp>
              <p:nvSpPr>
                <p:cNvPr id="1129" name="Freeform 10"/>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endParaRPr lang="es-ES_tradnl"/>
                </a:p>
              </p:txBody>
            </p:sp>
            <p:sp>
              <p:nvSpPr>
                <p:cNvPr id="1130" name="Freeform 11"/>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31" name="Freeform 12"/>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132" name="Freeform 13"/>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33" name="Freeform 14"/>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122" name="Freeform 15"/>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123" name="Freeform 16"/>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124" name="Freeform 17"/>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125" name="Freeform 18"/>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126" name="Freeform 19"/>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127" name="Freeform 20"/>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128" name="Freeform 21"/>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sp>
        <p:nvSpPr>
          <p:cNvPr id="46102" name="Rectangle 22"/>
          <p:cNvSpPr>
            <a:spLocks noChangeArrowheads="1"/>
          </p:cNvSpPr>
          <p:nvPr/>
        </p:nvSpPr>
        <p:spPr bwMode="auto">
          <a:xfrm>
            <a:off x="0" y="4214813"/>
            <a:ext cx="9144000" cy="63500"/>
          </a:xfrm>
          <a:prstGeom prst="rect">
            <a:avLst/>
          </a:prstGeom>
          <a:solidFill>
            <a:srgbClr val="000000"/>
          </a:solidFill>
          <a:ln w="9525">
            <a:noFill/>
            <a:miter lim="800000"/>
            <a:headEnd/>
            <a:tailEnd/>
          </a:ln>
        </p:spPr>
        <p:txBody>
          <a:bodyPr/>
          <a:lstStyle/>
          <a:p>
            <a:endParaRPr lang="es-ES_tradnl"/>
          </a:p>
        </p:txBody>
      </p:sp>
      <p:grpSp>
        <p:nvGrpSpPr>
          <p:cNvPr id="5" name="Group 23"/>
          <p:cNvGrpSpPr>
            <a:grpSpLocks/>
          </p:cNvGrpSpPr>
          <p:nvPr/>
        </p:nvGrpSpPr>
        <p:grpSpPr bwMode="auto">
          <a:xfrm flipH="1">
            <a:off x="446088" y="3500438"/>
            <a:ext cx="1471612" cy="730250"/>
            <a:chOff x="4046" y="969"/>
            <a:chExt cx="1360" cy="675"/>
          </a:xfrm>
        </p:grpSpPr>
        <p:sp>
          <p:nvSpPr>
            <p:cNvPr id="1105" name="Freeform 24"/>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106" name="Group 25"/>
            <p:cNvGrpSpPr>
              <a:grpSpLocks/>
            </p:cNvGrpSpPr>
            <p:nvPr/>
          </p:nvGrpSpPr>
          <p:grpSpPr bwMode="auto">
            <a:xfrm>
              <a:off x="4052" y="975"/>
              <a:ext cx="1348" cy="669"/>
              <a:chOff x="4052" y="1148"/>
              <a:chExt cx="1348" cy="669"/>
            </a:xfrm>
          </p:grpSpPr>
          <p:sp>
            <p:nvSpPr>
              <p:cNvPr id="1114" name="Freeform 26"/>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endParaRPr lang="es-ES_tradnl"/>
              </a:p>
            </p:txBody>
          </p:sp>
          <p:sp>
            <p:nvSpPr>
              <p:cNvPr id="1115" name="Freeform 27"/>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16" name="Freeform 28"/>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117" name="Freeform 29"/>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18" name="Freeform 30"/>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107" name="Freeform 31"/>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108" name="Freeform 32"/>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109" name="Freeform 33"/>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110" name="Freeform 34"/>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111" name="Freeform 35"/>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112" name="Freeform 36"/>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113" name="Freeform 37"/>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nvGrpSpPr>
          <p:cNvPr id="7" name="Group 38"/>
          <p:cNvGrpSpPr>
            <a:grpSpLocks/>
          </p:cNvGrpSpPr>
          <p:nvPr/>
        </p:nvGrpSpPr>
        <p:grpSpPr bwMode="auto">
          <a:xfrm>
            <a:off x="6846888" y="692150"/>
            <a:ext cx="1692275" cy="1320800"/>
            <a:chOff x="4319" y="2515"/>
            <a:chExt cx="1066" cy="832"/>
          </a:xfrm>
        </p:grpSpPr>
        <p:graphicFrame>
          <p:nvGraphicFramePr>
            <p:cNvPr id="1028" name="Object 39"/>
            <p:cNvGraphicFramePr>
              <a:graphicFrameLocks noChangeAspect="1"/>
            </p:cNvGraphicFramePr>
            <p:nvPr/>
          </p:nvGraphicFramePr>
          <p:xfrm>
            <a:off x="4319" y="2515"/>
            <a:ext cx="352" cy="832"/>
          </p:xfrm>
          <a:graphic>
            <a:graphicData uri="http://schemas.openxmlformats.org/presentationml/2006/ole">
              <p:oleObj spid="_x0000_s1028" name="Dibujo" r:id="rId4" imgW="819000" imgH="1933560" progId="Presentations.Drawing.17">
                <p:embed/>
              </p:oleObj>
            </a:graphicData>
          </a:graphic>
        </p:graphicFrame>
        <p:grpSp>
          <p:nvGrpSpPr>
            <p:cNvPr id="1090" name="Group 40"/>
            <p:cNvGrpSpPr>
              <a:grpSpLocks/>
            </p:cNvGrpSpPr>
            <p:nvPr/>
          </p:nvGrpSpPr>
          <p:grpSpPr bwMode="auto">
            <a:xfrm>
              <a:off x="4458" y="2847"/>
              <a:ext cx="927" cy="460"/>
              <a:chOff x="4046" y="969"/>
              <a:chExt cx="1360" cy="675"/>
            </a:xfrm>
          </p:grpSpPr>
          <p:sp>
            <p:nvSpPr>
              <p:cNvPr id="1091" name="Freeform 41"/>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092" name="Group 42"/>
              <p:cNvGrpSpPr>
                <a:grpSpLocks/>
              </p:cNvGrpSpPr>
              <p:nvPr/>
            </p:nvGrpSpPr>
            <p:grpSpPr bwMode="auto">
              <a:xfrm>
                <a:off x="4052" y="975"/>
                <a:ext cx="1348" cy="669"/>
                <a:chOff x="4052" y="1148"/>
                <a:chExt cx="1348" cy="669"/>
              </a:xfrm>
            </p:grpSpPr>
            <p:sp>
              <p:nvSpPr>
                <p:cNvPr id="1100" name="Freeform 43"/>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endParaRPr lang="es-ES_tradnl"/>
                </a:p>
              </p:txBody>
            </p:sp>
            <p:sp>
              <p:nvSpPr>
                <p:cNvPr id="1101" name="Freeform 44"/>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02" name="Freeform 45"/>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103" name="Freeform 46"/>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104" name="Freeform 47"/>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093" name="Freeform 48"/>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094" name="Freeform 49"/>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095" name="Freeform 50"/>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096" name="Freeform 51"/>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097" name="Freeform 52"/>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098" name="Freeform 53"/>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099" name="Freeform 54"/>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sp>
        <p:nvSpPr>
          <p:cNvPr id="46135" name="Rectangle 55"/>
          <p:cNvSpPr>
            <a:spLocks noChangeArrowheads="1"/>
          </p:cNvSpPr>
          <p:nvPr/>
        </p:nvSpPr>
        <p:spPr bwMode="auto">
          <a:xfrm>
            <a:off x="0" y="1920875"/>
            <a:ext cx="9658350" cy="66675"/>
          </a:xfrm>
          <a:prstGeom prst="rect">
            <a:avLst/>
          </a:prstGeom>
          <a:solidFill>
            <a:srgbClr val="000000"/>
          </a:solidFill>
          <a:ln w="9525">
            <a:noFill/>
            <a:miter lim="800000"/>
            <a:headEnd/>
            <a:tailEnd/>
          </a:ln>
        </p:spPr>
        <p:txBody>
          <a:bodyPr/>
          <a:lstStyle/>
          <a:p>
            <a:endParaRPr lang="es-ES_tradnl"/>
          </a:p>
        </p:txBody>
      </p:sp>
      <p:sp>
        <p:nvSpPr>
          <p:cNvPr id="46136" name="AutoShape 56"/>
          <p:cNvSpPr>
            <a:spLocks noChangeArrowheads="1"/>
          </p:cNvSpPr>
          <p:nvPr/>
        </p:nvSpPr>
        <p:spPr bwMode="auto">
          <a:xfrm>
            <a:off x="7519988" y="271463"/>
            <a:ext cx="1484312" cy="860425"/>
          </a:xfrm>
          <a:prstGeom prst="cloudCallout">
            <a:avLst>
              <a:gd name="adj1" fmla="val -38769"/>
              <a:gd name="adj2" fmla="val 71032"/>
            </a:avLst>
          </a:prstGeom>
          <a:solidFill>
            <a:schemeClr val="bg1"/>
          </a:solidFill>
          <a:ln w="9525">
            <a:solidFill>
              <a:schemeClr val="tx1"/>
            </a:solidFill>
            <a:round/>
            <a:headEnd/>
            <a:tailEnd/>
          </a:ln>
        </p:spPr>
        <p:txBody>
          <a:bodyPr/>
          <a:lstStyle/>
          <a:p>
            <a:pPr algn="ctr">
              <a:spcBef>
                <a:spcPct val="50000"/>
              </a:spcBef>
            </a:pPr>
            <a:r>
              <a:rPr lang="es-ES" sz="1100" b="1">
                <a:latin typeface="Times New Roman" pitchFamily="18" charset="0"/>
              </a:rPr>
              <a:t>La velocidad de la luz es 300.000 km/s</a:t>
            </a:r>
            <a:endParaRPr lang="es-ES"/>
          </a:p>
        </p:txBody>
      </p:sp>
      <p:grpSp>
        <p:nvGrpSpPr>
          <p:cNvPr id="10" name="Group 57"/>
          <p:cNvGrpSpPr>
            <a:grpSpLocks/>
          </p:cNvGrpSpPr>
          <p:nvPr/>
        </p:nvGrpSpPr>
        <p:grpSpPr bwMode="auto">
          <a:xfrm>
            <a:off x="6846888" y="2970213"/>
            <a:ext cx="1692275" cy="1320800"/>
            <a:chOff x="4319" y="2515"/>
            <a:chExt cx="1066" cy="832"/>
          </a:xfrm>
        </p:grpSpPr>
        <p:graphicFrame>
          <p:nvGraphicFramePr>
            <p:cNvPr id="1027" name="Object 58"/>
            <p:cNvGraphicFramePr>
              <a:graphicFrameLocks noChangeAspect="1"/>
            </p:cNvGraphicFramePr>
            <p:nvPr/>
          </p:nvGraphicFramePr>
          <p:xfrm>
            <a:off x="4319" y="2515"/>
            <a:ext cx="352" cy="832"/>
          </p:xfrm>
          <a:graphic>
            <a:graphicData uri="http://schemas.openxmlformats.org/presentationml/2006/ole">
              <p:oleObj spid="_x0000_s1027" name="Dibujo" r:id="rId5" imgW="819000" imgH="1933560" progId="Presentations.Drawing.17">
                <p:embed/>
              </p:oleObj>
            </a:graphicData>
          </a:graphic>
        </p:graphicFrame>
        <p:grpSp>
          <p:nvGrpSpPr>
            <p:cNvPr id="1075" name="Group 59"/>
            <p:cNvGrpSpPr>
              <a:grpSpLocks/>
            </p:cNvGrpSpPr>
            <p:nvPr/>
          </p:nvGrpSpPr>
          <p:grpSpPr bwMode="auto">
            <a:xfrm>
              <a:off x="4458" y="2847"/>
              <a:ext cx="927" cy="460"/>
              <a:chOff x="4046" y="969"/>
              <a:chExt cx="1360" cy="675"/>
            </a:xfrm>
          </p:grpSpPr>
          <p:sp>
            <p:nvSpPr>
              <p:cNvPr id="1076" name="Freeform 60"/>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077" name="Group 61"/>
              <p:cNvGrpSpPr>
                <a:grpSpLocks/>
              </p:cNvGrpSpPr>
              <p:nvPr/>
            </p:nvGrpSpPr>
            <p:grpSpPr bwMode="auto">
              <a:xfrm>
                <a:off x="4052" y="975"/>
                <a:ext cx="1348" cy="669"/>
                <a:chOff x="4052" y="1148"/>
                <a:chExt cx="1348" cy="669"/>
              </a:xfrm>
            </p:grpSpPr>
            <p:sp>
              <p:nvSpPr>
                <p:cNvPr id="1085" name="Freeform 62"/>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endParaRPr lang="es-ES_tradnl"/>
                </a:p>
              </p:txBody>
            </p:sp>
            <p:sp>
              <p:nvSpPr>
                <p:cNvPr id="1086" name="Freeform 63"/>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87" name="Freeform 64"/>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088" name="Freeform 65"/>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89" name="Freeform 66"/>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078" name="Freeform 67"/>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079" name="Freeform 68"/>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080" name="Freeform 69"/>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081" name="Freeform 70"/>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082" name="Freeform 71"/>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083" name="Freeform 72"/>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084" name="Freeform 73"/>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sp>
        <p:nvSpPr>
          <p:cNvPr id="46154" name="AutoShape 74"/>
          <p:cNvSpPr>
            <a:spLocks noChangeArrowheads="1"/>
          </p:cNvSpPr>
          <p:nvPr/>
        </p:nvSpPr>
        <p:spPr bwMode="auto">
          <a:xfrm>
            <a:off x="7519988" y="2571750"/>
            <a:ext cx="1484312" cy="860425"/>
          </a:xfrm>
          <a:prstGeom prst="cloudCallout">
            <a:avLst>
              <a:gd name="adj1" fmla="val -38769"/>
              <a:gd name="adj2" fmla="val 71032"/>
            </a:avLst>
          </a:prstGeom>
          <a:solidFill>
            <a:schemeClr val="bg1"/>
          </a:solidFill>
          <a:ln w="9525">
            <a:solidFill>
              <a:schemeClr val="tx1"/>
            </a:solidFill>
            <a:round/>
            <a:headEnd/>
            <a:tailEnd/>
          </a:ln>
        </p:spPr>
        <p:txBody>
          <a:bodyPr/>
          <a:lstStyle/>
          <a:p>
            <a:pPr algn="ctr">
              <a:spcBef>
                <a:spcPct val="50000"/>
              </a:spcBef>
            </a:pPr>
            <a:r>
              <a:rPr lang="es-ES" sz="1100" b="1">
                <a:latin typeface="Times New Roman" pitchFamily="18" charset="0"/>
              </a:rPr>
              <a:t>La velocidad de la luz es 300.000 km/s</a:t>
            </a:r>
            <a:endParaRPr lang="es-ES"/>
          </a:p>
        </p:txBody>
      </p:sp>
      <p:sp>
        <p:nvSpPr>
          <p:cNvPr id="46155" name="Rectangle 75"/>
          <p:cNvSpPr>
            <a:spLocks noChangeArrowheads="1"/>
          </p:cNvSpPr>
          <p:nvPr/>
        </p:nvSpPr>
        <p:spPr bwMode="auto">
          <a:xfrm>
            <a:off x="-204788" y="6411913"/>
            <a:ext cx="11482388" cy="80962"/>
          </a:xfrm>
          <a:prstGeom prst="rect">
            <a:avLst/>
          </a:prstGeom>
          <a:solidFill>
            <a:srgbClr val="000000"/>
          </a:solidFill>
          <a:ln w="9525">
            <a:noFill/>
            <a:miter lim="800000"/>
            <a:headEnd/>
            <a:tailEnd/>
          </a:ln>
        </p:spPr>
        <p:txBody>
          <a:bodyPr/>
          <a:lstStyle/>
          <a:p>
            <a:endParaRPr lang="es-ES_tradnl"/>
          </a:p>
        </p:txBody>
      </p:sp>
      <p:grpSp>
        <p:nvGrpSpPr>
          <p:cNvPr id="13" name="Group 76"/>
          <p:cNvGrpSpPr>
            <a:grpSpLocks/>
          </p:cNvGrpSpPr>
          <p:nvPr/>
        </p:nvGrpSpPr>
        <p:grpSpPr bwMode="auto">
          <a:xfrm>
            <a:off x="6846888" y="5165725"/>
            <a:ext cx="1692275" cy="1320800"/>
            <a:chOff x="4319" y="2515"/>
            <a:chExt cx="1066" cy="832"/>
          </a:xfrm>
        </p:grpSpPr>
        <p:graphicFrame>
          <p:nvGraphicFramePr>
            <p:cNvPr id="1026" name="Object 77"/>
            <p:cNvGraphicFramePr>
              <a:graphicFrameLocks noChangeAspect="1"/>
            </p:cNvGraphicFramePr>
            <p:nvPr/>
          </p:nvGraphicFramePr>
          <p:xfrm>
            <a:off x="4319" y="2515"/>
            <a:ext cx="352" cy="832"/>
          </p:xfrm>
          <a:graphic>
            <a:graphicData uri="http://schemas.openxmlformats.org/presentationml/2006/ole">
              <p:oleObj spid="_x0000_s1026" name="Dibujo" r:id="rId6" imgW="819000" imgH="1933560" progId="Presentations.Drawing.17">
                <p:embed/>
              </p:oleObj>
            </a:graphicData>
          </a:graphic>
        </p:graphicFrame>
        <p:grpSp>
          <p:nvGrpSpPr>
            <p:cNvPr id="1060" name="Group 78"/>
            <p:cNvGrpSpPr>
              <a:grpSpLocks/>
            </p:cNvGrpSpPr>
            <p:nvPr/>
          </p:nvGrpSpPr>
          <p:grpSpPr bwMode="auto">
            <a:xfrm>
              <a:off x="4458" y="2847"/>
              <a:ext cx="927" cy="460"/>
              <a:chOff x="4046" y="969"/>
              <a:chExt cx="1360" cy="675"/>
            </a:xfrm>
          </p:grpSpPr>
          <p:sp>
            <p:nvSpPr>
              <p:cNvPr id="1061" name="Freeform 79"/>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062" name="Group 80"/>
              <p:cNvGrpSpPr>
                <a:grpSpLocks/>
              </p:cNvGrpSpPr>
              <p:nvPr/>
            </p:nvGrpSpPr>
            <p:grpSpPr bwMode="auto">
              <a:xfrm>
                <a:off x="4052" y="975"/>
                <a:ext cx="1348" cy="669"/>
                <a:chOff x="4052" y="1148"/>
                <a:chExt cx="1348" cy="669"/>
              </a:xfrm>
            </p:grpSpPr>
            <p:sp>
              <p:nvSpPr>
                <p:cNvPr id="1070" name="Freeform 81"/>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endParaRPr lang="es-ES_tradnl"/>
                </a:p>
              </p:txBody>
            </p:sp>
            <p:sp>
              <p:nvSpPr>
                <p:cNvPr id="1071" name="Freeform 82"/>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72" name="Freeform 83"/>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073" name="Freeform 84"/>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74" name="Freeform 85"/>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063" name="Freeform 86"/>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064" name="Freeform 87"/>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065" name="Freeform 88"/>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066" name="Freeform 89"/>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067" name="Freeform 90"/>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068" name="Freeform 91"/>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069" name="Freeform 92"/>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sp>
        <p:nvSpPr>
          <p:cNvPr id="46173" name="AutoShape 93"/>
          <p:cNvSpPr>
            <a:spLocks noChangeArrowheads="1"/>
          </p:cNvSpPr>
          <p:nvPr/>
        </p:nvSpPr>
        <p:spPr bwMode="auto">
          <a:xfrm>
            <a:off x="7519988" y="4767263"/>
            <a:ext cx="1484312" cy="860425"/>
          </a:xfrm>
          <a:prstGeom prst="cloudCallout">
            <a:avLst>
              <a:gd name="adj1" fmla="val -38769"/>
              <a:gd name="adj2" fmla="val 71032"/>
            </a:avLst>
          </a:prstGeom>
          <a:solidFill>
            <a:schemeClr val="bg1"/>
          </a:solidFill>
          <a:ln w="9525">
            <a:solidFill>
              <a:schemeClr val="tx1"/>
            </a:solidFill>
            <a:round/>
            <a:headEnd/>
            <a:tailEnd/>
          </a:ln>
        </p:spPr>
        <p:txBody>
          <a:bodyPr/>
          <a:lstStyle/>
          <a:p>
            <a:pPr algn="ctr">
              <a:spcBef>
                <a:spcPct val="50000"/>
              </a:spcBef>
            </a:pPr>
            <a:r>
              <a:rPr lang="es-ES" sz="1100" b="1">
                <a:latin typeface="Times New Roman" pitchFamily="18" charset="0"/>
              </a:rPr>
              <a:t>La velocidad de la luz es 300.000 km/s</a:t>
            </a:r>
            <a:endParaRPr lang="es-ES"/>
          </a:p>
        </p:txBody>
      </p:sp>
      <p:grpSp>
        <p:nvGrpSpPr>
          <p:cNvPr id="16" name="Group 94"/>
          <p:cNvGrpSpPr>
            <a:grpSpLocks/>
          </p:cNvGrpSpPr>
          <p:nvPr/>
        </p:nvGrpSpPr>
        <p:grpSpPr bwMode="auto">
          <a:xfrm>
            <a:off x="3544888" y="5695950"/>
            <a:ext cx="1471612" cy="730250"/>
            <a:chOff x="4046" y="969"/>
            <a:chExt cx="1360" cy="675"/>
          </a:xfrm>
        </p:grpSpPr>
        <p:sp>
          <p:nvSpPr>
            <p:cNvPr id="1046" name="Freeform 95"/>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1047" name="Group 96"/>
            <p:cNvGrpSpPr>
              <a:grpSpLocks/>
            </p:cNvGrpSpPr>
            <p:nvPr/>
          </p:nvGrpSpPr>
          <p:grpSpPr bwMode="auto">
            <a:xfrm>
              <a:off x="4052" y="975"/>
              <a:ext cx="1348" cy="669"/>
              <a:chOff x="4052" y="1148"/>
              <a:chExt cx="1348" cy="669"/>
            </a:xfrm>
          </p:grpSpPr>
          <p:sp>
            <p:nvSpPr>
              <p:cNvPr id="1055" name="Freeform 97"/>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endParaRPr lang="es-ES_tradnl"/>
              </a:p>
            </p:txBody>
          </p:sp>
          <p:sp>
            <p:nvSpPr>
              <p:cNvPr id="1056" name="Freeform 98"/>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57" name="Freeform 99"/>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1058" name="Freeform 100"/>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1059" name="Freeform 101"/>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1048" name="Freeform 102"/>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1049" name="Freeform 103"/>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1050" name="Freeform 104"/>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1051" name="Freeform 105"/>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1052" name="Freeform 106"/>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1053" name="Freeform 107"/>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1054" name="Freeform 108"/>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wipe(left)">
                                      <p:cBhvr>
                                        <p:cTn id="17" dur="1000"/>
                                        <p:tgtEl>
                                          <p:spTgt spid="46084"/>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46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fill="hold" nodeType="clickEffect">
                                  <p:stCondLst>
                                    <p:cond delay="0"/>
                                  </p:stCondLst>
                                  <p:childTnLst>
                                    <p:animMotion origin="layout" path="M 3.33333E-6 -2.6625E-6 L 0.17656 -2.6625E-6 " pathEditMode="relative" rAng="0" ptsTypes="AA">
                                      <p:cBhvr>
                                        <p:cTn id="34" dur="2000" fill="hold"/>
                                        <p:tgtEl>
                                          <p:spTgt spid="5"/>
                                        </p:tgtEl>
                                        <p:attrNameLst>
                                          <p:attrName>ppt_x</p:attrName>
                                          <p:attrName>ppt_y</p:attrName>
                                        </p:attrNameLst>
                                      </p:cBhvr>
                                      <p:rCtr x="88" y="0"/>
                                    </p:animMotion>
                                  </p:childTnLst>
                                </p:cTn>
                              </p:par>
                              <p:par>
                                <p:cTn id="35" presetID="22" presetClass="entr" presetSubtype="8" fill="hold" grpId="0" nodeType="withEffect">
                                  <p:stCondLst>
                                    <p:cond delay="0"/>
                                  </p:stCondLst>
                                  <p:childTnLst>
                                    <p:set>
                                      <p:cBhvr>
                                        <p:cTn id="36" dur="1" fill="hold">
                                          <p:stCondLst>
                                            <p:cond delay="0"/>
                                          </p:stCondLst>
                                        </p:cTn>
                                        <p:tgtEl>
                                          <p:spTgt spid="46083"/>
                                        </p:tgtEl>
                                        <p:attrNameLst>
                                          <p:attrName>style.visibility</p:attrName>
                                        </p:attrNameLst>
                                      </p:cBhvr>
                                      <p:to>
                                        <p:strVal val="visible"/>
                                      </p:to>
                                    </p:set>
                                    <p:animEffect transition="in" filter="wipe(left)">
                                      <p:cBhvr>
                                        <p:cTn id="37" dur="500"/>
                                        <p:tgtEl>
                                          <p:spTgt spid="46083"/>
                                        </p:tgtEl>
                                      </p:cBhvr>
                                    </p:animEffect>
                                  </p:childTnLst>
                                </p:cTn>
                              </p:par>
                              <p:par>
                                <p:cTn id="38" presetID="0" presetClass="path" presetSubtype="0" fill="hold" grpId="1" nodeType="withEffect">
                                  <p:stCondLst>
                                    <p:cond delay="0"/>
                                  </p:stCondLst>
                                  <p:childTnLst>
                                    <p:animMotion origin="layout" path="M 0.00069 -0.00023 L 0.17395 -0.00023 " pathEditMode="relative" rAng="0" ptsTypes="AA">
                                      <p:cBhvr>
                                        <p:cTn id="39" dur="2000" fill="hold"/>
                                        <p:tgtEl>
                                          <p:spTgt spid="46083"/>
                                        </p:tgtEl>
                                        <p:attrNameLst>
                                          <p:attrName>ppt_x</p:attrName>
                                          <p:attrName>ppt_y</p:attrName>
                                        </p:attrNameLst>
                                      </p:cBhvr>
                                      <p:rCtr x="87" y="0"/>
                                    </p:animMotion>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461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1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fill="hold" nodeType="clickEffect">
                                  <p:stCondLst>
                                    <p:cond delay="0"/>
                                  </p:stCondLst>
                                  <p:childTnLst>
                                    <p:animMotion origin="layout" path="M 4.44444E-6 3.7037E-6 L -0.18473 3.7037E-6 " pathEditMode="relative" rAng="0" ptsTypes="AA">
                                      <p:cBhvr>
                                        <p:cTn id="56" dur="3000" fill="hold"/>
                                        <p:tgtEl>
                                          <p:spTgt spid="16"/>
                                        </p:tgtEl>
                                        <p:attrNameLst>
                                          <p:attrName>ppt_x</p:attrName>
                                          <p:attrName>ppt_y</p:attrName>
                                        </p:attrNameLst>
                                      </p:cBhvr>
                                      <p:rCtr x="-92" y="0"/>
                                    </p:animMotion>
                                  </p:childTnLst>
                                </p:cTn>
                              </p:par>
                              <p:par>
                                <p:cTn id="57" presetID="22" presetClass="entr" presetSubtype="8" fill="hold" grpId="0" nodeType="withEffect">
                                  <p:stCondLst>
                                    <p:cond delay="1500"/>
                                  </p:stCondLst>
                                  <p:childTnLst>
                                    <p:set>
                                      <p:cBhvr>
                                        <p:cTn id="58" dur="1" fill="hold">
                                          <p:stCondLst>
                                            <p:cond delay="0"/>
                                          </p:stCondLst>
                                        </p:cTn>
                                        <p:tgtEl>
                                          <p:spTgt spid="46082"/>
                                        </p:tgtEl>
                                        <p:attrNameLst>
                                          <p:attrName>style.visibility</p:attrName>
                                        </p:attrNameLst>
                                      </p:cBhvr>
                                      <p:to>
                                        <p:strVal val="visible"/>
                                      </p:to>
                                    </p:set>
                                    <p:animEffect transition="in" filter="wipe(left)">
                                      <p:cBhvr>
                                        <p:cTn id="59" dur="500"/>
                                        <p:tgtEl>
                                          <p:spTgt spid="46082"/>
                                        </p:tgtEl>
                                      </p:cBhvr>
                                    </p:animEffect>
                                  </p:childTnLst>
                                </p:cTn>
                              </p:par>
                              <p:par>
                                <p:cTn id="60" presetID="0" presetClass="path" presetSubtype="0" fill="hold" grpId="1" nodeType="withEffect">
                                  <p:stCondLst>
                                    <p:cond delay="0"/>
                                  </p:stCondLst>
                                  <p:childTnLst>
                                    <p:animMotion origin="layout" path="M 0.09896 2.59259E-6 L 0.17222 2.59259E-6 " pathEditMode="relative" rAng="0" ptsTypes="AA">
                                      <p:cBhvr>
                                        <p:cTn id="61" dur="1000" fill="hold"/>
                                        <p:tgtEl>
                                          <p:spTgt spid="46082"/>
                                        </p:tgtEl>
                                        <p:attrNameLst>
                                          <p:attrName>ppt_x</p:attrName>
                                          <p:attrName>ppt_y</p:attrName>
                                        </p:attrNameLst>
                                      </p:cBhvr>
                                      <p:rCtr x="37" y="0"/>
                                    </p:animMotion>
                                  </p:childTnLst>
                                </p:cTn>
                              </p:par>
                            </p:childTnLst>
                          </p:cTn>
                        </p:par>
                        <p:par>
                          <p:cTn id="62" fill="hold">
                            <p:stCondLst>
                              <p:cond delay="3000"/>
                            </p:stCondLst>
                            <p:childTnLst>
                              <p:par>
                                <p:cTn id="63" presetID="1" presetClass="entr" presetSubtype="0" fill="hold" grpId="0" nodeType="afterEffect">
                                  <p:stCondLst>
                                    <p:cond delay="0"/>
                                  </p:stCondLst>
                                  <p:childTnLst>
                                    <p:set>
                                      <p:cBhvr>
                                        <p:cTn id="64" dur="1" fill="hold">
                                          <p:stCondLst>
                                            <p:cond delay="0"/>
                                          </p:stCondLst>
                                        </p:cTn>
                                        <p:tgtEl>
                                          <p:spTgt spid="46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2" grpId="1" animBg="1"/>
      <p:bldP spid="46083" grpId="0" animBg="1"/>
      <p:bldP spid="46083" grpId="1" animBg="1"/>
      <p:bldP spid="46084" grpId="0" animBg="1"/>
      <p:bldP spid="46102" grpId="0" animBg="1"/>
      <p:bldP spid="46135" grpId="0" animBg="1"/>
      <p:bldP spid="46154" grpId="0" animBg="1"/>
      <p:bldP spid="46155" grpId="0" animBg="1"/>
      <p:bldP spid="461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3085" name="Text Box 13"/>
          <p:cNvSpPr>
            <a:spLocks noGrp="1" noChangeArrowheads="1"/>
          </p:cNvSpPr>
          <p:nvPr>
            <p:ph sz="half" idx="1"/>
          </p:nvPr>
        </p:nvSpPr>
        <p:spPr>
          <a:xfrm>
            <a:off x="2819400" y="4202113"/>
            <a:ext cx="4038600" cy="1525587"/>
          </a:xfrm>
        </p:spPr>
        <p:txBody>
          <a:bodyPr/>
          <a:lstStyle/>
          <a:p>
            <a:pPr algn="ctr" rtl="1" eaLnBrk="1" hangingPunct="1">
              <a:buFontTx/>
              <a:buNone/>
            </a:pPr>
            <a:r>
              <a:rPr lang="es-ES" sz="4000" b="1" smtClean="0">
                <a:solidFill>
                  <a:schemeClr val="bg1"/>
                </a:solidFill>
              </a:rPr>
              <a:t>A. Einstein</a:t>
            </a:r>
          </a:p>
          <a:p>
            <a:pPr algn="ctr" rtl="1" eaLnBrk="1" hangingPunct="1">
              <a:buFontTx/>
              <a:buNone/>
            </a:pPr>
            <a:r>
              <a:rPr lang="es-ES" sz="4000" b="1" smtClean="0">
                <a:solidFill>
                  <a:schemeClr val="bg1"/>
                </a:solidFill>
              </a:rPr>
              <a:t> 1879-1955</a:t>
            </a:r>
          </a:p>
        </p:txBody>
      </p:sp>
      <p:pic>
        <p:nvPicPr>
          <p:cNvPr id="3086" name="Picture 14" descr="F39-00"/>
          <p:cNvPicPr>
            <a:picLocks noGrp="1" noChangeAspect="1" noChangeArrowheads="1"/>
          </p:cNvPicPr>
          <p:nvPr>
            <p:ph sz="quarter" idx="2"/>
          </p:nvPr>
        </p:nvPicPr>
        <p:blipFill>
          <a:blip r:embed="rId3" cstate="print"/>
          <a:srcRect/>
          <a:stretch>
            <a:fillRect/>
          </a:stretch>
        </p:blipFill>
        <p:spPr>
          <a:xfrm>
            <a:off x="873125" y="650875"/>
            <a:ext cx="4206875" cy="3197225"/>
          </a:xfrm>
          <a:noFill/>
          <a:ln w="101600">
            <a:solidFill>
              <a:srgbClr val="000080"/>
            </a:solidFill>
          </a:ln>
        </p:spPr>
      </p:pic>
      <p:pic>
        <p:nvPicPr>
          <p:cNvPr id="3087" name="Picture 15" descr="Escanear"/>
          <p:cNvPicPr>
            <a:picLocks noGrp="1" noChangeAspect="1" noChangeArrowheads="1"/>
          </p:cNvPicPr>
          <p:nvPr>
            <p:ph sz="quarter" idx="3"/>
          </p:nvPr>
        </p:nvPicPr>
        <p:blipFill>
          <a:blip r:embed="rId4" cstate="print"/>
          <a:srcRect/>
          <a:stretch>
            <a:fillRect/>
          </a:stretch>
        </p:blipFill>
        <p:spPr>
          <a:xfrm>
            <a:off x="5603875" y="630238"/>
            <a:ext cx="2551113" cy="3198812"/>
          </a:xfrm>
          <a:noFill/>
          <a:ln w="101600">
            <a:solidFill>
              <a:schemeClr val="accent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7154"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grpSp>
        <p:nvGrpSpPr>
          <p:cNvPr id="177155" name="Group 3"/>
          <p:cNvGrpSpPr>
            <a:grpSpLocks/>
          </p:cNvGrpSpPr>
          <p:nvPr/>
        </p:nvGrpSpPr>
        <p:grpSpPr bwMode="auto">
          <a:xfrm>
            <a:off x="1111250" y="2709863"/>
            <a:ext cx="414338" cy="1527175"/>
            <a:chOff x="1520" y="92"/>
            <a:chExt cx="344" cy="1243"/>
          </a:xfrm>
        </p:grpSpPr>
        <p:sp>
          <p:nvSpPr>
            <p:cNvPr id="177235" name="Freeform 4"/>
            <p:cNvSpPr>
              <a:spLocks/>
            </p:cNvSpPr>
            <p:nvPr/>
          </p:nvSpPr>
          <p:spPr bwMode="auto">
            <a:xfrm>
              <a:off x="1679" y="332"/>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7236" name="Oval 5"/>
            <p:cNvSpPr>
              <a:spLocks noChangeArrowheads="1"/>
            </p:cNvSpPr>
            <p:nvPr/>
          </p:nvSpPr>
          <p:spPr bwMode="auto">
            <a:xfrm>
              <a:off x="1578" y="92"/>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7237" name="Freeform 6"/>
            <p:cNvSpPr>
              <a:spLocks/>
            </p:cNvSpPr>
            <p:nvPr/>
          </p:nvSpPr>
          <p:spPr bwMode="auto">
            <a:xfrm>
              <a:off x="1520" y="529"/>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7238" name="Freeform 7"/>
            <p:cNvSpPr>
              <a:spLocks/>
            </p:cNvSpPr>
            <p:nvPr/>
          </p:nvSpPr>
          <p:spPr bwMode="auto">
            <a:xfrm>
              <a:off x="1593" y="777"/>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7239" name="Freeform 8"/>
            <p:cNvSpPr>
              <a:spLocks/>
            </p:cNvSpPr>
            <p:nvPr/>
          </p:nvSpPr>
          <p:spPr bwMode="auto">
            <a:xfrm>
              <a:off x="1678" y="781"/>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7240" name="Freeform 9"/>
            <p:cNvSpPr>
              <a:spLocks/>
            </p:cNvSpPr>
            <p:nvPr/>
          </p:nvSpPr>
          <p:spPr bwMode="auto">
            <a:xfrm>
              <a:off x="1608" y="1262"/>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77241" name="Freeform 10"/>
            <p:cNvSpPr>
              <a:spLocks/>
            </p:cNvSpPr>
            <p:nvPr/>
          </p:nvSpPr>
          <p:spPr bwMode="auto">
            <a:xfrm>
              <a:off x="1569" y="733"/>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77242" name="Freeform 11"/>
            <p:cNvSpPr>
              <a:spLocks/>
            </p:cNvSpPr>
            <p:nvPr/>
          </p:nvSpPr>
          <p:spPr bwMode="auto">
            <a:xfrm rot="2715819">
              <a:off x="1686" y="718"/>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7243" name="Freeform 12"/>
            <p:cNvSpPr>
              <a:spLocks/>
            </p:cNvSpPr>
            <p:nvPr/>
          </p:nvSpPr>
          <p:spPr bwMode="auto">
            <a:xfrm flipH="1">
              <a:off x="1694" y="529"/>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3" name="Group 13"/>
          <p:cNvGrpSpPr>
            <a:grpSpLocks/>
          </p:cNvGrpSpPr>
          <p:nvPr/>
        </p:nvGrpSpPr>
        <p:grpSpPr bwMode="auto">
          <a:xfrm>
            <a:off x="444500" y="3910013"/>
            <a:ext cx="3489325" cy="2620962"/>
            <a:chOff x="280" y="888"/>
            <a:chExt cx="2198" cy="1651"/>
          </a:xfrm>
        </p:grpSpPr>
        <p:grpSp>
          <p:nvGrpSpPr>
            <p:cNvPr id="177210" name="Group 14"/>
            <p:cNvGrpSpPr>
              <a:grpSpLocks/>
            </p:cNvGrpSpPr>
            <p:nvPr/>
          </p:nvGrpSpPr>
          <p:grpSpPr bwMode="auto">
            <a:xfrm>
              <a:off x="555" y="1334"/>
              <a:ext cx="299" cy="351"/>
              <a:chOff x="904" y="2153"/>
              <a:chExt cx="299" cy="351"/>
            </a:xfrm>
          </p:grpSpPr>
          <p:sp>
            <p:nvSpPr>
              <p:cNvPr id="177231" name="Line 1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77232" name="Group 16"/>
              <p:cNvGrpSpPr>
                <a:grpSpLocks/>
              </p:cNvGrpSpPr>
              <p:nvPr/>
            </p:nvGrpSpPr>
            <p:grpSpPr bwMode="auto">
              <a:xfrm rot="-1270032">
                <a:off x="988" y="2291"/>
                <a:ext cx="215" cy="213"/>
                <a:chOff x="1434" y="3161"/>
                <a:chExt cx="120" cy="119"/>
              </a:xfrm>
            </p:grpSpPr>
            <p:sp>
              <p:nvSpPr>
                <p:cNvPr id="177233" name="Freeform 1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77234" name="Freeform 1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77211" name="Group 19"/>
            <p:cNvGrpSpPr>
              <a:grpSpLocks/>
            </p:cNvGrpSpPr>
            <p:nvPr/>
          </p:nvGrpSpPr>
          <p:grpSpPr bwMode="auto">
            <a:xfrm>
              <a:off x="280" y="888"/>
              <a:ext cx="2198" cy="1651"/>
              <a:chOff x="1182" y="600"/>
              <a:chExt cx="2198" cy="1651"/>
            </a:xfrm>
          </p:grpSpPr>
          <p:grpSp>
            <p:nvGrpSpPr>
              <p:cNvPr id="177212" name="Group 20"/>
              <p:cNvGrpSpPr>
                <a:grpSpLocks/>
              </p:cNvGrpSpPr>
              <p:nvPr/>
            </p:nvGrpSpPr>
            <p:grpSpPr bwMode="auto">
              <a:xfrm>
                <a:off x="1182" y="600"/>
                <a:ext cx="2198" cy="1303"/>
                <a:chOff x="1182" y="600"/>
                <a:chExt cx="2198" cy="1303"/>
              </a:xfrm>
            </p:grpSpPr>
            <p:grpSp>
              <p:nvGrpSpPr>
                <p:cNvPr id="177219" name="Group 21"/>
                <p:cNvGrpSpPr>
                  <a:grpSpLocks/>
                </p:cNvGrpSpPr>
                <p:nvPr/>
              </p:nvGrpSpPr>
              <p:grpSpPr bwMode="auto">
                <a:xfrm>
                  <a:off x="1217" y="600"/>
                  <a:ext cx="591" cy="1303"/>
                  <a:chOff x="664" y="1707"/>
                  <a:chExt cx="591" cy="1303"/>
                </a:xfrm>
              </p:grpSpPr>
              <p:grpSp>
                <p:nvGrpSpPr>
                  <p:cNvPr id="177221" name="Group 22"/>
                  <p:cNvGrpSpPr>
                    <a:grpSpLocks/>
                  </p:cNvGrpSpPr>
                  <p:nvPr/>
                </p:nvGrpSpPr>
                <p:grpSpPr bwMode="auto">
                  <a:xfrm>
                    <a:off x="762" y="1707"/>
                    <a:ext cx="340" cy="1243"/>
                    <a:chOff x="762" y="1707"/>
                    <a:chExt cx="340" cy="1243"/>
                  </a:xfrm>
                </p:grpSpPr>
                <p:sp>
                  <p:nvSpPr>
                    <p:cNvPr id="177224" name="Freeform 23"/>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7225" name="Oval 24"/>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7226" name="Freeform 25"/>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7227" name="Freeform 26"/>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7228" name="Freeform 27"/>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7229" name="Freeform 28"/>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77230" name="Freeform 29"/>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77222" name="Rectangle 30"/>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77223" name="Line 31"/>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77220" name="Rectangle 32"/>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77213" name="Group 33"/>
              <p:cNvGrpSpPr>
                <a:grpSpLocks/>
              </p:cNvGrpSpPr>
              <p:nvPr/>
            </p:nvGrpSpPr>
            <p:grpSpPr bwMode="auto">
              <a:xfrm>
                <a:off x="1289" y="1903"/>
                <a:ext cx="348" cy="348"/>
                <a:chOff x="1289" y="1903"/>
                <a:chExt cx="348" cy="348"/>
              </a:xfrm>
            </p:grpSpPr>
            <p:sp>
              <p:nvSpPr>
                <p:cNvPr id="177217"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218"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77214" name="Group 36"/>
              <p:cNvGrpSpPr>
                <a:grpSpLocks/>
              </p:cNvGrpSpPr>
              <p:nvPr/>
            </p:nvGrpSpPr>
            <p:grpSpPr bwMode="auto">
              <a:xfrm>
                <a:off x="2919" y="1903"/>
                <a:ext cx="348" cy="348"/>
                <a:chOff x="1289" y="1903"/>
                <a:chExt cx="348" cy="348"/>
              </a:xfrm>
            </p:grpSpPr>
            <p:sp>
              <p:nvSpPr>
                <p:cNvPr id="177215" name="Oval 37"/>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216" name="Oval 38"/>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sp>
        <p:nvSpPr>
          <p:cNvPr id="72743" name="Freeform 39"/>
          <p:cNvSpPr>
            <a:spLocks/>
          </p:cNvSpPr>
          <p:nvPr/>
        </p:nvSpPr>
        <p:spPr bwMode="auto">
          <a:xfrm>
            <a:off x="1709738" y="4816475"/>
            <a:ext cx="761047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12" name="Group 40"/>
          <p:cNvGrpSpPr>
            <a:grpSpLocks/>
          </p:cNvGrpSpPr>
          <p:nvPr/>
        </p:nvGrpSpPr>
        <p:grpSpPr bwMode="auto">
          <a:xfrm>
            <a:off x="1516063" y="1450975"/>
            <a:ext cx="2608262" cy="1087438"/>
            <a:chOff x="675" y="2060"/>
            <a:chExt cx="1643" cy="685"/>
          </a:xfrm>
        </p:grpSpPr>
        <p:sp>
          <p:nvSpPr>
            <p:cNvPr id="177208" name="AutoShape 41"/>
            <p:cNvSpPr>
              <a:spLocks noChangeArrowheads="1"/>
            </p:cNvSpPr>
            <p:nvPr/>
          </p:nvSpPr>
          <p:spPr bwMode="auto">
            <a:xfrm>
              <a:off x="675" y="2060"/>
              <a:ext cx="1643" cy="685"/>
            </a:xfrm>
            <a:prstGeom prst="cloudCallout">
              <a:avLst>
                <a:gd name="adj1" fmla="val -50852"/>
                <a:gd name="adj2" fmla="val 66352"/>
              </a:avLst>
            </a:prstGeom>
            <a:solidFill>
              <a:schemeClr val="accent1"/>
            </a:solidFill>
            <a:ln w="9525">
              <a:solidFill>
                <a:schemeClr val="tx1"/>
              </a:solidFill>
              <a:round/>
              <a:headEnd/>
              <a:tailEnd/>
            </a:ln>
          </p:spPr>
          <p:txBody>
            <a:bodyPr/>
            <a:lstStyle/>
            <a:p>
              <a:pPr algn="ctr"/>
              <a:endParaRPr lang="es-ES_tradnl" baseline="-25000"/>
            </a:p>
          </p:txBody>
        </p:sp>
        <p:sp>
          <p:nvSpPr>
            <p:cNvPr id="177209" name="Text Box 42"/>
            <p:cNvSpPr txBox="1">
              <a:spLocks noChangeArrowheads="1"/>
            </p:cNvSpPr>
            <p:nvPr/>
          </p:nvSpPr>
          <p:spPr bwMode="auto">
            <a:xfrm>
              <a:off x="737" y="2298"/>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sp>
        <p:nvSpPr>
          <p:cNvPr id="177159" name="AutoShape 46"/>
          <p:cNvSpPr>
            <a:spLocks noChangeAspect="1" noChangeArrowheads="1" noTextEdit="1"/>
          </p:cNvSpPr>
          <p:nvPr/>
        </p:nvSpPr>
        <p:spPr bwMode="auto">
          <a:xfrm>
            <a:off x="1257300" y="4794250"/>
            <a:ext cx="700088" cy="615950"/>
          </a:xfrm>
          <a:prstGeom prst="rect">
            <a:avLst/>
          </a:prstGeom>
          <a:noFill/>
          <a:ln w="9525">
            <a:noFill/>
            <a:miter lim="800000"/>
            <a:headEnd/>
            <a:tailEnd/>
          </a:ln>
        </p:spPr>
        <p:txBody>
          <a:bodyPr/>
          <a:lstStyle/>
          <a:p>
            <a:endParaRPr lang="es-ES_tradnl"/>
          </a:p>
        </p:txBody>
      </p:sp>
      <p:grpSp>
        <p:nvGrpSpPr>
          <p:cNvPr id="13" name="Group 47"/>
          <p:cNvGrpSpPr>
            <a:grpSpLocks/>
          </p:cNvGrpSpPr>
          <p:nvPr/>
        </p:nvGrpSpPr>
        <p:grpSpPr bwMode="auto">
          <a:xfrm rot="-8681095">
            <a:off x="1268413" y="4852988"/>
            <a:ext cx="506412" cy="430212"/>
            <a:chOff x="909" y="3025"/>
            <a:chExt cx="319" cy="271"/>
          </a:xfrm>
        </p:grpSpPr>
        <p:sp>
          <p:nvSpPr>
            <p:cNvPr id="177182" name="Freeform 48"/>
            <p:cNvSpPr>
              <a:spLocks/>
            </p:cNvSpPr>
            <p:nvPr/>
          </p:nvSpPr>
          <p:spPr bwMode="auto">
            <a:xfrm>
              <a:off x="1140" y="3033"/>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77183" name="Freeform 49"/>
            <p:cNvSpPr>
              <a:spLocks/>
            </p:cNvSpPr>
            <p:nvPr/>
          </p:nvSpPr>
          <p:spPr bwMode="auto">
            <a:xfrm>
              <a:off x="1045" y="3059"/>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77184" name="Freeform 50"/>
            <p:cNvSpPr>
              <a:spLocks/>
            </p:cNvSpPr>
            <p:nvPr/>
          </p:nvSpPr>
          <p:spPr bwMode="auto">
            <a:xfrm>
              <a:off x="1011" y="3134"/>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77185" name="Freeform 51"/>
            <p:cNvSpPr>
              <a:spLocks/>
            </p:cNvSpPr>
            <p:nvPr/>
          </p:nvSpPr>
          <p:spPr bwMode="auto">
            <a:xfrm>
              <a:off x="921" y="3155"/>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77186" name="Freeform 52"/>
            <p:cNvSpPr>
              <a:spLocks/>
            </p:cNvSpPr>
            <p:nvPr/>
          </p:nvSpPr>
          <p:spPr bwMode="auto">
            <a:xfrm>
              <a:off x="941" y="3162"/>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77187" name="Freeform 53"/>
            <p:cNvSpPr>
              <a:spLocks/>
            </p:cNvSpPr>
            <p:nvPr/>
          </p:nvSpPr>
          <p:spPr bwMode="auto">
            <a:xfrm>
              <a:off x="909" y="3179"/>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77188" name="Freeform 54"/>
            <p:cNvSpPr>
              <a:spLocks/>
            </p:cNvSpPr>
            <p:nvPr/>
          </p:nvSpPr>
          <p:spPr bwMode="auto">
            <a:xfrm>
              <a:off x="922" y="3195"/>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77189" name="Freeform 55"/>
            <p:cNvSpPr>
              <a:spLocks/>
            </p:cNvSpPr>
            <p:nvPr/>
          </p:nvSpPr>
          <p:spPr bwMode="auto">
            <a:xfrm>
              <a:off x="920" y="3155"/>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77190" name="Freeform 56"/>
            <p:cNvSpPr>
              <a:spLocks/>
            </p:cNvSpPr>
            <p:nvPr/>
          </p:nvSpPr>
          <p:spPr bwMode="auto">
            <a:xfrm>
              <a:off x="969" y="3148"/>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77191" name="Freeform 57"/>
            <p:cNvSpPr>
              <a:spLocks/>
            </p:cNvSpPr>
            <p:nvPr/>
          </p:nvSpPr>
          <p:spPr bwMode="auto">
            <a:xfrm>
              <a:off x="1009" y="3129"/>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77192" name="Freeform 58"/>
            <p:cNvSpPr>
              <a:spLocks/>
            </p:cNvSpPr>
            <p:nvPr/>
          </p:nvSpPr>
          <p:spPr bwMode="auto">
            <a:xfrm>
              <a:off x="1025" y="3058"/>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77193" name="Freeform 59"/>
            <p:cNvSpPr>
              <a:spLocks/>
            </p:cNvSpPr>
            <p:nvPr/>
          </p:nvSpPr>
          <p:spPr bwMode="auto">
            <a:xfrm>
              <a:off x="1074" y="3095"/>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77194" name="Freeform 60"/>
            <p:cNvSpPr>
              <a:spLocks/>
            </p:cNvSpPr>
            <p:nvPr/>
          </p:nvSpPr>
          <p:spPr bwMode="auto">
            <a:xfrm>
              <a:off x="1089" y="3092"/>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77195" name="Freeform 61"/>
            <p:cNvSpPr>
              <a:spLocks/>
            </p:cNvSpPr>
            <p:nvPr/>
          </p:nvSpPr>
          <p:spPr bwMode="auto">
            <a:xfrm>
              <a:off x="1136" y="3052"/>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77196" name="Freeform 62"/>
            <p:cNvSpPr>
              <a:spLocks/>
            </p:cNvSpPr>
            <p:nvPr/>
          </p:nvSpPr>
          <p:spPr bwMode="auto">
            <a:xfrm>
              <a:off x="1133" y="3025"/>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77197" name="Freeform 63"/>
            <p:cNvSpPr>
              <a:spLocks/>
            </p:cNvSpPr>
            <p:nvPr/>
          </p:nvSpPr>
          <p:spPr bwMode="auto">
            <a:xfrm>
              <a:off x="946" y="3200"/>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77198" name="Freeform 64"/>
            <p:cNvSpPr>
              <a:spLocks/>
            </p:cNvSpPr>
            <p:nvPr/>
          </p:nvSpPr>
          <p:spPr bwMode="auto">
            <a:xfrm>
              <a:off x="937" y="3191"/>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77199" name="Freeform 65"/>
            <p:cNvSpPr>
              <a:spLocks/>
            </p:cNvSpPr>
            <p:nvPr/>
          </p:nvSpPr>
          <p:spPr bwMode="auto">
            <a:xfrm>
              <a:off x="1080" y="3146"/>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77200" name="Freeform 66"/>
            <p:cNvSpPr>
              <a:spLocks/>
            </p:cNvSpPr>
            <p:nvPr/>
          </p:nvSpPr>
          <p:spPr bwMode="auto">
            <a:xfrm>
              <a:off x="1095" y="3135"/>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77201" name="Freeform 67"/>
            <p:cNvSpPr>
              <a:spLocks/>
            </p:cNvSpPr>
            <p:nvPr/>
          </p:nvSpPr>
          <p:spPr bwMode="auto">
            <a:xfrm>
              <a:off x="1112" y="3123"/>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77202" name="Freeform 68"/>
            <p:cNvSpPr>
              <a:spLocks/>
            </p:cNvSpPr>
            <p:nvPr/>
          </p:nvSpPr>
          <p:spPr bwMode="auto">
            <a:xfrm>
              <a:off x="1128" y="3110"/>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77203" name="Freeform 69"/>
            <p:cNvSpPr>
              <a:spLocks/>
            </p:cNvSpPr>
            <p:nvPr/>
          </p:nvSpPr>
          <p:spPr bwMode="auto">
            <a:xfrm>
              <a:off x="1145" y="3098"/>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77204" name="Freeform 70"/>
            <p:cNvSpPr>
              <a:spLocks/>
            </p:cNvSpPr>
            <p:nvPr/>
          </p:nvSpPr>
          <p:spPr bwMode="auto">
            <a:xfrm>
              <a:off x="1161" y="3086"/>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77205" name="Freeform 71"/>
            <p:cNvSpPr>
              <a:spLocks/>
            </p:cNvSpPr>
            <p:nvPr/>
          </p:nvSpPr>
          <p:spPr bwMode="auto">
            <a:xfrm>
              <a:off x="1195" y="3068"/>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77206" name="Freeform 72"/>
            <p:cNvSpPr>
              <a:spLocks/>
            </p:cNvSpPr>
            <p:nvPr/>
          </p:nvSpPr>
          <p:spPr bwMode="auto">
            <a:xfrm>
              <a:off x="1052" y="3166"/>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77207" name="Freeform 73"/>
            <p:cNvSpPr>
              <a:spLocks/>
            </p:cNvSpPr>
            <p:nvPr/>
          </p:nvSpPr>
          <p:spPr bwMode="auto">
            <a:xfrm>
              <a:off x="1004" y="3222"/>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grpSp>
        <p:nvGrpSpPr>
          <p:cNvPr id="14" name="Group 74"/>
          <p:cNvGrpSpPr>
            <a:grpSpLocks/>
          </p:cNvGrpSpPr>
          <p:nvPr/>
        </p:nvGrpSpPr>
        <p:grpSpPr bwMode="auto">
          <a:xfrm>
            <a:off x="760413" y="6121400"/>
            <a:ext cx="258762" cy="258763"/>
            <a:chOff x="491" y="3976"/>
            <a:chExt cx="163" cy="163"/>
          </a:xfrm>
        </p:grpSpPr>
        <p:sp>
          <p:nvSpPr>
            <p:cNvPr id="177178" name="Oval 75"/>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9" name="Oval 76"/>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80" name="Oval 77"/>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81" name="Oval 78"/>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5" name="Group 79"/>
          <p:cNvGrpSpPr>
            <a:grpSpLocks/>
          </p:cNvGrpSpPr>
          <p:nvPr/>
        </p:nvGrpSpPr>
        <p:grpSpPr bwMode="auto">
          <a:xfrm>
            <a:off x="3346450" y="6121400"/>
            <a:ext cx="258763" cy="258763"/>
            <a:chOff x="491" y="3976"/>
            <a:chExt cx="163" cy="163"/>
          </a:xfrm>
        </p:grpSpPr>
        <p:sp>
          <p:nvSpPr>
            <p:cNvPr id="177174" name="Oval 80"/>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5" name="Oval 81"/>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6" name="Oval 82"/>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7" name="Oval 83"/>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6" name="Group 84"/>
          <p:cNvGrpSpPr>
            <a:grpSpLocks/>
          </p:cNvGrpSpPr>
          <p:nvPr/>
        </p:nvGrpSpPr>
        <p:grpSpPr bwMode="auto">
          <a:xfrm>
            <a:off x="4113213" y="6113463"/>
            <a:ext cx="2849562" cy="258762"/>
            <a:chOff x="477" y="4025"/>
            <a:chExt cx="1795" cy="163"/>
          </a:xfrm>
        </p:grpSpPr>
        <p:grpSp>
          <p:nvGrpSpPr>
            <p:cNvPr id="177164" name="Group 85"/>
            <p:cNvGrpSpPr>
              <a:grpSpLocks/>
            </p:cNvGrpSpPr>
            <p:nvPr/>
          </p:nvGrpSpPr>
          <p:grpSpPr bwMode="auto">
            <a:xfrm>
              <a:off x="477" y="4025"/>
              <a:ext cx="163" cy="163"/>
              <a:chOff x="491" y="3976"/>
              <a:chExt cx="163" cy="163"/>
            </a:xfrm>
          </p:grpSpPr>
          <p:sp>
            <p:nvSpPr>
              <p:cNvPr id="177170" name="Oval 86"/>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1" name="Oval 87"/>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2" name="Oval 88"/>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73" name="Oval 89"/>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77165" name="Group 90"/>
            <p:cNvGrpSpPr>
              <a:grpSpLocks/>
            </p:cNvGrpSpPr>
            <p:nvPr/>
          </p:nvGrpSpPr>
          <p:grpSpPr bwMode="auto">
            <a:xfrm>
              <a:off x="2109" y="4025"/>
              <a:ext cx="163" cy="163"/>
              <a:chOff x="491" y="3976"/>
              <a:chExt cx="163" cy="163"/>
            </a:xfrm>
          </p:grpSpPr>
          <p:sp>
            <p:nvSpPr>
              <p:cNvPr id="177166" name="Oval 91"/>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67" name="Oval 92"/>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68" name="Oval 93"/>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7169" name="Oval 94"/>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43"/>
                                        </p:tgtEl>
                                        <p:attrNameLst>
                                          <p:attrName>style.visibility</p:attrName>
                                        </p:attrNameLst>
                                      </p:cBhvr>
                                      <p:to>
                                        <p:strVal val="visible"/>
                                      </p:to>
                                    </p:set>
                                    <p:animEffect transition="in" filter="wipe(left)">
                                      <p:cBhvr>
                                        <p:cTn id="7" dur="500"/>
                                        <p:tgtEl>
                                          <p:spTgt spid="72743"/>
                                        </p:tgtEl>
                                      </p:cBhvr>
                                    </p:animEffect>
                                  </p:childTnLst>
                                </p:cTn>
                              </p:par>
                              <p:par>
                                <p:cTn id="8" presetID="0" presetClass="path" presetSubtype="0" fill="hold" grpId="1" nodeType="withEffect">
                                  <p:stCondLst>
                                    <p:cond delay="0"/>
                                  </p:stCondLst>
                                  <p:childTnLst>
                                    <p:animMotion origin="layout" path="M 0.00035 -0.00023 L 0.37031 -0.00023 " pathEditMode="relative" ptsTypes="AA">
                                      <p:cBhvr>
                                        <p:cTn id="9" dur="5000" fill="hold"/>
                                        <p:tgtEl>
                                          <p:spTgt spid="72743"/>
                                        </p:tgtEl>
                                        <p:attrNameLst>
                                          <p:attrName>ppt_x</p:attrName>
                                          <p:attrName>ppt_y</p:attrName>
                                        </p:attrNameLst>
                                      </p:cBhvr>
                                    </p:animMotion>
                                  </p:childTnLst>
                                </p:cTn>
                              </p:par>
                              <p:par>
                                <p:cTn id="10" presetID="0" presetClass="path" presetSubtype="0" fill="hold" nodeType="withEffect">
                                  <p:stCondLst>
                                    <p:cond delay="0"/>
                                  </p:stCondLst>
                                  <p:childTnLst>
                                    <p:animMotion origin="layout" path="M -5E-6 6.93802E-7 L 0.36702 6.93802E-7 " pathEditMode="relative" ptsTypes="AA">
                                      <p:cBhvr>
                                        <p:cTn id="11" dur="5000" fill="hold"/>
                                        <p:tgtEl>
                                          <p:spTgt spid="3"/>
                                        </p:tgtEl>
                                        <p:attrNameLst>
                                          <p:attrName>ppt_x</p:attrName>
                                          <p:attrName>ppt_y</p:attrName>
                                        </p:attrNameLst>
                                      </p:cBhvr>
                                    </p:animMotion>
                                  </p:childTnLst>
                                </p:cTn>
                              </p:par>
                              <p:par>
                                <p:cTn id="12" presetID="0" presetClass="path" presetSubtype="0" fill="hold" nodeType="withEffect">
                                  <p:stCondLst>
                                    <p:cond delay="0"/>
                                  </p:stCondLst>
                                  <p:childTnLst>
                                    <p:animMotion origin="layout" path="M -5.55556E-7 2.59259E-6 L 0.36354 2.59259E-6 " pathEditMode="relative" rAng="0" ptsTypes="AA">
                                      <p:cBhvr>
                                        <p:cTn id="13" dur="5000" fill="hold"/>
                                        <p:tgtEl>
                                          <p:spTgt spid="13"/>
                                        </p:tgtEl>
                                        <p:attrNameLst>
                                          <p:attrName>ppt_x</p:attrName>
                                          <p:attrName>ppt_y</p:attrName>
                                        </p:attrNameLst>
                                      </p:cBhvr>
                                      <p:rCtr x="182" y="0"/>
                                    </p:animMotion>
                                  </p:childTnLst>
                                </p:cTn>
                              </p:par>
                              <p:par>
                                <p:cTn id="14" presetID="0" presetClass="path" presetSubtype="0" fill="hold" nodeType="withEffect">
                                  <p:stCondLst>
                                    <p:cond delay="0"/>
                                  </p:stCondLst>
                                  <p:childTnLst>
                                    <p:animMotion origin="layout" path="M 0.00018 0.00093 L 0.36597 0.00093 " pathEditMode="relative" rAng="0" ptsTypes="AA">
                                      <p:cBhvr>
                                        <p:cTn id="15" dur="5000" fill="hold"/>
                                        <p:tgtEl>
                                          <p:spTgt spid="14"/>
                                        </p:tgtEl>
                                        <p:attrNameLst>
                                          <p:attrName>ppt_x</p:attrName>
                                          <p:attrName>ppt_y</p:attrName>
                                        </p:attrNameLst>
                                      </p:cBhvr>
                                      <p:rCtr x="183" y="0"/>
                                    </p:animMotion>
                                  </p:childTnLst>
                                </p:cTn>
                              </p:par>
                              <p:par>
                                <p:cTn id="16" presetID="0" presetClass="path" presetSubtype="0" fill="hold" nodeType="withEffect">
                                  <p:stCondLst>
                                    <p:cond delay="0"/>
                                  </p:stCondLst>
                                  <p:childTnLst>
                                    <p:animMotion origin="layout" path="M 0.00018 0.00093 L 0.36597 0.00093 " pathEditMode="relative" rAng="0" ptsTypes="AA">
                                      <p:cBhvr>
                                        <p:cTn id="17" dur="5000" fill="hold"/>
                                        <p:tgtEl>
                                          <p:spTgt spid="15"/>
                                        </p:tgtEl>
                                        <p:attrNameLst>
                                          <p:attrName>ppt_x</p:attrName>
                                          <p:attrName>ppt_y</p:attrName>
                                        </p:attrNameLst>
                                      </p:cBhvr>
                                      <p:rCtr x="183" y="0"/>
                                    </p:animMotion>
                                  </p:childTnLst>
                                </p:cTn>
                              </p:par>
                              <p:par>
                                <p:cTn id="18" presetID="8" presetClass="emph" presetSubtype="0" repeatCount="indefinite" fill="hold" nodeType="withEffect">
                                  <p:stCondLst>
                                    <p:cond delay="0"/>
                                  </p:stCondLst>
                                  <p:endCondLst>
                                    <p:cond evt="onNext" delay="0">
                                      <p:tgtEl>
                                        <p:sldTgt/>
                                      </p:tgtEl>
                                    </p:cond>
                                  </p:endCondLst>
                                  <p:childTnLst>
                                    <p:animRot by="21600000">
                                      <p:cBhvr>
                                        <p:cTn id="19" dur="500" fill="hold"/>
                                        <p:tgtEl>
                                          <p:spTgt spid="14"/>
                                        </p:tgtEl>
                                        <p:attrNameLst>
                                          <p:attrName>r</p:attrName>
                                        </p:attrNameLst>
                                      </p:cBhvr>
                                    </p:animRot>
                                  </p:childTnLst>
                                  <p:subTnLst>
                                    <p:set>
                                      <p:cBhvr override="childStyle">
                                        <p:cTn dur="1" fill="hold" display="0" masterRel="sameClick" afterEffect="1">
                                          <p:stCondLst>
                                            <p:cond evt="end" delay="0">
                                              <p:tn val="18"/>
                                            </p:cond>
                                          </p:stCondLst>
                                        </p:cTn>
                                        <p:tgtEl>
                                          <p:spTgt spid="14"/>
                                        </p:tgtEl>
                                        <p:attrNameLst>
                                          <p:attrName>style.visibility</p:attrName>
                                        </p:attrNameLst>
                                      </p:cBhvr>
                                      <p:to>
                                        <p:strVal val="hidden"/>
                                      </p:to>
                                    </p:set>
                                  </p:subTnLst>
                                </p:cTn>
                              </p:par>
                              <p:par>
                                <p:cTn id="20" presetID="8" presetClass="emph" presetSubtype="0" repeatCount="indefinite" fill="hold" nodeType="withEffect">
                                  <p:stCondLst>
                                    <p:cond delay="0"/>
                                  </p:stCondLst>
                                  <p:endCondLst>
                                    <p:cond evt="onNext" delay="0">
                                      <p:tgtEl>
                                        <p:sldTgt/>
                                      </p:tgtEl>
                                    </p:cond>
                                  </p:endCondLst>
                                  <p:childTnLst>
                                    <p:animRot by="21600000">
                                      <p:cBhvr>
                                        <p:cTn id="21" dur="500" fill="hold"/>
                                        <p:tgtEl>
                                          <p:spTgt spid="15"/>
                                        </p:tgtEl>
                                        <p:attrNameLst>
                                          <p:attrName>r</p:attrName>
                                        </p:attrNameLst>
                                      </p:cBhvr>
                                    </p:animRot>
                                  </p:childTnLst>
                                  <p:subTnLst>
                                    <p:set>
                                      <p:cBhvr override="childStyle">
                                        <p:cTn dur="1" fill="hold" display="0" masterRel="sameClick" afterEffect="1">
                                          <p:stCondLst>
                                            <p:cond evt="end" delay="0">
                                              <p:tn val="20"/>
                                            </p:cond>
                                          </p:stCondLst>
                                        </p:cTn>
                                        <p:tgtEl>
                                          <p:spTgt spid="15"/>
                                        </p:tgtEl>
                                        <p:attrNameLst>
                                          <p:attrName>style.visibility</p:attrName>
                                        </p:attrNameLst>
                                      </p:cBhvr>
                                      <p:to>
                                        <p:strVal val="hidden"/>
                                      </p:to>
                                    </p:set>
                                  </p:subTnLst>
                                </p:cTn>
                              </p:par>
                              <p:par>
                                <p:cTn id="22" presetID="1" presetClass="entr" presetSubtype="0" fill="hold" nodeType="withEffect">
                                  <p:stCondLst>
                                    <p:cond delay="1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5000"/>
                            </p:stCondLst>
                            <p:childTnLst>
                              <p:par>
                                <p:cTn id="25" presetID="1" presetClass="exit" presetSubtype="0" fill="hold" nodeType="after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3" grpId="0" animBg="1"/>
      <p:bldP spid="727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8178"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grpSp>
        <p:nvGrpSpPr>
          <p:cNvPr id="178179" name="Group 3"/>
          <p:cNvGrpSpPr>
            <a:grpSpLocks/>
          </p:cNvGrpSpPr>
          <p:nvPr/>
        </p:nvGrpSpPr>
        <p:grpSpPr bwMode="auto">
          <a:xfrm>
            <a:off x="1111250" y="2709863"/>
            <a:ext cx="414338" cy="1527175"/>
            <a:chOff x="1520" y="92"/>
            <a:chExt cx="344" cy="1243"/>
          </a:xfrm>
        </p:grpSpPr>
        <p:sp>
          <p:nvSpPr>
            <p:cNvPr id="178258" name="Freeform 4"/>
            <p:cNvSpPr>
              <a:spLocks/>
            </p:cNvSpPr>
            <p:nvPr/>
          </p:nvSpPr>
          <p:spPr bwMode="auto">
            <a:xfrm>
              <a:off x="1679" y="332"/>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8259" name="Oval 5"/>
            <p:cNvSpPr>
              <a:spLocks noChangeArrowheads="1"/>
            </p:cNvSpPr>
            <p:nvPr/>
          </p:nvSpPr>
          <p:spPr bwMode="auto">
            <a:xfrm>
              <a:off x="1578" y="92"/>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8260" name="Freeform 6"/>
            <p:cNvSpPr>
              <a:spLocks/>
            </p:cNvSpPr>
            <p:nvPr/>
          </p:nvSpPr>
          <p:spPr bwMode="auto">
            <a:xfrm>
              <a:off x="1520" y="529"/>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8261" name="Freeform 7"/>
            <p:cNvSpPr>
              <a:spLocks/>
            </p:cNvSpPr>
            <p:nvPr/>
          </p:nvSpPr>
          <p:spPr bwMode="auto">
            <a:xfrm>
              <a:off x="1593" y="777"/>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8262" name="Freeform 8"/>
            <p:cNvSpPr>
              <a:spLocks/>
            </p:cNvSpPr>
            <p:nvPr/>
          </p:nvSpPr>
          <p:spPr bwMode="auto">
            <a:xfrm>
              <a:off x="1678" y="781"/>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8263" name="Freeform 9"/>
            <p:cNvSpPr>
              <a:spLocks/>
            </p:cNvSpPr>
            <p:nvPr/>
          </p:nvSpPr>
          <p:spPr bwMode="auto">
            <a:xfrm>
              <a:off x="1608" y="1262"/>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78264" name="Freeform 10"/>
            <p:cNvSpPr>
              <a:spLocks/>
            </p:cNvSpPr>
            <p:nvPr/>
          </p:nvSpPr>
          <p:spPr bwMode="auto">
            <a:xfrm>
              <a:off x="1569" y="733"/>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78265" name="Freeform 11"/>
            <p:cNvSpPr>
              <a:spLocks/>
            </p:cNvSpPr>
            <p:nvPr/>
          </p:nvSpPr>
          <p:spPr bwMode="auto">
            <a:xfrm rot="2715819">
              <a:off x="1686" y="718"/>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78266" name="Freeform 12"/>
            <p:cNvSpPr>
              <a:spLocks/>
            </p:cNvSpPr>
            <p:nvPr/>
          </p:nvSpPr>
          <p:spPr bwMode="auto">
            <a:xfrm flipH="1">
              <a:off x="1694" y="529"/>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3" name="Group 13"/>
          <p:cNvGrpSpPr>
            <a:grpSpLocks/>
          </p:cNvGrpSpPr>
          <p:nvPr/>
        </p:nvGrpSpPr>
        <p:grpSpPr bwMode="auto">
          <a:xfrm flipH="1">
            <a:off x="3779838" y="3910013"/>
            <a:ext cx="3489325" cy="2620962"/>
            <a:chOff x="280" y="888"/>
            <a:chExt cx="2198" cy="1651"/>
          </a:xfrm>
        </p:grpSpPr>
        <p:grpSp>
          <p:nvGrpSpPr>
            <p:cNvPr id="178233" name="Group 14"/>
            <p:cNvGrpSpPr>
              <a:grpSpLocks/>
            </p:cNvGrpSpPr>
            <p:nvPr/>
          </p:nvGrpSpPr>
          <p:grpSpPr bwMode="auto">
            <a:xfrm>
              <a:off x="555" y="1334"/>
              <a:ext cx="299" cy="351"/>
              <a:chOff x="904" y="2153"/>
              <a:chExt cx="299" cy="351"/>
            </a:xfrm>
          </p:grpSpPr>
          <p:sp>
            <p:nvSpPr>
              <p:cNvPr id="178254" name="Line 1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78255" name="Group 16"/>
              <p:cNvGrpSpPr>
                <a:grpSpLocks/>
              </p:cNvGrpSpPr>
              <p:nvPr/>
            </p:nvGrpSpPr>
            <p:grpSpPr bwMode="auto">
              <a:xfrm rot="-1270032">
                <a:off x="988" y="2291"/>
                <a:ext cx="215" cy="213"/>
                <a:chOff x="1434" y="3161"/>
                <a:chExt cx="120" cy="119"/>
              </a:xfrm>
            </p:grpSpPr>
            <p:sp>
              <p:nvSpPr>
                <p:cNvPr id="178256" name="Freeform 1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78257" name="Freeform 1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78234" name="Group 19"/>
            <p:cNvGrpSpPr>
              <a:grpSpLocks/>
            </p:cNvGrpSpPr>
            <p:nvPr/>
          </p:nvGrpSpPr>
          <p:grpSpPr bwMode="auto">
            <a:xfrm>
              <a:off x="280" y="888"/>
              <a:ext cx="2198" cy="1651"/>
              <a:chOff x="1182" y="600"/>
              <a:chExt cx="2198" cy="1651"/>
            </a:xfrm>
          </p:grpSpPr>
          <p:grpSp>
            <p:nvGrpSpPr>
              <p:cNvPr id="178235" name="Group 20"/>
              <p:cNvGrpSpPr>
                <a:grpSpLocks/>
              </p:cNvGrpSpPr>
              <p:nvPr/>
            </p:nvGrpSpPr>
            <p:grpSpPr bwMode="auto">
              <a:xfrm>
                <a:off x="1182" y="600"/>
                <a:ext cx="2198" cy="1303"/>
                <a:chOff x="1182" y="600"/>
                <a:chExt cx="2198" cy="1303"/>
              </a:xfrm>
            </p:grpSpPr>
            <p:grpSp>
              <p:nvGrpSpPr>
                <p:cNvPr id="178242" name="Group 21"/>
                <p:cNvGrpSpPr>
                  <a:grpSpLocks/>
                </p:cNvGrpSpPr>
                <p:nvPr/>
              </p:nvGrpSpPr>
              <p:grpSpPr bwMode="auto">
                <a:xfrm>
                  <a:off x="1217" y="600"/>
                  <a:ext cx="591" cy="1303"/>
                  <a:chOff x="664" y="1707"/>
                  <a:chExt cx="591" cy="1303"/>
                </a:xfrm>
              </p:grpSpPr>
              <p:grpSp>
                <p:nvGrpSpPr>
                  <p:cNvPr id="178244" name="Group 22"/>
                  <p:cNvGrpSpPr>
                    <a:grpSpLocks/>
                  </p:cNvGrpSpPr>
                  <p:nvPr/>
                </p:nvGrpSpPr>
                <p:grpSpPr bwMode="auto">
                  <a:xfrm>
                    <a:off x="762" y="1707"/>
                    <a:ext cx="340" cy="1243"/>
                    <a:chOff x="762" y="1707"/>
                    <a:chExt cx="340" cy="1243"/>
                  </a:xfrm>
                </p:grpSpPr>
                <p:sp>
                  <p:nvSpPr>
                    <p:cNvPr id="178247" name="Freeform 23"/>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78248" name="Oval 24"/>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8249" name="Freeform 25"/>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78250" name="Freeform 26"/>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78251" name="Freeform 27"/>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78252" name="Freeform 28"/>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78253" name="Freeform 29"/>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78245" name="Rectangle 30"/>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78246" name="Line 31"/>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78243" name="Rectangle 32"/>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78236" name="Group 33"/>
              <p:cNvGrpSpPr>
                <a:grpSpLocks/>
              </p:cNvGrpSpPr>
              <p:nvPr/>
            </p:nvGrpSpPr>
            <p:grpSpPr bwMode="auto">
              <a:xfrm>
                <a:off x="1289" y="1903"/>
                <a:ext cx="348" cy="348"/>
                <a:chOff x="1289" y="1903"/>
                <a:chExt cx="348" cy="348"/>
              </a:xfrm>
            </p:grpSpPr>
            <p:sp>
              <p:nvSpPr>
                <p:cNvPr id="178240"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41"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78237" name="Group 36"/>
              <p:cNvGrpSpPr>
                <a:grpSpLocks/>
              </p:cNvGrpSpPr>
              <p:nvPr/>
            </p:nvGrpSpPr>
            <p:grpSpPr bwMode="auto">
              <a:xfrm>
                <a:off x="2919" y="1903"/>
                <a:ext cx="348" cy="348"/>
                <a:chOff x="1289" y="1903"/>
                <a:chExt cx="348" cy="348"/>
              </a:xfrm>
            </p:grpSpPr>
            <p:sp>
              <p:nvSpPr>
                <p:cNvPr id="178238" name="Oval 37"/>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39" name="Oval 38"/>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sp>
        <p:nvSpPr>
          <p:cNvPr id="78887" name="Freeform 39"/>
          <p:cNvSpPr>
            <a:spLocks/>
          </p:cNvSpPr>
          <p:nvPr/>
        </p:nvSpPr>
        <p:spPr bwMode="auto">
          <a:xfrm flipH="1">
            <a:off x="-1695450" y="4816475"/>
            <a:ext cx="761047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12" name="Group 40"/>
          <p:cNvGrpSpPr>
            <a:grpSpLocks/>
          </p:cNvGrpSpPr>
          <p:nvPr/>
        </p:nvGrpSpPr>
        <p:grpSpPr bwMode="auto">
          <a:xfrm>
            <a:off x="1516063" y="1450975"/>
            <a:ext cx="2608262" cy="1087438"/>
            <a:chOff x="675" y="2060"/>
            <a:chExt cx="1643" cy="685"/>
          </a:xfrm>
        </p:grpSpPr>
        <p:sp>
          <p:nvSpPr>
            <p:cNvPr id="178231" name="AutoShape 41"/>
            <p:cNvSpPr>
              <a:spLocks noChangeArrowheads="1"/>
            </p:cNvSpPr>
            <p:nvPr/>
          </p:nvSpPr>
          <p:spPr bwMode="auto">
            <a:xfrm>
              <a:off x="675" y="2060"/>
              <a:ext cx="1643" cy="685"/>
            </a:xfrm>
            <a:prstGeom prst="cloudCallout">
              <a:avLst>
                <a:gd name="adj1" fmla="val -50852"/>
                <a:gd name="adj2" fmla="val 66352"/>
              </a:avLst>
            </a:prstGeom>
            <a:solidFill>
              <a:schemeClr val="accent1"/>
            </a:solidFill>
            <a:ln w="9525">
              <a:solidFill>
                <a:schemeClr val="tx1"/>
              </a:solidFill>
              <a:round/>
              <a:headEnd/>
              <a:tailEnd/>
            </a:ln>
          </p:spPr>
          <p:txBody>
            <a:bodyPr/>
            <a:lstStyle/>
            <a:p>
              <a:pPr algn="ctr"/>
              <a:endParaRPr lang="es-ES_tradnl" baseline="-25000"/>
            </a:p>
          </p:txBody>
        </p:sp>
        <p:sp>
          <p:nvSpPr>
            <p:cNvPr id="178232" name="Text Box 42"/>
            <p:cNvSpPr txBox="1">
              <a:spLocks noChangeArrowheads="1"/>
            </p:cNvSpPr>
            <p:nvPr/>
          </p:nvSpPr>
          <p:spPr bwMode="auto">
            <a:xfrm>
              <a:off x="737" y="2298"/>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grpSp>
        <p:nvGrpSpPr>
          <p:cNvPr id="13" name="Group 46"/>
          <p:cNvGrpSpPr>
            <a:grpSpLocks/>
          </p:cNvGrpSpPr>
          <p:nvPr/>
        </p:nvGrpSpPr>
        <p:grpSpPr bwMode="auto">
          <a:xfrm rot="8681095" flipH="1">
            <a:off x="5891213" y="4852988"/>
            <a:ext cx="506412" cy="430212"/>
            <a:chOff x="909" y="3025"/>
            <a:chExt cx="319" cy="271"/>
          </a:xfrm>
        </p:grpSpPr>
        <p:sp>
          <p:nvSpPr>
            <p:cNvPr id="178205" name="Freeform 47"/>
            <p:cNvSpPr>
              <a:spLocks/>
            </p:cNvSpPr>
            <p:nvPr/>
          </p:nvSpPr>
          <p:spPr bwMode="auto">
            <a:xfrm>
              <a:off x="1140" y="3033"/>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78206" name="Freeform 48"/>
            <p:cNvSpPr>
              <a:spLocks/>
            </p:cNvSpPr>
            <p:nvPr/>
          </p:nvSpPr>
          <p:spPr bwMode="auto">
            <a:xfrm>
              <a:off x="1045" y="3059"/>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78207" name="Freeform 49"/>
            <p:cNvSpPr>
              <a:spLocks/>
            </p:cNvSpPr>
            <p:nvPr/>
          </p:nvSpPr>
          <p:spPr bwMode="auto">
            <a:xfrm>
              <a:off x="1011" y="3134"/>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78208" name="Freeform 50"/>
            <p:cNvSpPr>
              <a:spLocks/>
            </p:cNvSpPr>
            <p:nvPr/>
          </p:nvSpPr>
          <p:spPr bwMode="auto">
            <a:xfrm>
              <a:off x="921" y="3155"/>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78209" name="Freeform 51"/>
            <p:cNvSpPr>
              <a:spLocks/>
            </p:cNvSpPr>
            <p:nvPr/>
          </p:nvSpPr>
          <p:spPr bwMode="auto">
            <a:xfrm>
              <a:off x="941" y="3162"/>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78210" name="Freeform 52"/>
            <p:cNvSpPr>
              <a:spLocks/>
            </p:cNvSpPr>
            <p:nvPr/>
          </p:nvSpPr>
          <p:spPr bwMode="auto">
            <a:xfrm>
              <a:off x="909" y="3179"/>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78211" name="Freeform 53"/>
            <p:cNvSpPr>
              <a:spLocks/>
            </p:cNvSpPr>
            <p:nvPr/>
          </p:nvSpPr>
          <p:spPr bwMode="auto">
            <a:xfrm>
              <a:off x="922" y="3195"/>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78212" name="Freeform 54"/>
            <p:cNvSpPr>
              <a:spLocks/>
            </p:cNvSpPr>
            <p:nvPr/>
          </p:nvSpPr>
          <p:spPr bwMode="auto">
            <a:xfrm>
              <a:off x="920" y="3155"/>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78213" name="Freeform 55"/>
            <p:cNvSpPr>
              <a:spLocks/>
            </p:cNvSpPr>
            <p:nvPr/>
          </p:nvSpPr>
          <p:spPr bwMode="auto">
            <a:xfrm>
              <a:off x="969" y="3148"/>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78214" name="Freeform 56"/>
            <p:cNvSpPr>
              <a:spLocks/>
            </p:cNvSpPr>
            <p:nvPr/>
          </p:nvSpPr>
          <p:spPr bwMode="auto">
            <a:xfrm>
              <a:off x="1009" y="3129"/>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78215" name="Freeform 57"/>
            <p:cNvSpPr>
              <a:spLocks/>
            </p:cNvSpPr>
            <p:nvPr/>
          </p:nvSpPr>
          <p:spPr bwMode="auto">
            <a:xfrm>
              <a:off x="1025" y="3058"/>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78216" name="Freeform 58"/>
            <p:cNvSpPr>
              <a:spLocks/>
            </p:cNvSpPr>
            <p:nvPr/>
          </p:nvSpPr>
          <p:spPr bwMode="auto">
            <a:xfrm>
              <a:off x="1074" y="3095"/>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78217" name="Freeform 59"/>
            <p:cNvSpPr>
              <a:spLocks/>
            </p:cNvSpPr>
            <p:nvPr/>
          </p:nvSpPr>
          <p:spPr bwMode="auto">
            <a:xfrm>
              <a:off x="1089" y="3092"/>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78218" name="Freeform 60"/>
            <p:cNvSpPr>
              <a:spLocks/>
            </p:cNvSpPr>
            <p:nvPr/>
          </p:nvSpPr>
          <p:spPr bwMode="auto">
            <a:xfrm>
              <a:off x="1136" y="3052"/>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78219" name="Freeform 61"/>
            <p:cNvSpPr>
              <a:spLocks/>
            </p:cNvSpPr>
            <p:nvPr/>
          </p:nvSpPr>
          <p:spPr bwMode="auto">
            <a:xfrm>
              <a:off x="1133" y="3025"/>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78220" name="Freeform 62"/>
            <p:cNvSpPr>
              <a:spLocks/>
            </p:cNvSpPr>
            <p:nvPr/>
          </p:nvSpPr>
          <p:spPr bwMode="auto">
            <a:xfrm>
              <a:off x="946" y="3200"/>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78221" name="Freeform 63"/>
            <p:cNvSpPr>
              <a:spLocks/>
            </p:cNvSpPr>
            <p:nvPr/>
          </p:nvSpPr>
          <p:spPr bwMode="auto">
            <a:xfrm>
              <a:off x="937" y="3191"/>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78222" name="Freeform 64"/>
            <p:cNvSpPr>
              <a:spLocks/>
            </p:cNvSpPr>
            <p:nvPr/>
          </p:nvSpPr>
          <p:spPr bwMode="auto">
            <a:xfrm>
              <a:off x="1080" y="3146"/>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78223" name="Freeform 65"/>
            <p:cNvSpPr>
              <a:spLocks/>
            </p:cNvSpPr>
            <p:nvPr/>
          </p:nvSpPr>
          <p:spPr bwMode="auto">
            <a:xfrm>
              <a:off x="1095" y="3135"/>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78224" name="Freeform 66"/>
            <p:cNvSpPr>
              <a:spLocks/>
            </p:cNvSpPr>
            <p:nvPr/>
          </p:nvSpPr>
          <p:spPr bwMode="auto">
            <a:xfrm>
              <a:off x="1112" y="3123"/>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78225" name="Freeform 67"/>
            <p:cNvSpPr>
              <a:spLocks/>
            </p:cNvSpPr>
            <p:nvPr/>
          </p:nvSpPr>
          <p:spPr bwMode="auto">
            <a:xfrm>
              <a:off x="1128" y="3110"/>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78226" name="Freeform 68"/>
            <p:cNvSpPr>
              <a:spLocks/>
            </p:cNvSpPr>
            <p:nvPr/>
          </p:nvSpPr>
          <p:spPr bwMode="auto">
            <a:xfrm>
              <a:off x="1145" y="3098"/>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78227" name="Freeform 69"/>
            <p:cNvSpPr>
              <a:spLocks/>
            </p:cNvSpPr>
            <p:nvPr/>
          </p:nvSpPr>
          <p:spPr bwMode="auto">
            <a:xfrm>
              <a:off x="1161" y="3086"/>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78228" name="Freeform 70"/>
            <p:cNvSpPr>
              <a:spLocks/>
            </p:cNvSpPr>
            <p:nvPr/>
          </p:nvSpPr>
          <p:spPr bwMode="auto">
            <a:xfrm>
              <a:off x="1195" y="3068"/>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78229" name="Freeform 71"/>
            <p:cNvSpPr>
              <a:spLocks/>
            </p:cNvSpPr>
            <p:nvPr/>
          </p:nvSpPr>
          <p:spPr bwMode="auto">
            <a:xfrm>
              <a:off x="1052" y="3166"/>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78230" name="Freeform 72"/>
            <p:cNvSpPr>
              <a:spLocks/>
            </p:cNvSpPr>
            <p:nvPr/>
          </p:nvSpPr>
          <p:spPr bwMode="auto">
            <a:xfrm>
              <a:off x="1004" y="3222"/>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grpSp>
        <p:nvGrpSpPr>
          <p:cNvPr id="14" name="Group 73"/>
          <p:cNvGrpSpPr>
            <a:grpSpLocks/>
          </p:cNvGrpSpPr>
          <p:nvPr/>
        </p:nvGrpSpPr>
        <p:grpSpPr bwMode="auto">
          <a:xfrm>
            <a:off x="4100513" y="6116638"/>
            <a:ext cx="258762" cy="258762"/>
            <a:chOff x="491" y="3976"/>
            <a:chExt cx="163" cy="163"/>
          </a:xfrm>
        </p:grpSpPr>
        <p:sp>
          <p:nvSpPr>
            <p:cNvPr id="178201" name="Oval 74"/>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02" name="Oval 75"/>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03" name="Oval 76"/>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04" name="Oval 77"/>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5" name="Group 78"/>
          <p:cNvGrpSpPr>
            <a:grpSpLocks/>
          </p:cNvGrpSpPr>
          <p:nvPr/>
        </p:nvGrpSpPr>
        <p:grpSpPr bwMode="auto">
          <a:xfrm>
            <a:off x="6694488" y="6119813"/>
            <a:ext cx="258762" cy="258762"/>
            <a:chOff x="491" y="3976"/>
            <a:chExt cx="163" cy="163"/>
          </a:xfrm>
        </p:grpSpPr>
        <p:sp>
          <p:nvSpPr>
            <p:cNvPr id="178197" name="Oval 79"/>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8" name="Oval 80"/>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9" name="Oval 81"/>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200" name="Oval 82"/>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6" name="Group 83"/>
          <p:cNvGrpSpPr>
            <a:grpSpLocks/>
          </p:cNvGrpSpPr>
          <p:nvPr/>
        </p:nvGrpSpPr>
        <p:grpSpPr bwMode="auto">
          <a:xfrm>
            <a:off x="738188" y="6119813"/>
            <a:ext cx="2849562" cy="258762"/>
            <a:chOff x="477" y="4025"/>
            <a:chExt cx="1795" cy="163"/>
          </a:xfrm>
        </p:grpSpPr>
        <p:grpSp>
          <p:nvGrpSpPr>
            <p:cNvPr id="178187" name="Group 84"/>
            <p:cNvGrpSpPr>
              <a:grpSpLocks/>
            </p:cNvGrpSpPr>
            <p:nvPr/>
          </p:nvGrpSpPr>
          <p:grpSpPr bwMode="auto">
            <a:xfrm>
              <a:off x="477" y="4025"/>
              <a:ext cx="163" cy="163"/>
              <a:chOff x="491" y="3976"/>
              <a:chExt cx="163" cy="163"/>
            </a:xfrm>
          </p:grpSpPr>
          <p:sp>
            <p:nvSpPr>
              <p:cNvPr id="178193" name="Oval 85"/>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4" name="Oval 86"/>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5" name="Oval 87"/>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6" name="Oval 88"/>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78188" name="Group 89"/>
            <p:cNvGrpSpPr>
              <a:grpSpLocks/>
            </p:cNvGrpSpPr>
            <p:nvPr/>
          </p:nvGrpSpPr>
          <p:grpSpPr bwMode="auto">
            <a:xfrm>
              <a:off x="2109" y="4025"/>
              <a:ext cx="163" cy="163"/>
              <a:chOff x="491" y="3976"/>
              <a:chExt cx="163" cy="163"/>
            </a:xfrm>
          </p:grpSpPr>
          <p:sp>
            <p:nvSpPr>
              <p:cNvPr id="178189" name="Oval 90"/>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0" name="Oval 91"/>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1" name="Oval 92"/>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8192" name="Oval 93"/>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8887"/>
                                        </p:tgtEl>
                                        <p:attrNameLst>
                                          <p:attrName>style.visibility</p:attrName>
                                        </p:attrNameLst>
                                      </p:cBhvr>
                                      <p:to>
                                        <p:strVal val="visible"/>
                                      </p:to>
                                    </p:set>
                                    <p:animEffect transition="in" filter="wipe(right)">
                                      <p:cBhvr>
                                        <p:cTn id="17" dur="500"/>
                                        <p:tgtEl>
                                          <p:spTgt spid="78887"/>
                                        </p:tgtEl>
                                      </p:cBhvr>
                                    </p:animEffect>
                                  </p:childTnLst>
                                </p:cTn>
                              </p:par>
                              <p:par>
                                <p:cTn id="18" presetID="0" presetClass="path" presetSubtype="0" fill="hold" grpId="1" nodeType="withEffect">
                                  <p:stCondLst>
                                    <p:cond delay="0"/>
                                  </p:stCondLst>
                                  <p:childTnLst>
                                    <p:animMotion origin="layout" path="M -0.36371 -4.44444E-6 L -2.77778E-6 -4.44444E-6 " pathEditMode="relative" rAng="0" ptsTypes="AA">
                                      <p:cBhvr>
                                        <p:cTn id="19" dur="5000" spd="-100000" fill="hold"/>
                                        <p:tgtEl>
                                          <p:spTgt spid="78887"/>
                                        </p:tgtEl>
                                        <p:attrNameLst>
                                          <p:attrName>ppt_x</p:attrName>
                                          <p:attrName>ppt_y</p:attrName>
                                        </p:attrNameLst>
                                      </p:cBhvr>
                                      <p:rCtr x="182" y="0"/>
                                    </p:animMotion>
                                  </p:childTnLst>
                                </p:cTn>
                              </p:par>
                              <p:par>
                                <p:cTn id="20" presetID="0" presetClass="path" presetSubtype="0" fill="hold" nodeType="withEffect">
                                  <p:stCondLst>
                                    <p:cond delay="0"/>
                                  </p:stCondLst>
                                  <p:childTnLst>
                                    <p:animMotion origin="layout" path="M -0.36701 -1.11111E-6 L 8.33333E-7 -1.11111E-6 " pathEditMode="relative" rAng="0" ptsTypes="AA">
                                      <p:cBhvr>
                                        <p:cTn id="21" dur="5000" spd="-100000" fill="hold"/>
                                        <p:tgtEl>
                                          <p:spTgt spid="3"/>
                                        </p:tgtEl>
                                        <p:attrNameLst>
                                          <p:attrName>ppt_x</p:attrName>
                                          <p:attrName>ppt_y</p:attrName>
                                        </p:attrNameLst>
                                      </p:cBhvr>
                                      <p:rCtr x="184" y="0"/>
                                    </p:animMotion>
                                  </p:childTnLst>
                                </p:cTn>
                              </p:par>
                              <p:par>
                                <p:cTn id="22" presetID="0" presetClass="path" presetSubtype="0" fill="hold" nodeType="withEffect">
                                  <p:stCondLst>
                                    <p:cond delay="0"/>
                                  </p:stCondLst>
                                  <p:childTnLst>
                                    <p:animMotion origin="layout" path="M -0.36354 1.11111E-6 L -4.16667E-6 1.11111E-6 " pathEditMode="relative" rAng="0" ptsTypes="AA">
                                      <p:cBhvr>
                                        <p:cTn id="23" dur="5000" spd="-100000" fill="hold"/>
                                        <p:tgtEl>
                                          <p:spTgt spid="13"/>
                                        </p:tgtEl>
                                        <p:attrNameLst>
                                          <p:attrName>ppt_x</p:attrName>
                                          <p:attrName>ppt_y</p:attrName>
                                        </p:attrNameLst>
                                      </p:cBhvr>
                                      <p:rCtr x="182" y="0"/>
                                    </p:animMotion>
                                  </p:childTnLst>
                                </p:cTn>
                              </p:par>
                              <p:par>
                                <p:cTn id="24" presetID="0" presetClass="path" presetSubtype="0" fill="hold" nodeType="withEffect">
                                  <p:stCondLst>
                                    <p:cond delay="0"/>
                                  </p:stCondLst>
                                  <p:childTnLst>
                                    <p:animMotion origin="layout" path="M -0.3658 -4.07407E-6 L 1.11111E-6 -4.07407E-6 " pathEditMode="relative" rAng="0" ptsTypes="AA">
                                      <p:cBhvr>
                                        <p:cTn id="25" dur="5000" spd="-100000" fill="hold"/>
                                        <p:tgtEl>
                                          <p:spTgt spid="14"/>
                                        </p:tgtEl>
                                        <p:attrNameLst>
                                          <p:attrName>ppt_x</p:attrName>
                                          <p:attrName>ppt_y</p:attrName>
                                        </p:attrNameLst>
                                      </p:cBhvr>
                                      <p:rCtr x="183" y="0"/>
                                    </p:animMotion>
                                  </p:childTnLst>
                                </p:cTn>
                              </p:par>
                              <p:par>
                                <p:cTn id="26" presetID="0" presetClass="path" presetSubtype="0" fill="hold" nodeType="withEffect">
                                  <p:stCondLst>
                                    <p:cond delay="0"/>
                                  </p:stCondLst>
                                  <p:childTnLst>
                                    <p:animMotion origin="layout" path="M -0.3658 2.96296E-6 L 5.55556E-7 2.96296E-6 " pathEditMode="relative" rAng="0" ptsTypes="AA">
                                      <p:cBhvr>
                                        <p:cTn id="27" dur="5000" spd="-100000" fill="hold"/>
                                        <p:tgtEl>
                                          <p:spTgt spid="15"/>
                                        </p:tgtEl>
                                        <p:attrNameLst>
                                          <p:attrName>ppt_x</p:attrName>
                                          <p:attrName>ppt_y</p:attrName>
                                        </p:attrNameLst>
                                      </p:cBhvr>
                                      <p:rCtr x="183" y="0"/>
                                    </p:animMotion>
                                  </p:childTnLst>
                                </p:cTn>
                              </p:par>
                              <p:par>
                                <p:cTn id="28" presetID="8" presetClass="emph" presetSubtype="0" repeatCount="indefinite" fill="hold" nodeType="withEffect">
                                  <p:stCondLst>
                                    <p:cond delay="0"/>
                                  </p:stCondLst>
                                  <p:endCondLst>
                                    <p:cond evt="onNext" delay="0">
                                      <p:tgtEl>
                                        <p:sldTgt/>
                                      </p:tgtEl>
                                    </p:cond>
                                  </p:endCondLst>
                                  <p:childTnLst>
                                    <p:animRot by="-21600000">
                                      <p:cBhvr>
                                        <p:cTn id="29" dur="500" fill="hold"/>
                                        <p:tgtEl>
                                          <p:spTgt spid="14"/>
                                        </p:tgtEl>
                                        <p:attrNameLst>
                                          <p:attrName>r</p:attrName>
                                        </p:attrNameLst>
                                      </p:cBhvr>
                                    </p:animRot>
                                  </p:childTnLst>
                                  <p:subTnLst>
                                    <p:set>
                                      <p:cBhvr override="childStyle">
                                        <p:cTn dur="1" fill="hold" display="0" masterRel="sameClick" afterEffect="1">
                                          <p:stCondLst>
                                            <p:cond evt="end" delay="0">
                                              <p:tn val="28"/>
                                            </p:cond>
                                          </p:stCondLst>
                                        </p:cTn>
                                        <p:tgtEl>
                                          <p:spTgt spid="14"/>
                                        </p:tgtEl>
                                        <p:attrNameLst>
                                          <p:attrName>style.visibility</p:attrName>
                                        </p:attrNameLst>
                                      </p:cBhvr>
                                      <p:to>
                                        <p:strVal val="hidden"/>
                                      </p:to>
                                    </p:set>
                                  </p:subTnLst>
                                </p:cTn>
                              </p:par>
                              <p:par>
                                <p:cTn id="30" presetID="8" presetClass="emph" presetSubtype="0" repeatCount="indefinite" fill="hold" nodeType="withEffect">
                                  <p:stCondLst>
                                    <p:cond delay="0"/>
                                  </p:stCondLst>
                                  <p:endCondLst>
                                    <p:cond evt="onNext" delay="0">
                                      <p:tgtEl>
                                        <p:sldTgt/>
                                      </p:tgtEl>
                                    </p:cond>
                                  </p:endCondLst>
                                  <p:childTnLst>
                                    <p:animRot by="-21600000">
                                      <p:cBhvr>
                                        <p:cTn id="31" dur="500" fill="hold"/>
                                        <p:tgtEl>
                                          <p:spTgt spid="15"/>
                                        </p:tgtEl>
                                        <p:attrNameLst>
                                          <p:attrName>r</p:attrName>
                                        </p:attrNameLst>
                                      </p:cBhvr>
                                    </p:animRot>
                                  </p:childTnLst>
                                  <p:subTnLst>
                                    <p:set>
                                      <p:cBhvr override="childStyle">
                                        <p:cTn dur="1" fill="hold" display="0" masterRel="sameClick" afterEffect="1">
                                          <p:stCondLst>
                                            <p:cond evt="end" delay="0">
                                              <p:tn val="30"/>
                                            </p:cond>
                                          </p:stCondLst>
                                        </p:cTn>
                                        <p:tgtEl>
                                          <p:spTgt spid="15"/>
                                        </p:tgtEl>
                                        <p:attrNameLst>
                                          <p:attrName>style.visibility</p:attrName>
                                        </p:attrNameLst>
                                      </p:cBhvr>
                                      <p:to>
                                        <p:strVal val="hidden"/>
                                      </p:to>
                                    </p:set>
                                  </p:subTnLst>
                                </p:cTn>
                              </p:par>
                              <p:par>
                                <p:cTn id="32" presetID="1" presetClass="entr" presetSubtype="0" fill="hold" nodeType="withEffect">
                                  <p:stCondLst>
                                    <p:cond delay="15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5000"/>
                            </p:stCondLst>
                            <p:childTnLst>
                              <p:par>
                                <p:cTn id="35" presetID="1" presetClass="exit" presetSubtype="0" fill="hold" nodeType="after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7" grpId="0" animBg="1"/>
      <p:bldP spid="7888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549275" y="1557338"/>
            <a:ext cx="8242300" cy="4003675"/>
          </a:xfrm>
          <a:prstGeom prst="rect">
            <a:avLst/>
          </a:prstGeom>
          <a:noFill/>
          <a:ln w="9525">
            <a:noFill/>
            <a:miter lim="800000"/>
            <a:headEnd/>
            <a:tailEnd/>
          </a:ln>
        </p:spPr>
        <p:txBody>
          <a:bodyPr>
            <a:spAutoFit/>
          </a:bodyPr>
          <a:lstStyle/>
          <a:p>
            <a:pPr algn="ctr">
              <a:spcBef>
                <a:spcPct val="50000"/>
              </a:spcBef>
            </a:pPr>
            <a:r>
              <a:rPr lang="es-ES" sz="4800" b="1">
                <a:solidFill>
                  <a:srgbClr val="FAF400"/>
                </a:solidFill>
                <a:latin typeface="Times New Roman" pitchFamily="18" charset="0"/>
              </a:rPr>
              <a:t>CONCLUSIÓN:</a:t>
            </a:r>
            <a:endParaRPr lang="es-ES" sz="4800" b="1">
              <a:solidFill>
                <a:schemeClr val="bg1"/>
              </a:solidFill>
            </a:endParaRPr>
          </a:p>
          <a:p>
            <a:pPr algn="ctr">
              <a:spcBef>
                <a:spcPct val="50000"/>
              </a:spcBef>
            </a:pPr>
            <a:r>
              <a:rPr lang="es-ES" sz="4800" b="1">
                <a:solidFill>
                  <a:schemeClr val="bg1"/>
                </a:solidFill>
              </a:rPr>
              <a:t>La velocidad de la luz </a:t>
            </a:r>
            <a:r>
              <a:rPr lang="es-ES" sz="4800" b="1">
                <a:solidFill>
                  <a:srgbClr val="66FF33"/>
                </a:solidFill>
              </a:rPr>
              <a:t>NO</a:t>
            </a:r>
            <a:r>
              <a:rPr lang="es-ES" sz="4800" b="1">
                <a:solidFill>
                  <a:schemeClr val="bg1"/>
                </a:solidFill>
              </a:rPr>
              <a:t> depende del movimiento del foco luminoso.</a:t>
            </a:r>
          </a:p>
          <a:p>
            <a:pPr>
              <a:spcBef>
                <a:spcPct val="50000"/>
              </a:spcBef>
            </a:pPr>
            <a:endParaRPr lang="es-ES" sz="4000" b="1" baseline="-250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354013" y="2644775"/>
            <a:ext cx="8453437" cy="762000"/>
          </a:xfrm>
          <a:prstGeom prst="rect">
            <a:avLst/>
          </a:prstGeom>
          <a:noFill/>
          <a:ln w="9525">
            <a:noFill/>
            <a:miter lim="800000"/>
            <a:headEnd/>
            <a:tailEnd/>
          </a:ln>
        </p:spPr>
        <p:txBody>
          <a:bodyPr>
            <a:spAutoFit/>
          </a:bodyPr>
          <a:lstStyle/>
          <a:p>
            <a:pPr algn="ctr">
              <a:spcBef>
                <a:spcPct val="50000"/>
              </a:spcBef>
            </a:pPr>
            <a:r>
              <a:rPr lang="es-ES" sz="4400" b="1">
                <a:solidFill>
                  <a:srgbClr val="FAF400"/>
                </a:solidFill>
                <a:latin typeface="Times New Roman" pitchFamily="18" charset="0"/>
              </a:rPr>
              <a:t>2. Observador en movimiento.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D4FF"/>
        </a:solidFill>
        <a:effectLst/>
      </p:bgPr>
    </p:bg>
    <p:spTree>
      <p:nvGrpSpPr>
        <p:cNvPr id="1" name=""/>
        <p:cNvGrpSpPr/>
        <p:nvPr/>
      </p:nvGrpSpPr>
      <p:grpSpPr>
        <a:xfrm>
          <a:off x="0" y="0"/>
          <a:ext cx="0" cy="0"/>
          <a:chOff x="0" y="0"/>
          <a:chExt cx="0" cy="0"/>
        </a:xfrm>
      </p:grpSpPr>
      <p:graphicFrame>
        <p:nvGraphicFramePr>
          <p:cNvPr id="202" name="Object 77"/>
          <p:cNvGraphicFramePr>
            <a:graphicFrameLocks noChangeAspect="1"/>
          </p:cNvGraphicFramePr>
          <p:nvPr/>
        </p:nvGraphicFramePr>
        <p:xfrm>
          <a:off x="1581150" y="385763"/>
          <a:ext cx="558800" cy="1320800"/>
        </p:xfrm>
        <a:graphic>
          <a:graphicData uri="http://schemas.openxmlformats.org/presentationml/2006/ole">
            <p:oleObj spid="_x0000_s2050" name="Dibujo" r:id="rId3" imgW="819000" imgH="1933560" progId="Presentations.Drawing.17">
              <p:embed/>
            </p:oleObj>
          </a:graphicData>
        </a:graphic>
      </p:graphicFrame>
      <p:sp>
        <p:nvSpPr>
          <p:cNvPr id="68" name="Freeform 3"/>
          <p:cNvSpPr>
            <a:spLocks/>
          </p:cNvSpPr>
          <p:nvPr/>
        </p:nvSpPr>
        <p:spPr bwMode="auto">
          <a:xfrm>
            <a:off x="1908175" y="1046163"/>
            <a:ext cx="723582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sp>
        <p:nvSpPr>
          <p:cNvPr id="69" name="Rectangle 4"/>
          <p:cNvSpPr>
            <a:spLocks noChangeArrowheads="1"/>
          </p:cNvSpPr>
          <p:nvPr/>
        </p:nvSpPr>
        <p:spPr bwMode="auto">
          <a:xfrm>
            <a:off x="-295275" y="1641475"/>
            <a:ext cx="9439275" cy="65088"/>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nvGrpSpPr>
          <p:cNvPr id="2" name="Group 5"/>
          <p:cNvGrpSpPr>
            <a:grpSpLocks/>
          </p:cNvGrpSpPr>
          <p:nvPr/>
        </p:nvGrpSpPr>
        <p:grpSpPr bwMode="auto">
          <a:xfrm flipH="1">
            <a:off x="446088" y="928688"/>
            <a:ext cx="1471612" cy="730250"/>
            <a:chOff x="4046" y="969"/>
            <a:chExt cx="1360" cy="675"/>
          </a:xfrm>
        </p:grpSpPr>
        <p:sp>
          <p:nvSpPr>
            <p:cNvPr id="2172" name="Freeform 6"/>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2173" name="Group 7"/>
            <p:cNvGrpSpPr>
              <a:grpSpLocks/>
            </p:cNvGrpSpPr>
            <p:nvPr/>
          </p:nvGrpSpPr>
          <p:grpSpPr bwMode="auto">
            <a:xfrm>
              <a:off x="4052" y="975"/>
              <a:ext cx="1348" cy="669"/>
              <a:chOff x="4052" y="1148"/>
              <a:chExt cx="1348" cy="669"/>
            </a:xfrm>
          </p:grpSpPr>
          <p:sp>
            <p:nvSpPr>
              <p:cNvPr id="2181" name="Freeform 8"/>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endParaRPr lang="es-ES_tradnl"/>
              </a:p>
            </p:txBody>
          </p:sp>
          <p:sp>
            <p:nvSpPr>
              <p:cNvPr id="2182" name="Freeform 9"/>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83" name="Freeform 10"/>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2184" name="Freeform 11"/>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85" name="Freeform 12"/>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2174" name="Freeform 13"/>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2175" name="Freeform 14"/>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2176" name="Freeform 15"/>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2177" name="Freeform 16"/>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2178" name="Freeform 17"/>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2179" name="Freeform 18"/>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2180" name="Freeform 19"/>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nvGrpSpPr>
          <p:cNvPr id="4" name="Group 20"/>
          <p:cNvGrpSpPr>
            <a:grpSpLocks/>
          </p:cNvGrpSpPr>
          <p:nvPr/>
        </p:nvGrpSpPr>
        <p:grpSpPr bwMode="auto">
          <a:xfrm>
            <a:off x="7067550" y="925513"/>
            <a:ext cx="1471613" cy="730250"/>
            <a:chOff x="4046" y="969"/>
            <a:chExt cx="1360" cy="675"/>
          </a:xfrm>
        </p:grpSpPr>
        <p:sp>
          <p:nvSpPr>
            <p:cNvPr id="2158" name="Freeform 21"/>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2159" name="Group 22"/>
            <p:cNvGrpSpPr>
              <a:grpSpLocks/>
            </p:cNvGrpSpPr>
            <p:nvPr/>
          </p:nvGrpSpPr>
          <p:grpSpPr bwMode="auto">
            <a:xfrm>
              <a:off x="4052" y="975"/>
              <a:ext cx="1348" cy="669"/>
              <a:chOff x="4052" y="1148"/>
              <a:chExt cx="1348" cy="669"/>
            </a:xfrm>
          </p:grpSpPr>
          <p:sp>
            <p:nvSpPr>
              <p:cNvPr id="2167" name="Freeform 23"/>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endParaRPr lang="es-ES_tradnl"/>
              </a:p>
            </p:txBody>
          </p:sp>
          <p:sp>
            <p:nvSpPr>
              <p:cNvPr id="2168" name="Freeform 24"/>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69" name="Freeform 25"/>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2170" name="Freeform 26"/>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71" name="Freeform 27"/>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2160" name="Freeform 28"/>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2161" name="Freeform 29"/>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2162" name="Freeform 30"/>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2163" name="Freeform 31"/>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2164" name="Freeform 32"/>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2165" name="Freeform 33"/>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2166" name="Freeform 34"/>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sp>
        <p:nvSpPr>
          <p:cNvPr id="100" name="AutoShape 35"/>
          <p:cNvSpPr>
            <a:spLocks noChangeArrowheads="1"/>
          </p:cNvSpPr>
          <p:nvPr/>
        </p:nvSpPr>
        <p:spPr bwMode="auto">
          <a:xfrm>
            <a:off x="4114800" y="0"/>
            <a:ext cx="1484313" cy="860425"/>
          </a:xfrm>
          <a:prstGeom prst="cloudCallout">
            <a:avLst>
              <a:gd name="adj1" fmla="val -38769"/>
              <a:gd name="adj2" fmla="val 71032"/>
            </a:avLst>
          </a:prstGeom>
          <a:solidFill>
            <a:schemeClr val="bg1"/>
          </a:solidFill>
          <a:ln w="9525">
            <a:solidFill>
              <a:schemeClr val="tx1"/>
            </a:solidFill>
            <a:round/>
            <a:headEnd/>
            <a:tailEnd/>
          </a:ln>
        </p:spPr>
        <p:txBody>
          <a:bodyPr/>
          <a:lstStyle/>
          <a:p>
            <a:pPr algn="ctr">
              <a:spcBef>
                <a:spcPct val="50000"/>
              </a:spcBef>
            </a:pPr>
            <a:r>
              <a:rPr lang="es-ES" sz="1100" b="1">
                <a:solidFill>
                  <a:srgbClr val="000000"/>
                </a:solidFill>
                <a:latin typeface="Times New Roman" pitchFamily="18" charset="0"/>
              </a:rPr>
              <a:t>La velocidad de la luz es 300.000 km/s</a:t>
            </a:r>
            <a:endParaRPr lang="es-ES">
              <a:solidFill>
                <a:srgbClr val="000000"/>
              </a:solidFill>
            </a:endParaRPr>
          </a:p>
        </p:txBody>
      </p:sp>
      <p:sp>
        <p:nvSpPr>
          <p:cNvPr id="101" name="Freeform 2"/>
          <p:cNvSpPr>
            <a:spLocks/>
          </p:cNvSpPr>
          <p:nvPr/>
        </p:nvSpPr>
        <p:spPr bwMode="auto">
          <a:xfrm>
            <a:off x="1692275" y="2782888"/>
            <a:ext cx="7451725" cy="407987"/>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sp>
        <p:nvSpPr>
          <p:cNvPr id="102" name="Rectangle 75"/>
          <p:cNvSpPr>
            <a:spLocks noChangeArrowheads="1"/>
          </p:cNvSpPr>
          <p:nvPr/>
        </p:nvSpPr>
        <p:spPr bwMode="auto">
          <a:xfrm>
            <a:off x="0" y="3390900"/>
            <a:ext cx="9144000" cy="63500"/>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nvGrpSpPr>
          <p:cNvPr id="6" name="138 Grupo"/>
          <p:cNvGrpSpPr>
            <a:grpSpLocks/>
          </p:cNvGrpSpPr>
          <p:nvPr/>
        </p:nvGrpSpPr>
        <p:grpSpPr bwMode="auto">
          <a:xfrm>
            <a:off x="369888" y="2143125"/>
            <a:ext cx="1685925" cy="1320800"/>
            <a:chOff x="369571" y="2142490"/>
            <a:chExt cx="1686877" cy="1320800"/>
          </a:xfrm>
        </p:grpSpPr>
        <p:graphicFrame>
          <p:nvGraphicFramePr>
            <p:cNvPr id="2051" name="Object 3"/>
            <p:cNvGraphicFramePr>
              <a:graphicFrameLocks noChangeAspect="1"/>
            </p:cNvGraphicFramePr>
            <p:nvPr/>
          </p:nvGraphicFramePr>
          <p:xfrm>
            <a:off x="1497648" y="2142490"/>
            <a:ext cx="558800" cy="1320800"/>
          </p:xfrm>
          <a:graphic>
            <a:graphicData uri="http://schemas.openxmlformats.org/presentationml/2006/ole">
              <p:oleObj spid="_x0000_s2051" name="Dibujo" r:id="rId4" imgW="819000" imgH="1933560" progId="Presentations.Drawing.17">
                <p:embed/>
              </p:oleObj>
            </a:graphicData>
          </a:graphic>
        </p:graphicFrame>
        <p:grpSp>
          <p:nvGrpSpPr>
            <p:cNvPr id="2143" name="Group 78"/>
            <p:cNvGrpSpPr>
              <a:grpSpLocks/>
            </p:cNvGrpSpPr>
            <p:nvPr/>
          </p:nvGrpSpPr>
          <p:grpSpPr bwMode="auto">
            <a:xfrm flipH="1">
              <a:off x="369571" y="2669540"/>
              <a:ext cx="1471613" cy="730250"/>
              <a:chOff x="4046" y="969"/>
              <a:chExt cx="1360" cy="675"/>
            </a:xfrm>
          </p:grpSpPr>
          <p:sp>
            <p:nvSpPr>
              <p:cNvPr id="2144" name="Freeform 79"/>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2145" name="Group 80"/>
              <p:cNvGrpSpPr>
                <a:grpSpLocks/>
              </p:cNvGrpSpPr>
              <p:nvPr/>
            </p:nvGrpSpPr>
            <p:grpSpPr bwMode="auto">
              <a:xfrm>
                <a:off x="4052" y="975"/>
                <a:ext cx="1348" cy="669"/>
                <a:chOff x="4052" y="1148"/>
                <a:chExt cx="1348" cy="669"/>
              </a:xfrm>
            </p:grpSpPr>
            <p:sp>
              <p:nvSpPr>
                <p:cNvPr id="2153" name="Freeform 81"/>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endParaRPr lang="es-ES_tradnl"/>
                </a:p>
              </p:txBody>
            </p:sp>
            <p:sp>
              <p:nvSpPr>
                <p:cNvPr id="2154" name="Freeform 82"/>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55" name="Freeform 83"/>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2156" name="Freeform 84"/>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57" name="Freeform 85"/>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2146" name="Freeform 86"/>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2147" name="Freeform 87"/>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2148" name="Freeform 88"/>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2149" name="Freeform 89"/>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2150" name="Freeform 90"/>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2151" name="Freeform 91"/>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2152" name="Freeform 92"/>
              <p:cNvSpPr>
                <a:spLocks/>
              </p:cNvSpPr>
              <p:nvPr/>
            </p:nvSpPr>
            <p:spPr bwMode="auto">
              <a:xfrm>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grpSp>
      <p:sp>
        <p:nvSpPr>
          <p:cNvPr id="120" name="AutoShape 93"/>
          <p:cNvSpPr>
            <a:spLocks noChangeArrowheads="1"/>
          </p:cNvSpPr>
          <p:nvPr/>
        </p:nvSpPr>
        <p:spPr bwMode="auto">
          <a:xfrm>
            <a:off x="7313613" y="1709738"/>
            <a:ext cx="1484312" cy="860425"/>
          </a:xfrm>
          <a:prstGeom prst="cloudCallout">
            <a:avLst>
              <a:gd name="adj1" fmla="val -38769"/>
              <a:gd name="adj2" fmla="val 71032"/>
            </a:avLst>
          </a:prstGeom>
          <a:solidFill>
            <a:schemeClr val="bg1"/>
          </a:solidFill>
          <a:ln w="9525">
            <a:solidFill>
              <a:schemeClr val="tx1"/>
            </a:solidFill>
            <a:round/>
            <a:headEnd/>
            <a:tailEnd/>
          </a:ln>
        </p:spPr>
        <p:txBody>
          <a:bodyPr/>
          <a:lstStyle/>
          <a:p>
            <a:pPr algn="ctr">
              <a:spcBef>
                <a:spcPct val="50000"/>
              </a:spcBef>
            </a:pPr>
            <a:r>
              <a:rPr lang="es-ES" sz="1100" b="1">
                <a:solidFill>
                  <a:srgbClr val="000000"/>
                </a:solidFill>
                <a:latin typeface="Times New Roman" pitchFamily="18" charset="0"/>
              </a:rPr>
              <a:t>La velocidad de la luz es 300.000 km/s</a:t>
            </a:r>
            <a:endParaRPr lang="es-ES">
              <a:solidFill>
                <a:srgbClr val="000000"/>
              </a:solidFill>
            </a:endParaRPr>
          </a:p>
        </p:txBody>
      </p:sp>
      <p:grpSp>
        <p:nvGrpSpPr>
          <p:cNvPr id="9" name="Group 94"/>
          <p:cNvGrpSpPr>
            <a:grpSpLocks/>
          </p:cNvGrpSpPr>
          <p:nvPr/>
        </p:nvGrpSpPr>
        <p:grpSpPr bwMode="auto">
          <a:xfrm flipH="1">
            <a:off x="2870200" y="2673350"/>
            <a:ext cx="1471613" cy="730250"/>
            <a:chOff x="4046" y="969"/>
            <a:chExt cx="1360" cy="675"/>
          </a:xfrm>
        </p:grpSpPr>
        <p:sp>
          <p:nvSpPr>
            <p:cNvPr id="2129" name="Freeform 95"/>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endParaRPr lang="es-ES_tradnl"/>
            </a:p>
          </p:txBody>
        </p:sp>
        <p:grpSp>
          <p:nvGrpSpPr>
            <p:cNvPr id="2130" name="Group 96"/>
            <p:cNvGrpSpPr>
              <a:grpSpLocks/>
            </p:cNvGrpSpPr>
            <p:nvPr/>
          </p:nvGrpSpPr>
          <p:grpSpPr bwMode="auto">
            <a:xfrm>
              <a:off x="4052" y="975"/>
              <a:ext cx="1348" cy="669"/>
              <a:chOff x="4052" y="1148"/>
              <a:chExt cx="1348" cy="669"/>
            </a:xfrm>
          </p:grpSpPr>
          <p:sp>
            <p:nvSpPr>
              <p:cNvPr id="2138" name="Freeform 97"/>
              <p:cNvSpPr>
                <a:spLocks/>
              </p:cNvSpPr>
              <p:nvPr/>
            </p:nvSpPr>
            <p:spPr bwMode="auto">
              <a:xfrm>
                <a:off x="4052" y="1148"/>
                <a:ext cx="1348" cy="532"/>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endParaRPr lang="es-ES_tradnl"/>
              </a:p>
            </p:txBody>
          </p:sp>
          <p:sp>
            <p:nvSpPr>
              <p:cNvPr id="2139" name="Freeform 98"/>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40" name="Freeform 99"/>
              <p:cNvSpPr>
                <a:spLocks/>
              </p:cNvSpPr>
              <p:nvPr/>
            </p:nvSpPr>
            <p:spPr bwMode="auto">
              <a:xfrm>
                <a:off x="5064" y="1614"/>
                <a:ext cx="126" cy="137"/>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endParaRPr lang="es-ES_tradnl"/>
              </a:p>
            </p:txBody>
          </p:sp>
          <p:sp>
            <p:nvSpPr>
              <p:cNvPr id="2141" name="Freeform 100"/>
              <p:cNvSpPr>
                <a:spLocks/>
              </p:cNvSpPr>
              <p:nvPr/>
            </p:nvSpPr>
            <p:spPr bwMode="auto">
              <a:xfrm>
                <a:off x="4160" y="1542"/>
                <a:ext cx="257" cy="269"/>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endParaRPr lang="es-ES_tradnl"/>
              </a:p>
            </p:txBody>
          </p:sp>
          <p:sp>
            <p:nvSpPr>
              <p:cNvPr id="2142" name="Freeform 101"/>
              <p:cNvSpPr>
                <a:spLocks/>
              </p:cNvSpPr>
              <p:nvPr/>
            </p:nvSpPr>
            <p:spPr bwMode="auto">
              <a:xfrm>
                <a:off x="4225" y="1614"/>
                <a:ext cx="126" cy="131"/>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endParaRPr lang="es-ES_tradnl"/>
              </a:p>
            </p:txBody>
          </p:sp>
        </p:grpSp>
        <p:sp>
          <p:nvSpPr>
            <p:cNvPr id="2131" name="Freeform 102"/>
            <p:cNvSpPr>
              <a:spLocks/>
            </p:cNvSpPr>
            <p:nvPr/>
          </p:nvSpPr>
          <p:spPr bwMode="auto">
            <a:xfrm>
              <a:off x="4429" y="999"/>
              <a:ext cx="366"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endParaRPr lang="es-ES_tradnl"/>
            </a:p>
          </p:txBody>
        </p:sp>
        <p:sp>
          <p:nvSpPr>
            <p:cNvPr id="2132" name="Freeform 103"/>
            <p:cNvSpPr>
              <a:spLocks/>
            </p:cNvSpPr>
            <p:nvPr/>
          </p:nvSpPr>
          <p:spPr bwMode="auto">
            <a:xfrm>
              <a:off x="4417" y="993"/>
              <a:ext cx="384" cy="191"/>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endParaRPr lang="es-ES_tradnl"/>
            </a:p>
          </p:txBody>
        </p:sp>
        <p:sp>
          <p:nvSpPr>
            <p:cNvPr id="2133" name="Freeform 104"/>
            <p:cNvSpPr>
              <a:spLocks/>
            </p:cNvSpPr>
            <p:nvPr/>
          </p:nvSpPr>
          <p:spPr bwMode="auto">
            <a:xfrm>
              <a:off x="4435" y="1501"/>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endParaRPr lang="es-ES_tradnl"/>
            </a:p>
          </p:txBody>
        </p:sp>
        <p:sp>
          <p:nvSpPr>
            <p:cNvPr id="2134" name="Freeform 105"/>
            <p:cNvSpPr>
              <a:spLocks/>
            </p:cNvSpPr>
            <p:nvPr/>
          </p:nvSpPr>
          <p:spPr bwMode="auto">
            <a:xfrm>
              <a:off x="4819" y="999"/>
              <a:ext cx="287"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endParaRPr lang="es-ES_tradnl"/>
            </a:p>
          </p:txBody>
        </p:sp>
        <p:sp>
          <p:nvSpPr>
            <p:cNvPr id="2135" name="Freeform 106"/>
            <p:cNvSpPr>
              <a:spLocks/>
            </p:cNvSpPr>
            <p:nvPr/>
          </p:nvSpPr>
          <p:spPr bwMode="auto">
            <a:xfrm>
              <a:off x="4813" y="993"/>
              <a:ext cx="299" cy="191"/>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endParaRPr lang="es-ES_tradnl"/>
            </a:p>
          </p:txBody>
        </p:sp>
        <p:sp>
          <p:nvSpPr>
            <p:cNvPr id="2136" name="Freeform 107"/>
            <p:cNvSpPr>
              <a:spLocks/>
            </p:cNvSpPr>
            <p:nvPr/>
          </p:nvSpPr>
          <p:spPr bwMode="auto">
            <a:xfrm>
              <a:off x="4813" y="999"/>
              <a:ext cx="12" cy="185"/>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endParaRPr lang="es-ES_tradnl"/>
            </a:p>
          </p:txBody>
        </p:sp>
        <p:sp>
          <p:nvSpPr>
            <p:cNvPr id="2137" name="Freeform 108"/>
            <p:cNvSpPr>
              <a:spLocks/>
            </p:cNvSpPr>
            <p:nvPr/>
          </p:nvSpPr>
          <p:spPr bwMode="auto">
            <a:xfrm flipH="1">
              <a:off x="4789" y="993"/>
              <a:ext cx="12"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endParaRPr lang="es-ES_tradnl"/>
            </a:p>
          </p:txBody>
        </p:sp>
      </p:grpSp>
      <p:sp>
        <p:nvSpPr>
          <p:cNvPr id="136" name="Freeform 2"/>
          <p:cNvSpPr>
            <a:spLocks/>
          </p:cNvSpPr>
          <p:nvPr/>
        </p:nvSpPr>
        <p:spPr bwMode="auto">
          <a:xfrm>
            <a:off x="3135313" y="6130925"/>
            <a:ext cx="7239000" cy="407988"/>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pPr>
              <a:defRPr/>
            </a:pPr>
            <a:endParaRPr lang="es-ES_tradnl" kern="0">
              <a:solidFill>
                <a:srgbClr val="000000"/>
              </a:solidFill>
              <a:latin typeface="Arial"/>
              <a:cs typeface="Arial"/>
            </a:endParaRPr>
          </a:p>
        </p:txBody>
      </p:sp>
      <p:sp>
        <p:nvSpPr>
          <p:cNvPr id="137" name="Freeform 3"/>
          <p:cNvSpPr>
            <a:spLocks/>
          </p:cNvSpPr>
          <p:nvPr/>
        </p:nvSpPr>
        <p:spPr bwMode="auto">
          <a:xfrm>
            <a:off x="1908175" y="4440238"/>
            <a:ext cx="646747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pPr>
              <a:defRPr/>
            </a:pPr>
            <a:endParaRPr lang="es-ES_tradnl" kern="0">
              <a:solidFill>
                <a:srgbClr val="000000"/>
              </a:solidFill>
              <a:latin typeface="Arial"/>
              <a:cs typeface="Arial"/>
            </a:endParaRPr>
          </a:p>
        </p:txBody>
      </p:sp>
      <p:sp>
        <p:nvSpPr>
          <p:cNvPr id="138" name="Rectangle 4"/>
          <p:cNvSpPr>
            <a:spLocks noChangeArrowheads="1"/>
          </p:cNvSpPr>
          <p:nvPr/>
        </p:nvSpPr>
        <p:spPr bwMode="auto">
          <a:xfrm>
            <a:off x="-295275" y="5035550"/>
            <a:ext cx="9439275" cy="65088"/>
          </a:xfrm>
          <a:prstGeom prst="rect">
            <a:avLst/>
          </a:prstGeom>
          <a:solidFill>
            <a:srgbClr val="000000"/>
          </a:solidFill>
          <a:ln w="9525">
            <a:noFill/>
            <a:miter lim="800000"/>
            <a:headEnd/>
            <a:tailEnd/>
          </a:ln>
        </p:spPr>
        <p:txBody>
          <a:bodyPr/>
          <a:lstStyle/>
          <a:p>
            <a:pPr>
              <a:defRPr/>
            </a:pPr>
            <a:endParaRPr lang="es-ES_tradnl" kern="0">
              <a:solidFill>
                <a:srgbClr val="000000"/>
              </a:solidFill>
              <a:latin typeface="Arial"/>
              <a:cs typeface="Arial"/>
            </a:endParaRPr>
          </a:p>
        </p:txBody>
      </p:sp>
      <p:grpSp>
        <p:nvGrpSpPr>
          <p:cNvPr id="11" name="Group 5"/>
          <p:cNvGrpSpPr>
            <a:grpSpLocks/>
          </p:cNvGrpSpPr>
          <p:nvPr/>
        </p:nvGrpSpPr>
        <p:grpSpPr bwMode="auto">
          <a:xfrm flipH="1">
            <a:off x="446088" y="4322763"/>
            <a:ext cx="1471612" cy="730250"/>
            <a:chOff x="4046" y="969"/>
            <a:chExt cx="1360" cy="675"/>
          </a:xfrm>
        </p:grpSpPr>
        <p:sp>
          <p:nvSpPr>
            <p:cNvPr id="140" name="Freeform 6"/>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nvGrpSpPr>
            <p:cNvPr id="2116" name="Group 7"/>
            <p:cNvGrpSpPr>
              <a:grpSpLocks/>
            </p:cNvGrpSpPr>
            <p:nvPr/>
          </p:nvGrpSpPr>
          <p:grpSpPr bwMode="auto">
            <a:xfrm>
              <a:off x="4052" y="975"/>
              <a:ext cx="1348" cy="669"/>
              <a:chOff x="4052" y="1148"/>
              <a:chExt cx="1348" cy="669"/>
            </a:xfrm>
          </p:grpSpPr>
          <p:sp>
            <p:nvSpPr>
              <p:cNvPr id="149" name="Freeform 8"/>
              <p:cNvSpPr>
                <a:spLocks/>
              </p:cNvSpPr>
              <p:nvPr/>
            </p:nvSpPr>
            <p:spPr bwMode="auto">
              <a:xfrm>
                <a:off x="4052" y="1148"/>
                <a:ext cx="1348" cy="533"/>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pPr>
                  <a:defRPr/>
                </a:pPr>
                <a:endParaRPr lang="es-ES_tradnl" kern="0">
                  <a:solidFill>
                    <a:srgbClr val="000000"/>
                  </a:solidFill>
                  <a:latin typeface="Arial"/>
                  <a:cs typeface="Arial"/>
                </a:endParaRPr>
              </a:p>
            </p:txBody>
          </p:sp>
          <p:sp>
            <p:nvSpPr>
              <p:cNvPr id="150" name="Freeform 9"/>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51" name="Freeform 10"/>
              <p:cNvSpPr>
                <a:spLocks/>
              </p:cNvSpPr>
              <p:nvPr/>
            </p:nvSpPr>
            <p:spPr bwMode="auto">
              <a:xfrm>
                <a:off x="5064" y="1615"/>
                <a:ext cx="126" cy="136"/>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52" name="Freeform 11"/>
              <p:cNvSpPr>
                <a:spLocks/>
              </p:cNvSpPr>
              <p:nvPr/>
            </p:nvSpPr>
            <p:spPr bwMode="auto">
              <a:xfrm>
                <a:off x="4160" y="1543"/>
                <a:ext cx="257" cy="270"/>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53" name="Freeform 12"/>
              <p:cNvSpPr>
                <a:spLocks/>
              </p:cNvSpPr>
              <p:nvPr/>
            </p:nvSpPr>
            <p:spPr bwMode="auto">
              <a:xfrm>
                <a:off x="4225" y="1615"/>
                <a:ext cx="126" cy="132"/>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42" name="Freeform 13"/>
            <p:cNvSpPr>
              <a:spLocks/>
            </p:cNvSpPr>
            <p:nvPr/>
          </p:nvSpPr>
          <p:spPr bwMode="auto">
            <a:xfrm>
              <a:off x="4429" y="998"/>
              <a:ext cx="367"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43" name="Freeform 14"/>
            <p:cNvSpPr>
              <a:spLocks/>
            </p:cNvSpPr>
            <p:nvPr/>
          </p:nvSpPr>
          <p:spPr bwMode="auto">
            <a:xfrm>
              <a:off x="4417" y="992"/>
              <a:ext cx="384" cy="192"/>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44" name="Freeform 15"/>
            <p:cNvSpPr>
              <a:spLocks/>
            </p:cNvSpPr>
            <p:nvPr/>
          </p:nvSpPr>
          <p:spPr bwMode="auto">
            <a:xfrm>
              <a:off x="4435" y="1502"/>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45" name="Freeform 16"/>
            <p:cNvSpPr>
              <a:spLocks/>
            </p:cNvSpPr>
            <p:nvPr/>
          </p:nvSpPr>
          <p:spPr bwMode="auto">
            <a:xfrm>
              <a:off x="4819" y="998"/>
              <a:ext cx="288"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46" name="Freeform 17"/>
            <p:cNvSpPr>
              <a:spLocks/>
            </p:cNvSpPr>
            <p:nvPr/>
          </p:nvSpPr>
          <p:spPr bwMode="auto">
            <a:xfrm>
              <a:off x="4813" y="992"/>
              <a:ext cx="299" cy="192"/>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47" name="Freeform 18"/>
            <p:cNvSpPr>
              <a:spLocks/>
            </p:cNvSpPr>
            <p:nvPr/>
          </p:nvSpPr>
          <p:spPr bwMode="auto">
            <a:xfrm>
              <a:off x="4813" y="998"/>
              <a:ext cx="12" cy="186"/>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48" name="Freeform 19"/>
            <p:cNvSpPr>
              <a:spLocks/>
            </p:cNvSpPr>
            <p:nvPr/>
          </p:nvSpPr>
          <p:spPr bwMode="auto">
            <a:xfrm>
              <a:off x="4788" y="992"/>
              <a:ext cx="13"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grpSp>
        <p:nvGrpSpPr>
          <p:cNvPr id="13" name="Group 20"/>
          <p:cNvGrpSpPr>
            <a:grpSpLocks/>
          </p:cNvGrpSpPr>
          <p:nvPr/>
        </p:nvGrpSpPr>
        <p:grpSpPr bwMode="auto">
          <a:xfrm>
            <a:off x="7067550" y="4319588"/>
            <a:ext cx="1471613" cy="730250"/>
            <a:chOff x="4046" y="969"/>
            <a:chExt cx="1360" cy="675"/>
          </a:xfrm>
        </p:grpSpPr>
        <p:sp>
          <p:nvSpPr>
            <p:cNvPr id="155" name="Freeform 21"/>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nvGrpSpPr>
            <p:cNvPr id="2102" name="Group 22"/>
            <p:cNvGrpSpPr>
              <a:grpSpLocks/>
            </p:cNvGrpSpPr>
            <p:nvPr/>
          </p:nvGrpSpPr>
          <p:grpSpPr bwMode="auto">
            <a:xfrm>
              <a:off x="4052" y="975"/>
              <a:ext cx="1348" cy="669"/>
              <a:chOff x="4052" y="1148"/>
              <a:chExt cx="1348" cy="669"/>
            </a:xfrm>
          </p:grpSpPr>
          <p:sp>
            <p:nvSpPr>
              <p:cNvPr id="164" name="Freeform 23"/>
              <p:cNvSpPr>
                <a:spLocks/>
              </p:cNvSpPr>
              <p:nvPr/>
            </p:nvSpPr>
            <p:spPr bwMode="auto">
              <a:xfrm>
                <a:off x="4052" y="1148"/>
                <a:ext cx="1348" cy="533"/>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pPr>
                  <a:defRPr/>
                </a:pPr>
                <a:endParaRPr lang="es-ES_tradnl" kern="0">
                  <a:solidFill>
                    <a:srgbClr val="000000"/>
                  </a:solidFill>
                  <a:latin typeface="Arial"/>
                  <a:cs typeface="Arial"/>
                </a:endParaRPr>
              </a:p>
            </p:txBody>
          </p:sp>
          <p:sp>
            <p:nvSpPr>
              <p:cNvPr id="165" name="Freeform 24"/>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66" name="Freeform 25"/>
              <p:cNvSpPr>
                <a:spLocks/>
              </p:cNvSpPr>
              <p:nvPr/>
            </p:nvSpPr>
            <p:spPr bwMode="auto">
              <a:xfrm>
                <a:off x="5064" y="1615"/>
                <a:ext cx="126" cy="136"/>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67" name="Freeform 26"/>
              <p:cNvSpPr>
                <a:spLocks/>
              </p:cNvSpPr>
              <p:nvPr/>
            </p:nvSpPr>
            <p:spPr bwMode="auto">
              <a:xfrm>
                <a:off x="4160" y="1543"/>
                <a:ext cx="257" cy="270"/>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68" name="Freeform 27"/>
              <p:cNvSpPr>
                <a:spLocks/>
              </p:cNvSpPr>
              <p:nvPr/>
            </p:nvSpPr>
            <p:spPr bwMode="auto">
              <a:xfrm>
                <a:off x="4225" y="1615"/>
                <a:ext cx="126" cy="132"/>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57" name="Freeform 28"/>
            <p:cNvSpPr>
              <a:spLocks/>
            </p:cNvSpPr>
            <p:nvPr/>
          </p:nvSpPr>
          <p:spPr bwMode="auto">
            <a:xfrm>
              <a:off x="4429" y="998"/>
              <a:ext cx="367"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58" name="Freeform 29"/>
            <p:cNvSpPr>
              <a:spLocks/>
            </p:cNvSpPr>
            <p:nvPr/>
          </p:nvSpPr>
          <p:spPr bwMode="auto">
            <a:xfrm>
              <a:off x="4417" y="992"/>
              <a:ext cx="384" cy="192"/>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59" name="Freeform 30"/>
            <p:cNvSpPr>
              <a:spLocks/>
            </p:cNvSpPr>
            <p:nvPr/>
          </p:nvSpPr>
          <p:spPr bwMode="auto">
            <a:xfrm>
              <a:off x="4435" y="1502"/>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60" name="Freeform 31"/>
            <p:cNvSpPr>
              <a:spLocks/>
            </p:cNvSpPr>
            <p:nvPr/>
          </p:nvSpPr>
          <p:spPr bwMode="auto">
            <a:xfrm>
              <a:off x="4819" y="998"/>
              <a:ext cx="288"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61" name="Freeform 32"/>
            <p:cNvSpPr>
              <a:spLocks/>
            </p:cNvSpPr>
            <p:nvPr/>
          </p:nvSpPr>
          <p:spPr bwMode="auto">
            <a:xfrm>
              <a:off x="4813" y="992"/>
              <a:ext cx="299" cy="192"/>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62" name="Freeform 33"/>
            <p:cNvSpPr>
              <a:spLocks/>
            </p:cNvSpPr>
            <p:nvPr/>
          </p:nvSpPr>
          <p:spPr bwMode="auto">
            <a:xfrm>
              <a:off x="4813" y="998"/>
              <a:ext cx="12" cy="186"/>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63" name="Freeform 34"/>
            <p:cNvSpPr>
              <a:spLocks/>
            </p:cNvSpPr>
            <p:nvPr/>
          </p:nvSpPr>
          <p:spPr bwMode="auto">
            <a:xfrm>
              <a:off x="4788" y="992"/>
              <a:ext cx="13"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69" name="AutoShape 35"/>
          <p:cNvSpPr>
            <a:spLocks noChangeArrowheads="1"/>
          </p:cNvSpPr>
          <p:nvPr/>
        </p:nvSpPr>
        <p:spPr bwMode="auto">
          <a:xfrm>
            <a:off x="5864225" y="3394075"/>
            <a:ext cx="1484313" cy="860425"/>
          </a:xfrm>
          <a:prstGeom prst="cloudCallout">
            <a:avLst>
              <a:gd name="adj1" fmla="val -38769"/>
              <a:gd name="adj2" fmla="val 71032"/>
            </a:avLst>
          </a:prstGeom>
          <a:solidFill>
            <a:srgbClr val="FFFFFF"/>
          </a:solidFill>
          <a:ln w="9525">
            <a:solidFill>
              <a:srgbClr val="000000"/>
            </a:solidFill>
            <a:round/>
            <a:headEnd/>
            <a:tailEnd/>
          </a:ln>
        </p:spPr>
        <p:txBody>
          <a:bodyPr/>
          <a:lstStyle/>
          <a:p>
            <a:pPr algn="ctr">
              <a:spcBef>
                <a:spcPct val="50000"/>
              </a:spcBef>
              <a:defRPr/>
            </a:pPr>
            <a:r>
              <a:rPr lang="es-ES" sz="1100" b="1" kern="0">
                <a:solidFill>
                  <a:srgbClr val="000000"/>
                </a:solidFill>
                <a:latin typeface="Times New Roman" pitchFamily="18" charset="0"/>
                <a:cs typeface="Arial"/>
              </a:rPr>
              <a:t>La velocidad de la luz es 300.000 km/s</a:t>
            </a:r>
            <a:endParaRPr lang="es-ES" kern="0">
              <a:solidFill>
                <a:srgbClr val="000000"/>
              </a:solidFill>
              <a:latin typeface="Arial"/>
              <a:cs typeface="Arial"/>
            </a:endParaRPr>
          </a:p>
        </p:txBody>
      </p:sp>
      <p:sp>
        <p:nvSpPr>
          <p:cNvPr id="170" name="Rectangle 36"/>
          <p:cNvSpPr>
            <a:spLocks noChangeArrowheads="1"/>
          </p:cNvSpPr>
          <p:nvPr/>
        </p:nvSpPr>
        <p:spPr bwMode="auto">
          <a:xfrm>
            <a:off x="0" y="6794500"/>
            <a:ext cx="9144000" cy="63500"/>
          </a:xfrm>
          <a:prstGeom prst="rect">
            <a:avLst/>
          </a:prstGeom>
          <a:solidFill>
            <a:srgbClr val="000000"/>
          </a:solidFill>
          <a:ln w="9525">
            <a:noFill/>
            <a:miter lim="800000"/>
            <a:headEnd/>
            <a:tailEnd/>
          </a:ln>
        </p:spPr>
        <p:txBody>
          <a:bodyPr/>
          <a:lstStyle/>
          <a:p>
            <a:pPr>
              <a:defRPr/>
            </a:pPr>
            <a:endParaRPr lang="es-ES_tradnl" kern="0">
              <a:solidFill>
                <a:srgbClr val="000000"/>
              </a:solidFill>
              <a:latin typeface="Arial"/>
              <a:cs typeface="Arial"/>
            </a:endParaRPr>
          </a:p>
        </p:txBody>
      </p:sp>
      <p:grpSp>
        <p:nvGrpSpPr>
          <p:cNvPr id="15" name="Group 37"/>
          <p:cNvGrpSpPr>
            <a:grpSpLocks/>
          </p:cNvGrpSpPr>
          <p:nvPr/>
        </p:nvGrpSpPr>
        <p:grpSpPr bwMode="auto">
          <a:xfrm>
            <a:off x="7067550" y="6073775"/>
            <a:ext cx="1471613" cy="730250"/>
            <a:chOff x="4046" y="969"/>
            <a:chExt cx="1360" cy="675"/>
          </a:xfrm>
        </p:grpSpPr>
        <p:sp>
          <p:nvSpPr>
            <p:cNvPr id="172" name="Freeform 38"/>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nvGrpSpPr>
            <p:cNvPr id="2088" name="Group 39"/>
            <p:cNvGrpSpPr>
              <a:grpSpLocks/>
            </p:cNvGrpSpPr>
            <p:nvPr/>
          </p:nvGrpSpPr>
          <p:grpSpPr bwMode="auto">
            <a:xfrm>
              <a:off x="4052" y="975"/>
              <a:ext cx="1348" cy="669"/>
              <a:chOff x="4052" y="1148"/>
              <a:chExt cx="1348" cy="669"/>
            </a:xfrm>
          </p:grpSpPr>
          <p:sp>
            <p:nvSpPr>
              <p:cNvPr id="181" name="Freeform 40"/>
              <p:cNvSpPr>
                <a:spLocks/>
              </p:cNvSpPr>
              <p:nvPr/>
            </p:nvSpPr>
            <p:spPr bwMode="auto">
              <a:xfrm>
                <a:off x="4052" y="1148"/>
                <a:ext cx="1348" cy="533"/>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008000"/>
              </a:solidFill>
              <a:ln w="9525">
                <a:noFill/>
                <a:round/>
                <a:headEnd/>
                <a:tailEnd/>
              </a:ln>
            </p:spPr>
            <p:txBody>
              <a:bodyPr/>
              <a:lstStyle/>
              <a:p>
                <a:pPr>
                  <a:defRPr/>
                </a:pPr>
                <a:endParaRPr lang="es-ES_tradnl" kern="0">
                  <a:solidFill>
                    <a:srgbClr val="000000"/>
                  </a:solidFill>
                  <a:latin typeface="Arial"/>
                  <a:cs typeface="Arial"/>
                </a:endParaRPr>
              </a:p>
            </p:txBody>
          </p:sp>
          <p:sp>
            <p:nvSpPr>
              <p:cNvPr id="182" name="Freeform 41"/>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83" name="Freeform 42"/>
              <p:cNvSpPr>
                <a:spLocks/>
              </p:cNvSpPr>
              <p:nvPr/>
            </p:nvSpPr>
            <p:spPr bwMode="auto">
              <a:xfrm>
                <a:off x="5064" y="1615"/>
                <a:ext cx="126" cy="136"/>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84" name="Freeform 43"/>
              <p:cNvSpPr>
                <a:spLocks/>
              </p:cNvSpPr>
              <p:nvPr/>
            </p:nvSpPr>
            <p:spPr bwMode="auto">
              <a:xfrm>
                <a:off x="4160" y="1543"/>
                <a:ext cx="257" cy="270"/>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85" name="Freeform 44"/>
              <p:cNvSpPr>
                <a:spLocks/>
              </p:cNvSpPr>
              <p:nvPr/>
            </p:nvSpPr>
            <p:spPr bwMode="auto">
              <a:xfrm>
                <a:off x="4225" y="1615"/>
                <a:ext cx="126" cy="132"/>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74" name="Freeform 45"/>
            <p:cNvSpPr>
              <a:spLocks/>
            </p:cNvSpPr>
            <p:nvPr/>
          </p:nvSpPr>
          <p:spPr bwMode="auto">
            <a:xfrm>
              <a:off x="4429" y="998"/>
              <a:ext cx="367"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75" name="Freeform 46"/>
            <p:cNvSpPr>
              <a:spLocks/>
            </p:cNvSpPr>
            <p:nvPr/>
          </p:nvSpPr>
          <p:spPr bwMode="auto">
            <a:xfrm>
              <a:off x="4417" y="992"/>
              <a:ext cx="384" cy="192"/>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76" name="Freeform 47"/>
            <p:cNvSpPr>
              <a:spLocks/>
            </p:cNvSpPr>
            <p:nvPr/>
          </p:nvSpPr>
          <p:spPr bwMode="auto">
            <a:xfrm>
              <a:off x="4435" y="1502"/>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77" name="Freeform 48"/>
            <p:cNvSpPr>
              <a:spLocks/>
            </p:cNvSpPr>
            <p:nvPr/>
          </p:nvSpPr>
          <p:spPr bwMode="auto">
            <a:xfrm>
              <a:off x="4819" y="998"/>
              <a:ext cx="288"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78" name="Freeform 49"/>
            <p:cNvSpPr>
              <a:spLocks/>
            </p:cNvSpPr>
            <p:nvPr/>
          </p:nvSpPr>
          <p:spPr bwMode="auto">
            <a:xfrm>
              <a:off x="4813" y="992"/>
              <a:ext cx="299" cy="192"/>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79" name="Freeform 50"/>
            <p:cNvSpPr>
              <a:spLocks/>
            </p:cNvSpPr>
            <p:nvPr/>
          </p:nvSpPr>
          <p:spPr bwMode="auto">
            <a:xfrm>
              <a:off x="4813" y="998"/>
              <a:ext cx="12" cy="186"/>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80" name="Freeform 51"/>
            <p:cNvSpPr>
              <a:spLocks/>
            </p:cNvSpPr>
            <p:nvPr/>
          </p:nvSpPr>
          <p:spPr bwMode="auto">
            <a:xfrm>
              <a:off x="4788" y="992"/>
              <a:ext cx="13"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86" name="AutoShape 52"/>
          <p:cNvSpPr>
            <a:spLocks noChangeArrowheads="1"/>
          </p:cNvSpPr>
          <p:nvPr/>
        </p:nvSpPr>
        <p:spPr bwMode="auto">
          <a:xfrm>
            <a:off x="4030663" y="5148263"/>
            <a:ext cx="1484312" cy="860425"/>
          </a:xfrm>
          <a:prstGeom prst="cloudCallout">
            <a:avLst>
              <a:gd name="adj1" fmla="val -38769"/>
              <a:gd name="adj2" fmla="val 71032"/>
            </a:avLst>
          </a:prstGeom>
          <a:solidFill>
            <a:srgbClr val="FFFFFF"/>
          </a:solidFill>
          <a:ln w="9525">
            <a:solidFill>
              <a:srgbClr val="000000"/>
            </a:solidFill>
            <a:round/>
            <a:headEnd/>
            <a:tailEnd/>
          </a:ln>
        </p:spPr>
        <p:txBody>
          <a:bodyPr/>
          <a:lstStyle/>
          <a:p>
            <a:pPr algn="ctr">
              <a:spcBef>
                <a:spcPct val="50000"/>
              </a:spcBef>
              <a:defRPr/>
            </a:pPr>
            <a:r>
              <a:rPr lang="es-ES" sz="1100" b="1" kern="0">
                <a:solidFill>
                  <a:srgbClr val="000000"/>
                </a:solidFill>
                <a:latin typeface="Times New Roman" pitchFamily="18" charset="0"/>
                <a:cs typeface="Arial"/>
              </a:rPr>
              <a:t>La velocidad de la luz es 300.000 km/s</a:t>
            </a:r>
            <a:endParaRPr lang="es-ES" kern="0">
              <a:solidFill>
                <a:srgbClr val="000000"/>
              </a:solidFill>
              <a:latin typeface="Arial"/>
              <a:cs typeface="Arial"/>
            </a:endParaRPr>
          </a:p>
        </p:txBody>
      </p:sp>
      <p:grpSp>
        <p:nvGrpSpPr>
          <p:cNvPr id="17" name="Group 53"/>
          <p:cNvGrpSpPr>
            <a:grpSpLocks/>
          </p:cNvGrpSpPr>
          <p:nvPr/>
        </p:nvGrpSpPr>
        <p:grpSpPr bwMode="auto">
          <a:xfrm>
            <a:off x="2652713" y="6056313"/>
            <a:ext cx="1471612" cy="730250"/>
            <a:chOff x="4046" y="969"/>
            <a:chExt cx="1360" cy="675"/>
          </a:xfrm>
        </p:grpSpPr>
        <p:sp>
          <p:nvSpPr>
            <p:cNvPr id="188" name="Freeform 54"/>
            <p:cNvSpPr>
              <a:spLocks/>
            </p:cNvSpPr>
            <p:nvPr/>
          </p:nvSpPr>
          <p:spPr bwMode="auto">
            <a:xfrm>
              <a:off x="4046" y="969"/>
              <a:ext cx="1360" cy="544"/>
            </a:xfrm>
            <a:custGeom>
              <a:avLst/>
              <a:gdLst>
                <a:gd name="T0" fmla="*/ 929 w 1360"/>
                <a:gd name="T1" fmla="*/ 502 h 544"/>
                <a:gd name="T2" fmla="*/ 947 w 1360"/>
                <a:gd name="T3" fmla="*/ 454 h 544"/>
                <a:gd name="T4" fmla="*/ 989 w 1360"/>
                <a:gd name="T5" fmla="*/ 394 h 544"/>
                <a:gd name="T6" fmla="*/ 1066 w 1360"/>
                <a:gd name="T7" fmla="*/ 364 h 544"/>
                <a:gd name="T8" fmla="*/ 1138 w 1360"/>
                <a:gd name="T9" fmla="*/ 376 h 544"/>
                <a:gd name="T10" fmla="*/ 1186 w 1360"/>
                <a:gd name="T11" fmla="*/ 406 h 544"/>
                <a:gd name="T12" fmla="*/ 1234 w 1360"/>
                <a:gd name="T13" fmla="*/ 472 h 544"/>
                <a:gd name="T14" fmla="*/ 1246 w 1360"/>
                <a:gd name="T15" fmla="*/ 532 h 544"/>
                <a:gd name="T16" fmla="*/ 1336 w 1360"/>
                <a:gd name="T17" fmla="*/ 526 h 544"/>
                <a:gd name="T18" fmla="*/ 1348 w 1360"/>
                <a:gd name="T19" fmla="*/ 526 h 544"/>
                <a:gd name="T20" fmla="*/ 1342 w 1360"/>
                <a:gd name="T21" fmla="*/ 227 h 544"/>
                <a:gd name="T22" fmla="*/ 1216 w 1360"/>
                <a:gd name="T23" fmla="*/ 221 h 544"/>
                <a:gd name="T24" fmla="*/ 1192 w 1360"/>
                <a:gd name="T25" fmla="*/ 215 h 544"/>
                <a:gd name="T26" fmla="*/ 1000 w 1360"/>
                <a:gd name="T27" fmla="*/ 18 h 544"/>
                <a:gd name="T28" fmla="*/ 557 w 1360"/>
                <a:gd name="T29" fmla="*/ 12 h 544"/>
                <a:gd name="T30" fmla="*/ 30 w 1360"/>
                <a:gd name="T31" fmla="*/ 269 h 544"/>
                <a:gd name="T32" fmla="*/ 18 w 1360"/>
                <a:gd name="T33" fmla="*/ 269 h 544"/>
                <a:gd name="T34" fmla="*/ 12 w 1360"/>
                <a:gd name="T35" fmla="*/ 520 h 544"/>
                <a:gd name="T36" fmla="*/ 18 w 1360"/>
                <a:gd name="T37" fmla="*/ 532 h 544"/>
                <a:gd name="T38" fmla="*/ 84 w 1360"/>
                <a:gd name="T39" fmla="*/ 508 h 544"/>
                <a:gd name="T40" fmla="*/ 114 w 1360"/>
                <a:gd name="T41" fmla="*/ 424 h 544"/>
                <a:gd name="T42" fmla="*/ 161 w 1360"/>
                <a:gd name="T43" fmla="*/ 382 h 544"/>
                <a:gd name="T44" fmla="*/ 203 w 1360"/>
                <a:gd name="T45" fmla="*/ 370 h 544"/>
                <a:gd name="T46" fmla="*/ 257 w 1360"/>
                <a:gd name="T47" fmla="*/ 358 h 544"/>
                <a:gd name="T48" fmla="*/ 305 w 1360"/>
                <a:gd name="T49" fmla="*/ 376 h 544"/>
                <a:gd name="T50" fmla="*/ 347 w 1360"/>
                <a:gd name="T51" fmla="*/ 406 h 544"/>
                <a:gd name="T52" fmla="*/ 383 w 1360"/>
                <a:gd name="T53" fmla="*/ 460 h 544"/>
                <a:gd name="T54" fmla="*/ 395 w 1360"/>
                <a:gd name="T55" fmla="*/ 502 h 544"/>
                <a:gd name="T56" fmla="*/ 401 w 1360"/>
                <a:gd name="T57" fmla="*/ 538 h 544"/>
                <a:gd name="T58" fmla="*/ 389 w 1360"/>
                <a:gd name="T59" fmla="*/ 520 h 544"/>
                <a:gd name="T60" fmla="*/ 383 w 1360"/>
                <a:gd name="T61" fmla="*/ 478 h 544"/>
                <a:gd name="T62" fmla="*/ 359 w 1360"/>
                <a:gd name="T63" fmla="*/ 436 h 544"/>
                <a:gd name="T64" fmla="*/ 323 w 1360"/>
                <a:gd name="T65" fmla="*/ 400 h 544"/>
                <a:gd name="T66" fmla="*/ 275 w 1360"/>
                <a:gd name="T67" fmla="*/ 376 h 544"/>
                <a:gd name="T68" fmla="*/ 233 w 1360"/>
                <a:gd name="T69" fmla="*/ 376 h 544"/>
                <a:gd name="T70" fmla="*/ 179 w 1360"/>
                <a:gd name="T71" fmla="*/ 388 h 544"/>
                <a:gd name="T72" fmla="*/ 137 w 1360"/>
                <a:gd name="T73" fmla="*/ 406 h 544"/>
                <a:gd name="T74" fmla="*/ 108 w 1360"/>
                <a:gd name="T75" fmla="*/ 460 h 544"/>
                <a:gd name="T76" fmla="*/ 90 w 1360"/>
                <a:gd name="T77" fmla="*/ 544 h 544"/>
                <a:gd name="T78" fmla="*/ 6 w 1360"/>
                <a:gd name="T79" fmla="*/ 532 h 544"/>
                <a:gd name="T80" fmla="*/ 0 w 1360"/>
                <a:gd name="T81" fmla="*/ 275 h 544"/>
                <a:gd name="T82" fmla="*/ 6 w 1360"/>
                <a:gd name="T83" fmla="*/ 257 h 544"/>
                <a:gd name="T84" fmla="*/ 341 w 1360"/>
                <a:gd name="T85" fmla="*/ 191 h 544"/>
                <a:gd name="T86" fmla="*/ 989 w 1360"/>
                <a:gd name="T87" fmla="*/ 0 h 544"/>
                <a:gd name="T88" fmla="*/ 1012 w 1360"/>
                <a:gd name="T89" fmla="*/ 12 h 544"/>
                <a:gd name="T90" fmla="*/ 1204 w 1360"/>
                <a:gd name="T91" fmla="*/ 203 h 544"/>
                <a:gd name="T92" fmla="*/ 1222 w 1360"/>
                <a:gd name="T93" fmla="*/ 215 h 544"/>
                <a:gd name="T94" fmla="*/ 1360 w 1360"/>
                <a:gd name="T95" fmla="*/ 233 h 544"/>
                <a:gd name="T96" fmla="*/ 1348 w 1360"/>
                <a:gd name="T97" fmla="*/ 538 h 544"/>
                <a:gd name="T98" fmla="*/ 1324 w 1360"/>
                <a:gd name="T99" fmla="*/ 544 h 544"/>
                <a:gd name="T100" fmla="*/ 1234 w 1360"/>
                <a:gd name="T101" fmla="*/ 508 h 544"/>
                <a:gd name="T102" fmla="*/ 1198 w 1360"/>
                <a:gd name="T103" fmla="*/ 436 h 544"/>
                <a:gd name="T104" fmla="*/ 1156 w 1360"/>
                <a:gd name="T105" fmla="*/ 400 h 544"/>
                <a:gd name="T106" fmla="*/ 1102 w 1360"/>
                <a:gd name="T107" fmla="*/ 376 h 544"/>
                <a:gd name="T108" fmla="*/ 1042 w 1360"/>
                <a:gd name="T109" fmla="*/ 382 h 544"/>
                <a:gd name="T110" fmla="*/ 977 w 1360"/>
                <a:gd name="T111" fmla="*/ 430 h 544"/>
                <a:gd name="T112" fmla="*/ 947 w 1360"/>
                <a:gd name="T113" fmla="*/ 472 h 544"/>
                <a:gd name="T114" fmla="*/ 935 w 1360"/>
                <a:gd name="T115" fmla="*/ 544 h 544"/>
                <a:gd name="T116" fmla="*/ 923 w 1360"/>
                <a:gd name="T117" fmla="*/ 538 h 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0"/>
                <a:gd name="T178" fmla="*/ 0 h 544"/>
                <a:gd name="T179" fmla="*/ 1360 w 1360"/>
                <a:gd name="T180" fmla="*/ 544 h 5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0" h="544">
                  <a:moveTo>
                    <a:pt x="923" y="538"/>
                  </a:moveTo>
                  <a:lnTo>
                    <a:pt x="929" y="502"/>
                  </a:lnTo>
                  <a:lnTo>
                    <a:pt x="935" y="472"/>
                  </a:lnTo>
                  <a:lnTo>
                    <a:pt x="947" y="454"/>
                  </a:lnTo>
                  <a:lnTo>
                    <a:pt x="965" y="430"/>
                  </a:lnTo>
                  <a:lnTo>
                    <a:pt x="989" y="394"/>
                  </a:lnTo>
                  <a:lnTo>
                    <a:pt x="1042" y="370"/>
                  </a:lnTo>
                  <a:lnTo>
                    <a:pt x="1066" y="364"/>
                  </a:lnTo>
                  <a:lnTo>
                    <a:pt x="1102" y="364"/>
                  </a:lnTo>
                  <a:lnTo>
                    <a:pt x="1138" y="376"/>
                  </a:lnTo>
                  <a:lnTo>
                    <a:pt x="1156" y="388"/>
                  </a:lnTo>
                  <a:lnTo>
                    <a:pt x="1186" y="406"/>
                  </a:lnTo>
                  <a:lnTo>
                    <a:pt x="1210" y="436"/>
                  </a:lnTo>
                  <a:lnTo>
                    <a:pt x="1234" y="472"/>
                  </a:lnTo>
                  <a:lnTo>
                    <a:pt x="1246" y="508"/>
                  </a:lnTo>
                  <a:lnTo>
                    <a:pt x="1246" y="532"/>
                  </a:lnTo>
                  <a:lnTo>
                    <a:pt x="1324" y="532"/>
                  </a:lnTo>
                  <a:lnTo>
                    <a:pt x="1336" y="526"/>
                  </a:lnTo>
                  <a:lnTo>
                    <a:pt x="1348" y="526"/>
                  </a:lnTo>
                  <a:lnTo>
                    <a:pt x="1348" y="233"/>
                  </a:lnTo>
                  <a:lnTo>
                    <a:pt x="1342" y="227"/>
                  </a:lnTo>
                  <a:lnTo>
                    <a:pt x="1222" y="227"/>
                  </a:lnTo>
                  <a:lnTo>
                    <a:pt x="1216" y="221"/>
                  </a:lnTo>
                  <a:lnTo>
                    <a:pt x="1204" y="215"/>
                  </a:lnTo>
                  <a:lnTo>
                    <a:pt x="1192" y="215"/>
                  </a:lnTo>
                  <a:lnTo>
                    <a:pt x="1006" y="18"/>
                  </a:lnTo>
                  <a:lnTo>
                    <a:pt x="1000" y="18"/>
                  </a:lnTo>
                  <a:lnTo>
                    <a:pt x="989" y="12"/>
                  </a:lnTo>
                  <a:lnTo>
                    <a:pt x="557" y="12"/>
                  </a:lnTo>
                  <a:lnTo>
                    <a:pt x="341" y="203"/>
                  </a:lnTo>
                  <a:lnTo>
                    <a:pt x="30" y="269"/>
                  </a:lnTo>
                  <a:lnTo>
                    <a:pt x="18" y="269"/>
                  </a:lnTo>
                  <a:lnTo>
                    <a:pt x="12" y="275"/>
                  </a:lnTo>
                  <a:lnTo>
                    <a:pt x="12" y="520"/>
                  </a:lnTo>
                  <a:lnTo>
                    <a:pt x="18" y="532"/>
                  </a:lnTo>
                  <a:lnTo>
                    <a:pt x="78" y="532"/>
                  </a:lnTo>
                  <a:lnTo>
                    <a:pt x="84" y="508"/>
                  </a:lnTo>
                  <a:lnTo>
                    <a:pt x="96" y="460"/>
                  </a:lnTo>
                  <a:lnTo>
                    <a:pt x="114" y="424"/>
                  </a:lnTo>
                  <a:lnTo>
                    <a:pt x="132" y="400"/>
                  </a:lnTo>
                  <a:lnTo>
                    <a:pt x="161" y="382"/>
                  </a:lnTo>
                  <a:lnTo>
                    <a:pt x="179" y="376"/>
                  </a:lnTo>
                  <a:lnTo>
                    <a:pt x="203" y="370"/>
                  </a:lnTo>
                  <a:lnTo>
                    <a:pt x="233" y="364"/>
                  </a:lnTo>
                  <a:lnTo>
                    <a:pt x="257" y="358"/>
                  </a:lnTo>
                  <a:lnTo>
                    <a:pt x="275" y="364"/>
                  </a:lnTo>
                  <a:lnTo>
                    <a:pt x="305" y="376"/>
                  </a:lnTo>
                  <a:lnTo>
                    <a:pt x="323" y="388"/>
                  </a:lnTo>
                  <a:lnTo>
                    <a:pt x="347" y="406"/>
                  </a:lnTo>
                  <a:lnTo>
                    <a:pt x="371" y="436"/>
                  </a:lnTo>
                  <a:lnTo>
                    <a:pt x="383" y="460"/>
                  </a:lnTo>
                  <a:lnTo>
                    <a:pt x="395" y="478"/>
                  </a:lnTo>
                  <a:lnTo>
                    <a:pt x="395" y="502"/>
                  </a:lnTo>
                  <a:lnTo>
                    <a:pt x="401" y="520"/>
                  </a:lnTo>
                  <a:lnTo>
                    <a:pt x="401" y="538"/>
                  </a:lnTo>
                  <a:lnTo>
                    <a:pt x="389" y="538"/>
                  </a:lnTo>
                  <a:lnTo>
                    <a:pt x="389" y="520"/>
                  </a:lnTo>
                  <a:lnTo>
                    <a:pt x="383" y="502"/>
                  </a:lnTo>
                  <a:lnTo>
                    <a:pt x="383" y="478"/>
                  </a:lnTo>
                  <a:lnTo>
                    <a:pt x="371" y="460"/>
                  </a:lnTo>
                  <a:lnTo>
                    <a:pt x="359" y="436"/>
                  </a:lnTo>
                  <a:lnTo>
                    <a:pt x="341" y="412"/>
                  </a:lnTo>
                  <a:lnTo>
                    <a:pt x="323" y="400"/>
                  </a:lnTo>
                  <a:lnTo>
                    <a:pt x="305" y="388"/>
                  </a:lnTo>
                  <a:lnTo>
                    <a:pt x="275" y="376"/>
                  </a:lnTo>
                  <a:lnTo>
                    <a:pt x="257" y="370"/>
                  </a:lnTo>
                  <a:lnTo>
                    <a:pt x="233" y="376"/>
                  </a:lnTo>
                  <a:lnTo>
                    <a:pt x="203" y="382"/>
                  </a:lnTo>
                  <a:lnTo>
                    <a:pt x="179" y="388"/>
                  </a:lnTo>
                  <a:lnTo>
                    <a:pt x="161" y="394"/>
                  </a:lnTo>
                  <a:lnTo>
                    <a:pt x="137" y="406"/>
                  </a:lnTo>
                  <a:lnTo>
                    <a:pt x="126" y="424"/>
                  </a:lnTo>
                  <a:lnTo>
                    <a:pt x="108" y="460"/>
                  </a:lnTo>
                  <a:lnTo>
                    <a:pt x="96" y="508"/>
                  </a:lnTo>
                  <a:lnTo>
                    <a:pt x="90" y="544"/>
                  </a:lnTo>
                  <a:lnTo>
                    <a:pt x="18" y="544"/>
                  </a:lnTo>
                  <a:lnTo>
                    <a:pt x="6" y="532"/>
                  </a:lnTo>
                  <a:lnTo>
                    <a:pt x="0" y="520"/>
                  </a:lnTo>
                  <a:lnTo>
                    <a:pt x="0" y="275"/>
                  </a:lnTo>
                  <a:lnTo>
                    <a:pt x="6" y="269"/>
                  </a:lnTo>
                  <a:lnTo>
                    <a:pt x="6" y="257"/>
                  </a:lnTo>
                  <a:lnTo>
                    <a:pt x="30" y="257"/>
                  </a:lnTo>
                  <a:lnTo>
                    <a:pt x="341" y="191"/>
                  </a:lnTo>
                  <a:lnTo>
                    <a:pt x="557" y="0"/>
                  </a:lnTo>
                  <a:lnTo>
                    <a:pt x="989" y="0"/>
                  </a:lnTo>
                  <a:lnTo>
                    <a:pt x="1000" y="6"/>
                  </a:lnTo>
                  <a:lnTo>
                    <a:pt x="1012" y="12"/>
                  </a:lnTo>
                  <a:lnTo>
                    <a:pt x="1204" y="203"/>
                  </a:lnTo>
                  <a:lnTo>
                    <a:pt x="1216" y="209"/>
                  </a:lnTo>
                  <a:lnTo>
                    <a:pt x="1222" y="215"/>
                  </a:lnTo>
                  <a:lnTo>
                    <a:pt x="1342" y="215"/>
                  </a:lnTo>
                  <a:lnTo>
                    <a:pt x="1360" y="233"/>
                  </a:lnTo>
                  <a:lnTo>
                    <a:pt x="1360" y="526"/>
                  </a:lnTo>
                  <a:lnTo>
                    <a:pt x="1348" y="538"/>
                  </a:lnTo>
                  <a:lnTo>
                    <a:pt x="1336" y="538"/>
                  </a:lnTo>
                  <a:lnTo>
                    <a:pt x="1324" y="544"/>
                  </a:lnTo>
                  <a:lnTo>
                    <a:pt x="1234" y="544"/>
                  </a:lnTo>
                  <a:lnTo>
                    <a:pt x="1234" y="508"/>
                  </a:lnTo>
                  <a:lnTo>
                    <a:pt x="1222" y="472"/>
                  </a:lnTo>
                  <a:lnTo>
                    <a:pt x="1198" y="436"/>
                  </a:lnTo>
                  <a:lnTo>
                    <a:pt x="1180" y="412"/>
                  </a:lnTo>
                  <a:lnTo>
                    <a:pt x="1156" y="400"/>
                  </a:lnTo>
                  <a:lnTo>
                    <a:pt x="1138" y="388"/>
                  </a:lnTo>
                  <a:lnTo>
                    <a:pt x="1102" y="376"/>
                  </a:lnTo>
                  <a:lnTo>
                    <a:pt x="1066" y="376"/>
                  </a:lnTo>
                  <a:lnTo>
                    <a:pt x="1042" y="382"/>
                  </a:lnTo>
                  <a:lnTo>
                    <a:pt x="995" y="400"/>
                  </a:lnTo>
                  <a:lnTo>
                    <a:pt x="977" y="430"/>
                  </a:lnTo>
                  <a:lnTo>
                    <a:pt x="959" y="454"/>
                  </a:lnTo>
                  <a:lnTo>
                    <a:pt x="947" y="472"/>
                  </a:lnTo>
                  <a:lnTo>
                    <a:pt x="941" y="502"/>
                  </a:lnTo>
                  <a:lnTo>
                    <a:pt x="935" y="544"/>
                  </a:lnTo>
                  <a:lnTo>
                    <a:pt x="929" y="544"/>
                  </a:lnTo>
                  <a:lnTo>
                    <a:pt x="923" y="538"/>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nvGrpSpPr>
            <p:cNvPr id="2074" name="Group 55"/>
            <p:cNvGrpSpPr>
              <a:grpSpLocks/>
            </p:cNvGrpSpPr>
            <p:nvPr/>
          </p:nvGrpSpPr>
          <p:grpSpPr bwMode="auto">
            <a:xfrm>
              <a:off x="4052" y="975"/>
              <a:ext cx="1348" cy="669"/>
              <a:chOff x="4052" y="1148"/>
              <a:chExt cx="1348" cy="669"/>
            </a:xfrm>
          </p:grpSpPr>
          <p:sp>
            <p:nvSpPr>
              <p:cNvPr id="197" name="Freeform 56"/>
              <p:cNvSpPr>
                <a:spLocks/>
              </p:cNvSpPr>
              <p:nvPr/>
            </p:nvSpPr>
            <p:spPr bwMode="auto">
              <a:xfrm>
                <a:off x="4052" y="1148"/>
                <a:ext cx="1348" cy="533"/>
              </a:xfrm>
              <a:custGeom>
                <a:avLst/>
                <a:gdLst>
                  <a:gd name="T0" fmla="*/ 389 w 1348"/>
                  <a:gd name="T1" fmla="*/ 532 h 532"/>
                  <a:gd name="T2" fmla="*/ 923 w 1348"/>
                  <a:gd name="T3" fmla="*/ 532 h 532"/>
                  <a:gd name="T4" fmla="*/ 929 w 1348"/>
                  <a:gd name="T5" fmla="*/ 496 h 532"/>
                  <a:gd name="T6" fmla="*/ 935 w 1348"/>
                  <a:gd name="T7" fmla="*/ 466 h 532"/>
                  <a:gd name="T8" fmla="*/ 947 w 1348"/>
                  <a:gd name="T9" fmla="*/ 448 h 532"/>
                  <a:gd name="T10" fmla="*/ 965 w 1348"/>
                  <a:gd name="T11" fmla="*/ 424 h 532"/>
                  <a:gd name="T12" fmla="*/ 989 w 1348"/>
                  <a:gd name="T13" fmla="*/ 394 h 532"/>
                  <a:gd name="T14" fmla="*/ 1036 w 1348"/>
                  <a:gd name="T15" fmla="*/ 370 h 532"/>
                  <a:gd name="T16" fmla="*/ 1066 w 1348"/>
                  <a:gd name="T17" fmla="*/ 364 h 532"/>
                  <a:gd name="T18" fmla="*/ 1096 w 1348"/>
                  <a:gd name="T19" fmla="*/ 364 h 532"/>
                  <a:gd name="T20" fmla="*/ 1132 w 1348"/>
                  <a:gd name="T21" fmla="*/ 376 h 532"/>
                  <a:gd name="T22" fmla="*/ 1150 w 1348"/>
                  <a:gd name="T23" fmla="*/ 388 h 532"/>
                  <a:gd name="T24" fmla="*/ 1180 w 1348"/>
                  <a:gd name="T25" fmla="*/ 406 h 532"/>
                  <a:gd name="T26" fmla="*/ 1198 w 1348"/>
                  <a:gd name="T27" fmla="*/ 430 h 532"/>
                  <a:gd name="T28" fmla="*/ 1222 w 1348"/>
                  <a:gd name="T29" fmla="*/ 466 h 532"/>
                  <a:gd name="T30" fmla="*/ 1234 w 1348"/>
                  <a:gd name="T31" fmla="*/ 502 h 532"/>
                  <a:gd name="T32" fmla="*/ 1234 w 1348"/>
                  <a:gd name="T33" fmla="*/ 532 h 532"/>
                  <a:gd name="T34" fmla="*/ 1318 w 1348"/>
                  <a:gd name="T35" fmla="*/ 532 h 532"/>
                  <a:gd name="T36" fmla="*/ 1336 w 1348"/>
                  <a:gd name="T37" fmla="*/ 526 h 532"/>
                  <a:gd name="T38" fmla="*/ 1342 w 1348"/>
                  <a:gd name="T39" fmla="*/ 526 h 532"/>
                  <a:gd name="T40" fmla="*/ 1348 w 1348"/>
                  <a:gd name="T41" fmla="*/ 520 h 532"/>
                  <a:gd name="T42" fmla="*/ 1348 w 1348"/>
                  <a:gd name="T43" fmla="*/ 227 h 532"/>
                  <a:gd name="T44" fmla="*/ 1336 w 1348"/>
                  <a:gd name="T45" fmla="*/ 215 h 532"/>
                  <a:gd name="T46" fmla="*/ 1216 w 1348"/>
                  <a:gd name="T47" fmla="*/ 215 h 532"/>
                  <a:gd name="T48" fmla="*/ 1210 w 1348"/>
                  <a:gd name="T49" fmla="*/ 209 h 532"/>
                  <a:gd name="T50" fmla="*/ 1198 w 1348"/>
                  <a:gd name="T51" fmla="*/ 203 h 532"/>
                  <a:gd name="T52" fmla="*/ 1192 w 1348"/>
                  <a:gd name="T53" fmla="*/ 203 h 532"/>
                  <a:gd name="T54" fmla="*/ 1006 w 1348"/>
                  <a:gd name="T55" fmla="*/ 12 h 532"/>
                  <a:gd name="T56" fmla="*/ 994 w 1348"/>
                  <a:gd name="T57" fmla="*/ 6 h 532"/>
                  <a:gd name="T58" fmla="*/ 977 w 1348"/>
                  <a:gd name="T59" fmla="*/ 0 h 532"/>
                  <a:gd name="T60" fmla="*/ 551 w 1348"/>
                  <a:gd name="T61" fmla="*/ 0 h 532"/>
                  <a:gd name="T62" fmla="*/ 335 w 1348"/>
                  <a:gd name="T63" fmla="*/ 197 h 532"/>
                  <a:gd name="T64" fmla="*/ 18 w 1348"/>
                  <a:gd name="T65" fmla="*/ 257 h 532"/>
                  <a:gd name="T66" fmla="*/ 6 w 1348"/>
                  <a:gd name="T67" fmla="*/ 257 h 532"/>
                  <a:gd name="T68" fmla="*/ 6 w 1348"/>
                  <a:gd name="T69" fmla="*/ 263 h 532"/>
                  <a:gd name="T70" fmla="*/ 0 w 1348"/>
                  <a:gd name="T71" fmla="*/ 269 h 532"/>
                  <a:gd name="T72" fmla="*/ 0 w 1348"/>
                  <a:gd name="T73" fmla="*/ 514 h 532"/>
                  <a:gd name="T74" fmla="*/ 6 w 1348"/>
                  <a:gd name="T75" fmla="*/ 526 h 532"/>
                  <a:gd name="T76" fmla="*/ 12 w 1348"/>
                  <a:gd name="T77" fmla="*/ 532 h 532"/>
                  <a:gd name="T78" fmla="*/ 78 w 1348"/>
                  <a:gd name="T79" fmla="*/ 532 h 532"/>
                  <a:gd name="T80" fmla="*/ 84 w 1348"/>
                  <a:gd name="T81" fmla="*/ 502 h 532"/>
                  <a:gd name="T82" fmla="*/ 96 w 1348"/>
                  <a:gd name="T83" fmla="*/ 454 h 532"/>
                  <a:gd name="T84" fmla="*/ 114 w 1348"/>
                  <a:gd name="T85" fmla="*/ 424 h 532"/>
                  <a:gd name="T86" fmla="*/ 131 w 1348"/>
                  <a:gd name="T87" fmla="*/ 400 h 532"/>
                  <a:gd name="T88" fmla="*/ 155 w 1348"/>
                  <a:gd name="T89" fmla="*/ 382 h 532"/>
                  <a:gd name="T90" fmla="*/ 173 w 1348"/>
                  <a:gd name="T91" fmla="*/ 376 h 532"/>
                  <a:gd name="T92" fmla="*/ 197 w 1348"/>
                  <a:gd name="T93" fmla="*/ 370 h 532"/>
                  <a:gd name="T94" fmla="*/ 227 w 1348"/>
                  <a:gd name="T95" fmla="*/ 364 h 532"/>
                  <a:gd name="T96" fmla="*/ 251 w 1348"/>
                  <a:gd name="T97" fmla="*/ 358 h 532"/>
                  <a:gd name="T98" fmla="*/ 269 w 1348"/>
                  <a:gd name="T99" fmla="*/ 364 h 532"/>
                  <a:gd name="T100" fmla="*/ 299 w 1348"/>
                  <a:gd name="T101" fmla="*/ 376 h 532"/>
                  <a:gd name="T102" fmla="*/ 317 w 1348"/>
                  <a:gd name="T103" fmla="*/ 388 h 532"/>
                  <a:gd name="T104" fmla="*/ 341 w 1348"/>
                  <a:gd name="T105" fmla="*/ 406 h 532"/>
                  <a:gd name="T106" fmla="*/ 359 w 1348"/>
                  <a:gd name="T107" fmla="*/ 430 h 532"/>
                  <a:gd name="T108" fmla="*/ 371 w 1348"/>
                  <a:gd name="T109" fmla="*/ 454 h 532"/>
                  <a:gd name="T110" fmla="*/ 383 w 1348"/>
                  <a:gd name="T111" fmla="*/ 472 h 532"/>
                  <a:gd name="T112" fmla="*/ 383 w 1348"/>
                  <a:gd name="T113" fmla="*/ 496 h 532"/>
                  <a:gd name="T114" fmla="*/ 389 w 1348"/>
                  <a:gd name="T115" fmla="*/ 514 h 532"/>
                  <a:gd name="T116" fmla="*/ 389 w 1348"/>
                  <a:gd name="T117" fmla="*/ 532 h 5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8"/>
                  <a:gd name="T178" fmla="*/ 0 h 532"/>
                  <a:gd name="T179" fmla="*/ 1348 w 1348"/>
                  <a:gd name="T180" fmla="*/ 532 h 5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8" h="532">
                    <a:moveTo>
                      <a:pt x="389" y="532"/>
                    </a:moveTo>
                    <a:lnTo>
                      <a:pt x="923" y="532"/>
                    </a:lnTo>
                    <a:lnTo>
                      <a:pt x="929" y="496"/>
                    </a:lnTo>
                    <a:lnTo>
                      <a:pt x="935" y="466"/>
                    </a:lnTo>
                    <a:lnTo>
                      <a:pt x="947" y="448"/>
                    </a:lnTo>
                    <a:lnTo>
                      <a:pt x="965" y="424"/>
                    </a:lnTo>
                    <a:lnTo>
                      <a:pt x="989" y="394"/>
                    </a:lnTo>
                    <a:lnTo>
                      <a:pt x="1036" y="370"/>
                    </a:lnTo>
                    <a:lnTo>
                      <a:pt x="1066" y="364"/>
                    </a:lnTo>
                    <a:lnTo>
                      <a:pt x="1096" y="364"/>
                    </a:lnTo>
                    <a:lnTo>
                      <a:pt x="1132" y="376"/>
                    </a:lnTo>
                    <a:lnTo>
                      <a:pt x="1150" y="388"/>
                    </a:lnTo>
                    <a:lnTo>
                      <a:pt x="1180" y="406"/>
                    </a:lnTo>
                    <a:lnTo>
                      <a:pt x="1198" y="430"/>
                    </a:lnTo>
                    <a:lnTo>
                      <a:pt x="1222" y="466"/>
                    </a:lnTo>
                    <a:lnTo>
                      <a:pt x="1234" y="502"/>
                    </a:lnTo>
                    <a:lnTo>
                      <a:pt x="1234" y="532"/>
                    </a:lnTo>
                    <a:lnTo>
                      <a:pt x="1318" y="532"/>
                    </a:lnTo>
                    <a:lnTo>
                      <a:pt x="1336" y="526"/>
                    </a:lnTo>
                    <a:lnTo>
                      <a:pt x="1342" y="526"/>
                    </a:lnTo>
                    <a:lnTo>
                      <a:pt x="1348" y="520"/>
                    </a:lnTo>
                    <a:lnTo>
                      <a:pt x="1348" y="227"/>
                    </a:lnTo>
                    <a:lnTo>
                      <a:pt x="1336" y="215"/>
                    </a:lnTo>
                    <a:lnTo>
                      <a:pt x="1216" y="215"/>
                    </a:lnTo>
                    <a:lnTo>
                      <a:pt x="1210" y="209"/>
                    </a:lnTo>
                    <a:lnTo>
                      <a:pt x="1198" y="203"/>
                    </a:lnTo>
                    <a:lnTo>
                      <a:pt x="1192" y="203"/>
                    </a:lnTo>
                    <a:lnTo>
                      <a:pt x="1006" y="12"/>
                    </a:lnTo>
                    <a:lnTo>
                      <a:pt x="994" y="6"/>
                    </a:lnTo>
                    <a:lnTo>
                      <a:pt x="977" y="0"/>
                    </a:lnTo>
                    <a:lnTo>
                      <a:pt x="551" y="0"/>
                    </a:lnTo>
                    <a:lnTo>
                      <a:pt x="335" y="197"/>
                    </a:lnTo>
                    <a:lnTo>
                      <a:pt x="18" y="257"/>
                    </a:lnTo>
                    <a:lnTo>
                      <a:pt x="6" y="257"/>
                    </a:lnTo>
                    <a:lnTo>
                      <a:pt x="6" y="263"/>
                    </a:lnTo>
                    <a:lnTo>
                      <a:pt x="0" y="269"/>
                    </a:lnTo>
                    <a:lnTo>
                      <a:pt x="0" y="514"/>
                    </a:lnTo>
                    <a:lnTo>
                      <a:pt x="6" y="526"/>
                    </a:lnTo>
                    <a:lnTo>
                      <a:pt x="12" y="532"/>
                    </a:lnTo>
                    <a:lnTo>
                      <a:pt x="78" y="532"/>
                    </a:lnTo>
                    <a:lnTo>
                      <a:pt x="84" y="502"/>
                    </a:lnTo>
                    <a:lnTo>
                      <a:pt x="96" y="454"/>
                    </a:lnTo>
                    <a:lnTo>
                      <a:pt x="114" y="424"/>
                    </a:lnTo>
                    <a:lnTo>
                      <a:pt x="131" y="400"/>
                    </a:lnTo>
                    <a:lnTo>
                      <a:pt x="155" y="382"/>
                    </a:lnTo>
                    <a:lnTo>
                      <a:pt x="173" y="376"/>
                    </a:lnTo>
                    <a:lnTo>
                      <a:pt x="197" y="370"/>
                    </a:lnTo>
                    <a:lnTo>
                      <a:pt x="227" y="364"/>
                    </a:lnTo>
                    <a:lnTo>
                      <a:pt x="251" y="358"/>
                    </a:lnTo>
                    <a:lnTo>
                      <a:pt x="269" y="364"/>
                    </a:lnTo>
                    <a:lnTo>
                      <a:pt x="299" y="376"/>
                    </a:lnTo>
                    <a:lnTo>
                      <a:pt x="317" y="388"/>
                    </a:lnTo>
                    <a:lnTo>
                      <a:pt x="341" y="406"/>
                    </a:lnTo>
                    <a:lnTo>
                      <a:pt x="359" y="430"/>
                    </a:lnTo>
                    <a:lnTo>
                      <a:pt x="371" y="454"/>
                    </a:lnTo>
                    <a:lnTo>
                      <a:pt x="383" y="472"/>
                    </a:lnTo>
                    <a:lnTo>
                      <a:pt x="383" y="496"/>
                    </a:lnTo>
                    <a:lnTo>
                      <a:pt x="389" y="514"/>
                    </a:lnTo>
                    <a:lnTo>
                      <a:pt x="389" y="532"/>
                    </a:lnTo>
                    <a:close/>
                  </a:path>
                </a:pathLst>
              </a:custGeom>
              <a:solidFill>
                <a:srgbClr val="AA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8" name="Freeform 57"/>
              <p:cNvSpPr>
                <a:spLocks/>
              </p:cNvSpPr>
              <p:nvPr/>
            </p:nvSpPr>
            <p:spPr bwMode="auto">
              <a:xfrm>
                <a:off x="5005" y="1548"/>
                <a:ext cx="257" cy="269"/>
              </a:xfrm>
              <a:custGeom>
                <a:avLst/>
                <a:gdLst>
                  <a:gd name="T0" fmla="*/ 0 w 257"/>
                  <a:gd name="T1" fmla="*/ 132 h 269"/>
                  <a:gd name="T2" fmla="*/ 0 w 257"/>
                  <a:gd name="T3" fmla="*/ 108 h 269"/>
                  <a:gd name="T4" fmla="*/ 24 w 257"/>
                  <a:gd name="T5" fmla="*/ 60 h 269"/>
                  <a:gd name="T6" fmla="*/ 36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6 w 257"/>
                  <a:gd name="T45" fmla="*/ 227 h 269"/>
                  <a:gd name="T46" fmla="*/ 24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4" y="60"/>
                    </a:lnTo>
                    <a:lnTo>
                      <a:pt x="36"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6" y="227"/>
                    </a:lnTo>
                    <a:lnTo>
                      <a:pt x="24"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9" name="Freeform 58"/>
              <p:cNvSpPr>
                <a:spLocks/>
              </p:cNvSpPr>
              <p:nvPr/>
            </p:nvSpPr>
            <p:spPr bwMode="auto">
              <a:xfrm>
                <a:off x="5064" y="1615"/>
                <a:ext cx="126" cy="136"/>
              </a:xfrm>
              <a:custGeom>
                <a:avLst/>
                <a:gdLst>
                  <a:gd name="T0" fmla="*/ 0 w 126"/>
                  <a:gd name="T1" fmla="*/ 72 h 137"/>
                  <a:gd name="T2" fmla="*/ 6 w 126"/>
                  <a:gd name="T3" fmla="*/ 42 h 137"/>
                  <a:gd name="T4" fmla="*/ 18 w 126"/>
                  <a:gd name="T5" fmla="*/ 18 h 137"/>
                  <a:gd name="T6" fmla="*/ 42 w 126"/>
                  <a:gd name="T7" fmla="*/ 6 h 137"/>
                  <a:gd name="T8" fmla="*/ 66 w 126"/>
                  <a:gd name="T9" fmla="*/ 0 h 137"/>
                  <a:gd name="T10" fmla="*/ 90 w 126"/>
                  <a:gd name="T11" fmla="*/ 6 h 137"/>
                  <a:gd name="T12" fmla="*/ 108 w 126"/>
                  <a:gd name="T13" fmla="*/ 18 h 137"/>
                  <a:gd name="T14" fmla="*/ 120 w 126"/>
                  <a:gd name="T15" fmla="*/ 42 h 137"/>
                  <a:gd name="T16" fmla="*/ 126 w 126"/>
                  <a:gd name="T17" fmla="*/ 72 h 137"/>
                  <a:gd name="T18" fmla="*/ 120 w 126"/>
                  <a:gd name="T19" fmla="*/ 96 h 137"/>
                  <a:gd name="T20" fmla="*/ 108 w 126"/>
                  <a:gd name="T21" fmla="*/ 120 h 137"/>
                  <a:gd name="T22" fmla="*/ 90 w 126"/>
                  <a:gd name="T23" fmla="*/ 131 h 137"/>
                  <a:gd name="T24" fmla="*/ 66 w 126"/>
                  <a:gd name="T25" fmla="*/ 137 h 137"/>
                  <a:gd name="T26" fmla="*/ 42 w 126"/>
                  <a:gd name="T27" fmla="*/ 131 h 137"/>
                  <a:gd name="T28" fmla="*/ 18 w 126"/>
                  <a:gd name="T29" fmla="*/ 120 h 137"/>
                  <a:gd name="T30" fmla="*/ 6 w 126"/>
                  <a:gd name="T31" fmla="*/ 96 h 137"/>
                  <a:gd name="T32" fmla="*/ 0 w 126"/>
                  <a:gd name="T33" fmla="*/ 72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7"/>
                  <a:gd name="T53" fmla="*/ 126 w 12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7">
                    <a:moveTo>
                      <a:pt x="0" y="72"/>
                    </a:moveTo>
                    <a:lnTo>
                      <a:pt x="6" y="42"/>
                    </a:lnTo>
                    <a:lnTo>
                      <a:pt x="18" y="18"/>
                    </a:lnTo>
                    <a:lnTo>
                      <a:pt x="42" y="6"/>
                    </a:lnTo>
                    <a:lnTo>
                      <a:pt x="66" y="0"/>
                    </a:lnTo>
                    <a:lnTo>
                      <a:pt x="90" y="6"/>
                    </a:lnTo>
                    <a:lnTo>
                      <a:pt x="108" y="18"/>
                    </a:lnTo>
                    <a:lnTo>
                      <a:pt x="120" y="42"/>
                    </a:lnTo>
                    <a:lnTo>
                      <a:pt x="126" y="72"/>
                    </a:lnTo>
                    <a:lnTo>
                      <a:pt x="120" y="96"/>
                    </a:lnTo>
                    <a:lnTo>
                      <a:pt x="108" y="120"/>
                    </a:lnTo>
                    <a:lnTo>
                      <a:pt x="90" y="131"/>
                    </a:lnTo>
                    <a:lnTo>
                      <a:pt x="66" y="137"/>
                    </a:lnTo>
                    <a:lnTo>
                      <a:pt x="42" y="131"/>
                    </a:lnTo>
                    <a:lnTo>
                      <a:pt x="18" y="120"/>
                    </a:lnTo>
                    <a:lnTo>
                      <a:pt x="6" y="96"/>
                    </a:lnTo>
                    <a:lnTo>
                      <a:pt x="0" y="72"/>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200" name="Freeform 59"/>
              <p:cNvSpPr>
                <a:spLocks/>
              </p:cNvSpPr>
              <p:nvPr/>
            </p:nvSpPr>
            <p:spPr bwMode="auto">
              <a:xfrm>
                <a:off x="4160" y="1543"/>
                <a:ext cx="257" cy="270"/>
              </a:xfrm>
              <a:custGeom>
                <a:avLst/>
                <a:gdLst>
                  <a:gd name="T0" fmla="*/ 0 w 257"/>
                  <a:gd name="T1" fmla="*/ 132 h 269"/>
                  <a:gd name="T2" fmla="*/ 0 w 257"/>
                  <a:gd name="T3" fmla="*/ 108 h 269"/>
                  <a:gd name="T4" fmla="*/ 23 w 257"/>
                  <a:gd name="T5" fmla="*/ 60 h 269"/>
                  <a:gd name="T6" fmla="*/ 35 w 257"/>
                  <a:gd name="T7" fmla="*/ 42 h 269"/>
                  <a:gd name="T8" fmla="*/ 59 w 257"/>
                  <a:gd name="T9" fmla="*/ 24 h 269"/>
                  <a:gd name="T10" fmla="*/ 77 w 257"/>
                  <a:gd name="T11" fmla="*/ 12 h 269"/>
                  <a:gd name="T12" fmla="*/ 101 w 257"/>
                  <a:gd name="T13" fmla="*/ 0 h 269"/>
                  <a:gd name="T14" fmla="*/ 149 w 257"/>
                  <a:gd name="T15" fmla="*/ 0 h 269"/>
                  <a:gd name="T16" fmla="*/ 179 w 257"/>
                  <a:gd name="T17" fmla="*/ 12 h 269"/>
                  <a:gd name="T18" fmla="*/ 197 w 257"/>
                  <a:gd name="T19" fmla="*/ 24 h 269"/>
                  <a:gd name="T20" fmla="*/ 221 w 257"/>
                  <a:gd name="T21" fmla="*/ 42 h 269"/>
                  <a:gd name="T22" fmla="*/ 233 w 257"/>
                  <a:gd name="T23" fmla="*/ 60 h 269"/>
                  <a:gd name="T24" fmla="*/ 257 w 257"/>
                  <a:gd name="T25" fmla="*/ 108 h 269"/>
                  <a:gd name="T26" fmla="*/ 257 w 257"/>
                  <a:gd name="T27" fmla="*/ 162 h 269"/>
                  <a:gd name="T28" fmla="*/ 233 w 257"/>
                  <a:gd name="T29" fmla="*/ 209 h 269"/>
                  <a:gd name="T30" fmla="*/ 221 w 257"/>
                  <a:gd name="T31" fmla="*/ 227 h 269"/>
                  <a:gd name="T32" fmla="*/ 197 w 257"/>
                  <a:gd name="T33" fmla="*/ 245 h 269"/>
                  <a:gd name="T34" fmla="*/ 179 w 257"/>
                  <a:gd name="T35" fmla="*/ 257 h 269"/>
                  <a:gd name="T36" fmla="*/ 149 w 257"/>
                  <a:gd name="T37" fmla="*/ 269 h 269"/>
                  <a:gd name="T38" fmla="*/ 101 w 257"/>
                  <a:gd name="T39" fmla="*/ 269 h 269"/>
                  <a:gd name="T40" fmla="*/ 77 w 257"/>
                  <a:gd name="T41" fmla="*/ 257 h 269"/>
                  <a:gd name="T42" fmla="*/ 59 w 257"/>
                  <a:gd name="T43" fmla="*/ 245 h 269"/>
                  <a:gd name="T44" fmla="*/ 35 w 257"/>
                  <a:gd name="T45" fmla="*/ 227 h 269"/>
                  <a:gd name="T46" fmla="*/ 23 w 257"/>
                  <a:gd name="T47" fmla="*/ 209 h 269"/>
                  <a:gd name="T48" fmla="*/ 0 w 257"/>
                  <a:gd name="T49" fmla="*/ 162 h 269"/>
                  <a:gd name="T50" fmla="*/ 0 w 257"/>
                  <a:gd name="T51" fmla="*/ 132 h 2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7"/>
                  <a:gd name="T79" fmla="*/ 0 h 269"/>
                  <a:gd name="T80" fmla="*/ 257 w 257"/>
                  <a:gd name="T81" fmla="*/ 269 h 2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7" h="269">
                    <a:moveTo>
                      <a:pt x="0" y="132"/>
                    </a:moveTo>
                    <a:lnTo>
                      <a:pt x="0" y="108"/>
                    </a:lnTo>
                    <a:lnTo>
                      <a:pt x="23" y="60"/>
                    </a:lnTo>
                    <a:lnTo>
                      <a:pt x="35" y="42"/>
                    </a:lnTo>
                    <a:lnTo>
                      <a:pt x="59" y="24"/>
                    </a:lnTo>
                    <a:lnTo>
                      <a:pt x="77" y="12"/>
                    </a:lnTo>
                    <a:lnTo>
                      <a:pt x="101" y="0"/>
                    </a:lnTo>
                    <a:lnTo>
                      <a:pt x="149" y="0"/>
                    </a:lnTo>
                    <a:lnTo>
                      <a:pt x="179" y="12"/>
                    </a:lnTo>
                    <a:lnTo>
                      <a:pt x="197" y="24"/>
                    </a:lnTo>
                    <a:lnTo>
                      <a:pt x="221" y="42"/>
                    </a:lnTo>
                    <a:lnTo>
                      <a:pt x="233" y="60"/>
                    </a:lnTo>
                    <a:lnTo>
                      <a:pt x="257" y="108"/>
                    </a:lnTo>
                    <a:lnTo>
                      <a:pt x="257" y="162"/>
                    </a:lnTo>
                    <a:lnTo>
                      <a:pt x="233" y="209"/>
                    </a:lnTo>
                    <a:lnTo>
                      <a:pt x="221" y="227"/>
                    </a:lnTo>
                    <a:lnTo>
                      <a:pt x="197" y="245"/>
                    </a:lnTo>
                    <a:lnTo>
                      <a:pt x="179" y="257"/>
                    </a:lnTo>
                    <a:lnTo>
                      <a:pt x="149" y="269"/>
                    </a:lnTo>
                    <a:lnTo>
                      <a:pt x="101" y="269"/>
                    </a:lnTo>
                    <a:lnTo>
                      <a:pt x="77" y="257"/>
                    </a:lnTo>
                    <a:lnTo>
                      <a:pt x="59" y="245"/>
                    </a:lnTo>
                    <a:lnTo>
                      <a:pt x="35" y="227"/>
                    </a:lnTo>
                    <a:lnTo>
                      <a:pt x="23" y="209"/>
                    </a:lnTo>
                    <a:lnTo>
                      <a:pt x="0" y="162"/>
                    </a:lnTo>
                    <a:lnTo>
                      <a:pt x="0" y="132"/>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201" name="Freeform 60"/>
              <p:cNvSpPr>
                <a:spLocks/>
              </p:cNvSpPr>
              <p:nvPr/>
            </p:nvSpPr>
            <p:spPr bwMode="auto">
              <a:xfrm>
                <a:off x="4225" y="1615"/>
                <a:ext cx="126" cy="132"/>
              </a:xfrm>
              <a:custGeom>
                <a:avLst/>
                <a:gdLst>
                  <a:gd name="T0" fmla="*/ 0 w 126"/>
                  <a:gd name="T1" fmla="*/ 66 h 131"/>
                  <a:gd name="T2" fmla="*/ 6 w 126"/>
                  <a:gd name="T3" fmla="*/ 42 h 131"/>
                  <a:gd name="T4" fmla="*/ 18 w 126"/>
                  <a:gd name="T5" fmla="*/ 18 h 131"/>
                  <a:gd name="T6" fmla="*/ 36 w 126"/>
                  <a:gd name="T7" fmla="*/ 6 h 131"/>
                  <a:gd name="T8" fmla="*/ 60 w 126"/>
                  <a:gd name="T9" fmla="*/ 0 h 131"/>
                  <a:gd name="T10" fmla="*/ 84 w 126"/>
                  <a:gd name="T11" fmla="*/ 6 h 131"/>
                  <a:gd name="T12" fmla="*/ 108 w 126"/>
                  <a:gd name="T13" fmla="*/ 18 h 131"/>
                  <a:gd name="T14" fmla="*/ 120 w 126"/>
                  <a:gd name="T15" fmla="*/ 42 h 131"/>
                  <a:gd name="T16" fmla="*/ 126 w 126"/>
                  <a:gd name="T17" fmla="*/ 66 h 131"/>
                  <a:gd name="T18" fmla="*/ 120 w 126"/>
                  <a:gd name="T19" fmla="*/ 90 h 131"/>
                  <a:gd name="T20" fmla="*/ 108 w 126"/>
                  <a:gd name="T21" fmla="*/ 114 h 131"/>
                  <a:gd name="T22" fmla="*/ 84 w 126"/>
                  <a:gd name="T23" fmla="*/ 125 h 131"/>
                  <a:gd name="T24" fmla="*/ 60 w 126"/>
                  <a:gd name="T25" fmla="*/ 131 h 131"/>
                  <a:gd name="T26" fmla="*/ 36 w 126"/>
                  <a:gd name="T27" fmla="*/ 125 h 131"/>
                  <a:gd name="T28" fmla="*/ 18 w 126"/>
                  <a:gd name="T29" fmla="*/ 114 h 131"/>
                  <a:gd name="T30" fmla="*/ 6 w 126"/>
                  <a:gd name="T31" fmla="*/ 90 h 131"/>
                  <a:gd name="T32" fmla="*/ 0 w 126"/>
                  <a:gd name="T33" fmla="*/ 66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31"/>
                  <a:gd name="T53" fmla="*/ 126 w 12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31">
                    <a:moveTo>
                      <a:pt x="0" y="66"/>
                    </a:moveTo>
                    <a:lnTo>
                      <a:pt x="6" y="42"/>
                    </a:lnTo>
                    <a:lnTo>
                      <a:pt x="18" y="18"/>
                    </a:lnTo>
                    <a:lnTo>
                      <a:pt x="36" y="6"/>
                    </a:lnTo>
                    <a:lnTo>
                      <a:pt x="60" y="0"/>
                    </a:lnTo>
                    <a:lnTo>
                      <a:pt x="84" y="6"/>
                    </a:lnTo>
                    <a:lnTo>
                      <a:pt x="108" y="18"/>
                    </a:lnTo>
                    <a:lnTo>
                      <a:pt x="120" y="42"/>
                    </a:lnTo>
                    <a:lnTo>
                      <a:pt x="126" y="66"/>
                    </a:lnTo>
                    <a:lnTo>
                      <a:pt x="120" y="90"/>
                    </a:lnTo>
                    <a:lnTo>
                      <a:pt x="108" y="114"/>
                    </a:lnTo>
                    <a:lnTo>
                      <a:pt x="84" y="125"/>
                    </a:lnTo>
                    <a:lnTo>
                      <a:pt x="60" y="131"/>
                    </a:lnTo>
                    <a:lnTo>
                      <a:pt x="36" y="125"/>
                    </a:lnTo>
                    <a:lnTo>
                      <a:pt x="18" y="114"/>
                    </a:lnTo>
                    <a:lnTo>
                      <a:pt x="6" y="90"/>
                    </a:lnTo>
                    <a:lnTo>
                      <a:pt x="0" y="66"/>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grpSp>
        <p:sp>
          <p:nvSpPr>
            <p:cNvPr id="190" name="Freeform 61"/>
            <p:cNvSpPr>
              <a:spLocks/>
            </p:cNvSpPr>
            <p:nvPr/>
          </p:nvSpPr>
          <p:spPr bwMode="auto">
            <a:xfrm>
              <a:off x="4429" y="998"/>
              <a:ext cx="367" cy="179"/>
            </a:xfrm>
            <a:custGeom>
              <a:avLst/>
              <a:gdLst>
                <a:gd name="T0" fmla="*/ 366 w 366"/>
                <a:gd name="T1" fmla="*/ 0 h 179"/>
                <a:gd name="T2" fmla="*/ 366 w 366"/>
                <a:gd name="T3" fmla="*/ 179 h 179"/>
                <a:gd name="T4" fmla="*/ 0 w 366"/>
                <a:gd name="T5" fmla="*/ 179 h 179"/>
                <a:gd name="T6" fmla="*/ 186 w 366"/>
                <a:gd name="T7" fmla="*/ 0 h 179"/>
                <a:gd name="T8" fmla="*/ 366 w 366"/>
                <a:gd name="T9" fmla="*/ 0 h 179"/>
                <a:gd name="T10" fmla="*/ 0 60000 65536"/>
                <a:gd name="T11" fmla="*/ 0 60000 65536"/>
                <a:gd name="T12" fmla="*/ 0 60000 65536"/>
                <a:gd name="T13" fmla="*/ 0 60000 65536"/>
                <a:gd name="T14" fmla="*/ 0 60000 65536"/>
                <a:gd name="T15" fmla="*/ 0 w 366"/>
                <a:gd name="T16" fmla="*/ 0 h 179"/>
                <a:gd name="T17" fmla="*/ 366 w 366"/>
                <a:gd name="T18" fmla="*/ 179 h 179"/>
              </a:gdLst>
              <a:ahLst/>
              <a:cxnLst>
                <a:cxn ang="T10">
                  <a:pos x="T0" y="T1"/>
                </a:cxn>
                <a:cxn ang="T11">
                  <a:pos x="T2" y="T3"/>
                </a:cxn>
                <a:cxn ang="T12">
                  <a:pos x="T4" y="T5"/>
                </a:cxn>
                <a:cxn ang="T13">
                  <a:pos x="T6" y="T7"/>
                </a:cxn>
                <a:cxn ang="T14">
                  <a:pos x="T8" y="T9"/>
                </a:cxn>
              </a:cxnLst>
              <a:rect l="T15" t="T16" r="T17" b="T18"/>
              <a:pathLst>
                <a:path w="366" h="179">
                  <a:moveTo>
                    <a:pt x="366" y="0"/>
                  </a:moveTo>
                  <a:lnTo>
                    <a:pt x="366" y="179"/>
                  </a:lnTo>
                  <a:lnTo>
                    <a:pt x="0" y="179"/>
                  </a:lnTo>
                  <a:lnTo>
                    <a:pt x="186" y="0"/>
                  </a:lnTo>
                  <a:lnTo>
                    <a:pt x="366" y="0"/>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91" name="Freeform 62"/>
            <p:cNvSpPr>
              <a:spLocks/>
            </p:cNvSpPr>
            <p:nvPr/>
          </p:nvSpPr>
          <p:spPr bwMode="auto">
            <a:xfrm>
              <a:off x="4417" y="992"/>
              <a:ext cx="384" cy="192"/>
            </a:xfrm>
            <a:custGeom>
              <a:avLst/>
              <a:gdLst>
                <a:gd name="T0" fmla="*/ 384 w 384"/>
                <a:gd name="T1" fmla="*/ 185 h 191"/>
                <a:gd name="T2" fmla="*/ 384 w 384"/>
                <a:gd name="T3" fmla="*/ 191 h 191"/>
                <a:gd name="T4" fmla="*/ 0 w 384"/>
                <a:gd name="T5" fmla="*/ 191 h 191"/>
                <a:gd name="T6" fmla="*/ 198 w 384"/>
                <a:gd name="T7" fmla="*/ 0 h 191"/>
                <a:gd name="T8" fmla="*/ 378 w 384"/>
                <a:gd name="T9" fmla="*/ 0 h 191"/>
                <a:gd name="T10" fmla="*/ 378 w 384"/>
                <a:gd name="T11" fmla="*/ 12 h 191"/>
                <a:gd name="T12" fmla="*/ 198 w 384"/>
                <a:gd name="T13" fmla="*/ 12 h 191"/>
                <a:gd name="T14" fmla="*/ 24 w 384"/>
                <a:gd name="T15" fmla="*/ 179 h 191"/>
                <a:gd name="T16" fmla="*/ 378 w 384"/>
                <a:gd name="T17" fmla="*/ 179 h 191"/>
                <a:gd name="T18" fmla="*/ 384 w 384"/>
                <a:gd name="T19" fmla="*/ 18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191"/>
                <a:gd name="T32" fmla="*/ 384 w 384"/>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191">
                  <a:moveTo>
                    <a:pt x="384" y="185"/>
                  </a:moveTo>
                  <a:lnTo>
                    <a:pt x="384" y="191"/>
                  </a:lnTo>
                  <a:lnTo>
                    <a:pt x="0" y="191"/>
                  </a:lnTo>
                  <a:lnTo>
                    <a:pt x="198" y="0"/>
                  </a:lnTo>
                  <a:lnTo>
                    <a:pt x="378" y="0"/>
                  </a:lnTo>
                  <a:lnTo>
                    <a:pt x="378" y="12"/>
                  </a:lnTo>
                  <a:lnTo>
                    <a:pt x="198" y="12"/>
                  </a:lnTo>
                  <a:lnTo>
                    <a:pt x="24" y="179"/>
                  </a:lnTo>
                  <a:lnTo>
                    <a:pt x="378" y="179"/>
                  </a:lnTo>
                  <a:lnTo>
                    <a:pt x="384"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2" name="Freeform 63"/>
            <p:cNvSpPr>
              <a:spLocks/>
            </p:cNvSpPr>
            <p:nvPr/>
          </p:nvSpPr>
          <p:spPr bwMode="auto">
            <a:xfrm>
              <a:off x="4435" y="1502"/>
              <a:ext cx="540" cy="12"/>
            </a:xfrm>
            <a:custGeom>
              <a:avLst/>
              <a:gdLst>
                <a:gd name="T0" fmla="*/ 6 w 540"/>
                <a:gd name="T1" fmla="*/ 0 h 12"/>
                <a:gd name="T2" fmla="*/ 540 w 540"/>
                <a:gd name="T3" fmla="*/ 0 h 12"/>
                <a:gd name="T4" fmla="*/ 540 w 540"/>
                <a:gd name="T5" fmla="*/ 12 h 12"/>
                <a:gd name="T6" fmla="*/ 0 w 540"/>
                <a:gd name="T7" fmla="*/ 12 h 12"/>
                <a:gd name="T8" fmla="*/ 0 w 540"/>
                <a:gd name="T9" fmla="*/ 6 h 12"/>
                <a:gd name="T10" fmla="*/ 6 w 540"/>
                <a:gd name="T11" fmla="*/ 0 h 12"/>
                <a:gd name="T12" fmla="*/ 0 60000 65536"/>
                <a:gd name="T13" fmla="*/ 0 60000 65536"/>
                <a:gd name="T14" fmla="*/ 0 60000 65536"/>
                <a:gd name="T15" fmla="*/ 0 60000 65536"/>
                <a:gd name="T16" fmla="*/ 0 60000 65536"/>
                <a:gd name="T17" fmla="*/ 0 60000 65536"/>
                <a:gd name="T18" fmla="*/ 0 w 540"/>
                <a:gd name="T19" fmla="*/ 0 h 12"/>
                <a:gd name="T20" fmla="*/ 540 w 54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40" h="12">
                  <a:moveTo>
                    <a:pt x="6" y="0"/>
                  </a:moveTo>
                  <a:lnTo>
                    <a:pt x="540" y="0"/>
                  </a:lnTo>
                  <a:lnTo>
                    <a:pt x="540" y="12"/>
                  </a:lnTo>
                  <a:lnTo>
                    <a:pt x="0" y="12"/>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3" name="Freeform 64"/>
            <p:cNvSpPr>
              <a:spLocks/>
            </p:cNvSpPr>
            <p:nvPr/>
          </p:nvSpPr>
          <p:spPr bwMode="auto">
            <a:xfrm>
              <a:off x="4819" y="998"/>
              <a:ext cx="288" cy="179"/>
            </a:xfrm>
            <a:custGeom>
              <a:avLst/>
              <a:gdLst>
                <a:gd name="T0" fmla="*/ 0 w 287"/>
                <a:gd name="T1" fmla="*/ 179 h 179"/>
                <a:gd name="T2" fmla="*/ 0 w 287"/>
                <a:gd name="T3" fmla="*/ 0 h 179"/>
                <a:gd name="T4" fmla="*/ 180 w 287"/>
                <a:gd name="T5" fmla="*/ 0 h 179"/>
                <a:gd name="T6" fmla="*/ 204 w 287"/>
                <a:gd name="T7" fmla="*/ 12 h 179"/>
                <a:gd name="T8" fmla="*/ 210 w 287"/>
                <a:gd name="T9" fmla="*/ 18 h 179"/>
                <a:gd name="T10" fmla="*/ 287 w 287"/>
                <a:gd name="T11" fmla="*/ 179 h 179"/>
                <a:gd name="T12" fmla="*/ 0 w 287"/>
                <a:gd name="T13" fmla="*/ 179 h 179"/>
                <a:gd name="T14" fmla="*/ 0 60000 65536"/>
                <a:gd name="T15" fmla="*/ 0 60000 65536"/>
                <a:gd name="T16" fmla="*/ 0 60000 65536"/>
                <a:gd name="T17" fmla="*/ 0 60000 65536"/>
                <a:gd name="T18" fmla="*/ 0 60000 65536"/>
                <a:gd name="T19" fmla="*/ 0 60000 65536"/>
                <a:gd name="T20" fmla="*/ 0 60000 65536"/>
                <a:gd name="T21" fmla="*/ 0 w 287"/>
                <a:gd name="T22" fmla="*/ 0 h 179"/>
                <a:gd name="T23" fmla="*/ 287 w 287"/>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79">
                  <a:moveTo>
                    <a:pt x="0" y="179"/>
                  </a:moveTo>
                  <a:lnTo>
                    <a:pt x="0" y="0"/>
                  </a:lnTo>
                  <a:lnTo>
                    <a:pt x="180" y="0"/>
                  </a:lnTo>
                  <a:lnTo>
                    <a:pt x="204" y="12"/>
                  </a:lnTo>
                  <a:lnTo>
                    <a:pt x="210" y="18"/>
                  </a:lnTo>
                  <a:lnTo>
                    <a:pt x="287" y="179"/>
                  </a:lnTo>
                  <a:lnTo>
                    <a:pt x="0" y="179"/>
                  </a:lnTo>
                  <a:close/>
                </a:path>
              </a:pathLst>
            </a:custGeom>
            <a:solidFill>
              <a:srgbClr val="FFFFFF"/>
            </a:solidFill>
            <a:ln w="9525">
              <a:noFill/>
              <a:round/>
              <a:headEnd/>
              <a:tailEnd/>
            </a:ln>
          </p:spPr>
          <p:txBody>
            <a:bodyPr/>
            <a:lstStyle/>
            <a:p>
              <a:pPr>
                <a:defRPr/>
              </a:pPr>
              <a:endParaRPr lang="es-ES_tradnl" kern="0">
                <a:solidFill>
                  <a:srgbClr val="000000"/>
                </a:solidFill>
                <a:latin typeface="Arial"/>
                <a:cs typeface="Arial"/>
              </a:endParaRPr>
            </a:p>
          </p:txBody>
        </p:sp>
        <p:sp>
          <p:nvSpPr>
            <p:cNvPr id="194" name="Freeform 65"/>
            <p:cNvSpPr>
              <a:spLocks/>
            </p:cNvSpPr>
            <p:nvPr/>
          </p:nvSpPr>
          <p:spPr bwMode="auto">
            <a:xfrm>
              <a:off x="4813" y="992"/>
              <a:ext cx="299" cy="192"/>
            </a:xfrm>
            <a:custGeom>
              <a:avLst/>
              <a:gdLst>
                <a:gd name="T0" fmla="*/ 0 w 299"/>
                <a:gd name="T1" fmla="*/ 6 h 191"/>
                <a:gd name="T2" fmla="*/ 0 w 299"/>
                <a:gd name="T3" fmla="*/ 0 h 191"/>
                <a:gd name="T4" fmla="*/ 186 w 299"/>
                <a:gd name="T5" fmla="*/ 0 h 191"/>
                <a:gd name="T6" fmla="*/ 210 w 299"/>
                <a:gd name="T7" fmla="*/ 12 h 191"/>
                <a:gd name="T8" fmla="*/ 222 w 299"/>
                <a:gd name="T9" fmla="*/ 24 h 191"/>
                <a:gd name="T10" fmla="*/ 299 w 299"/>
                <a:gd name="T11" fmla="*/ 191 h 191"/>
                <a:gd name="T12" fmla="*/ 6 w 299"/>
                <a:gd name="T13" fmla="*/ 191 h 191"/>
                <a:gd name="T14" fmla="*/ 6 w 299"/>
                <a:gd name="T15" fmla="*/ 179 h 191"/>
                <a:gd name="T16" fmla="*/ 281 w 299"/>
                <a:gd name="T17" fmla="*/ 179 h 191"/>
                <a:gd name="T18" fmla="*/ 210 w 299"/>
                <a:gd name="T19" fmla="*/ 24 h 191"/>
                <a:gd name="T20" fmla="*/ 210 w 299"/>
                <a:gd name="T21" fmla="*/ 24 h 191"/>
                <a:gd name="T22" fmla="*/ 186 w 299"/>
                <a:gd name="T23" fmla="*/ 12 h 191"/>
                <a:gd name="T24" fmla="*/ 6 w 299"/>
                <a:gd name="T25" fmla="*/ 12 h 191"/>
                <a:gd name="T26" fmla="*/ 0 w 299"/>
                <a:gd name="T27" fmla="*/ 6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191"/>
                <a:gd name="T44" fmla="*/ 299 w 299"/>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191">
                  <a:moveTo>
                    <a:pt x="0" y="6"/>
                  </a:moveTo>
                  <a:lnTo>
                    <a:pt x="0" y="0"/>
                  </a:lnTo>
                  <a:lnTo>
                    <a:pt x="186" y="0"/>
                  </a:lnTo>
                  <a:lnTo>
                    <a:pt x="210" y="12"/>
                  </a:lnTo>
                  <a:lnTo>
                    <a:pt x="222" y="24"/>
                  </a:lnTo>
                  <a:lnTo>
                    <a:pt x="299" y="191"/>
                  </a:lnTo>
                  <a:lnTo>
                    <a:pt x="6" y="191"/>
                  </a:lnTo>
                  <a:lnTo>
                    <a:pt x="6" y="179"/>
                  </a:lnTo>
                  <a:lnTo>
                    <a:pt x="281" y="179"/>
                  </a:lnTo>
                  <a:lnTo>
                    <a:pt x="210" y="24"/>
                  </a:lnTo>
                  <a:lnTo>
                    <a:pt x="186" y="12"/>
                  </a:lnTo>
                  <a:lnTo>
                    <a:pt x="6" y="12"/>
                  </a:lnTo>
                  <a:lnTo>
                    <a:pt x="0" y="6"/>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5" name="Freeform 66"/>
            <p:cNvSpPr>
              <a:spLocks/>
            </p:cNvSpPr>
            <p:nvPr/>
          </p:nvSpPr>
          <p:spPr bwMode="auto">
            <a:xfrm>
              <a:off x="4813" y="998"/>
              <a:ext cx="12" cy="186"/>
            </a:xfrm>
            <a:custGeom>
              <a:avLst/>
              <a:gdLst>
                <a:gd name="T0" fmla="*/ 6 w 12"/>
                <a:gd name="T1" fmla="*/ 185 h 185"/>
                <a:gd name="T2" fmla="*/ 0 w 12"/>
                <a:gd name="T3" fmla="*/ 185 h 185"/>
                <a:gd name="T4" fmla="*/ 0 w 12"/>
                <a:gd name="T5" fmla="*/ 0 h 185"/>
                <a:gd name="T6" fmla="*/ 12 w 12"/>
                <a:gd name="T7" fmla="*/ 0 h 185"/>
                <a:gd name="T8" fmla="*/ 12 w 12"/>
                <a:gd name="T9" fmla="*/ 179 h 185"/>
                <a:gd name="T10" fmla="*/ 6 w 12"/>
                <a:gd name="T11" fmla="*/ 185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185"/>
                  </a:moveTo>
                  <a:lnTo>
                    <a:pt x="0" y="185"/>
                  </a:lnTo>
                  <a:lnTo>
                    <a:pt x="0" y="0"/>
                  </a:lnTo>
                  <a:lnTo>
                    <a:pt x="12" y="0"/>
                  </a:lnTo>
                  <a:lnTo>
                    <a:pt x="12" y="179"/>
                  </a:lnTo>
                  <a:lnTo>
                    <a:pt x="6" y="185"/>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sp>
          <p:nvSpPr>
            <p:cNvPr id="196" name="Freeform 67"/>
            <p:cNvSpPr>
              <a:spLocks/>
            </p:cNvSpPr>
            <p:nvPr/>
          </p:nvSpPr>
          <p:spPr bwMode="auto">
            <a:xfrm>
              <a:off x="4788" y="992"/>
              <a:ext cx="13" cy="185"/>
            </a:xfrm>
            <a:custGeom>
              <a:avLst/>
              <a:gdLst>
                <a:gd name="T0" fmla="*/ 6 w 12"/>
                <a:gd name="T1" fmla="*/ 0 h 185"/>
                <a:gd name="T2" fmla="*/ 12 w 12"/>
                <a:gd name="T3" fmla="*/ 0 h 185"/>
                <a:gd name="T4" fmla="*/ 12 w 12"/>
                <a:gd name="T5" fmla="*/ 185 h 185"/>
                <a:gd name="T6" fmla="*/ 0 w 12"/>
                <a:gd name="T7" fmla="*/ 185 h 185"/>
                <a:gd name="T8" fmla="*/ 0 w 12"/>
                <a:gd name="T9" fmla="*/ 6 h 185"/>
                <a:gd name="T10" fmla="*/ 6 w 12"/>
                <a:gd name="T11" fmla="*/ 0 h 185"/>
                <a:gd name="T12" fmla="*/ 0 60000 65536"/>
                <a:gd name="T13" fmla="*/ 0 60000 65536"/>
                <a:gd name="T14" fmla="*/ 0 60000 65536"/>
                <a:gd name="T15" fmla="*/ 0 60000 65536"/>
                <a:gd name="T16" fmla="*/ 0 60000 65536"/>
                <a:gd name="T17" fmla="*/ 0 60000 65536"/>
                <a:gd name="T18" fmla="*/ 0 w 12"/>
                <a:gd name="T19" fmla="*/ 0 h 185"/>
                <a:gd name="T20" fmla="*/ 12 w 12"/>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2" h="185">
                  <a:moveTo>
                    <a:pt x="6" y="0"/>
                  </a:moveTo>
                  <a:lnTo>
                    <a:pt x="12" y="0"/>
                  </a:lnTo>
                  <a:lnTo>
                    <a:pt x="12" y="185"/>
                  </a:lnTo>
                  <a:lnTo>
                    <a:pt x="0" y="185"/>
                  </a:lnTo>
                  <a:lnTo>
                    <a:pt x="0" y="6"/>
                  </a:lnTo>
                  <a:lnTo>
                    <a:pt x="6" y="0"/>
                  </a:lnTo>
                  <a:close/>
                </a:path>
              </a:pathLst>
            </a:custGeom>
            <a:solidFill>
              <a:srgbClr val="000000"/>
            </a:solidFill>
            <a:ln w="9525">
              <a:noFill/>
              <a:round/>
              <a:headEnd/>
              <a:tailEnd/>
            </a:ln>
          </p:spPr>
          <p:txBody>
            <a:bodyPr/>
            <a:lstStyle/>
            <a:p>
              <a:pPr>
                <a:defRPr/>
              </a:pPr>
              <a:endParaRPr lang="es-ES_tradnl" kern="0">
                <a:solidFill>
                  <a:srgbClr val="000000"/>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fill="hold" nodeType="clickEffect">
                                  <p:stCondLst>
                                    <p:cond delay="0"/>
                                  </p:stCondLst>
                                  <p:childTnLst>
                                    <p:animMotion origin="layout" path="M 1.38889E-6 -4.44444E-6 L -0.39792 -4.44444E-6 " pathEditMode="relative" rAng="0" ptsTypes="AA">
                                      <p:cBhvr>
                                        <p:cTn id="22" dur="2000" fill="hold"/>
                                        <p:tgtEl>
                                          <p:spTgt spid="4"/>
                                        </p:tgtEl>
                                        <p:attrNameLst>
                                          <p:attrName>ppt_x</p:attrName>
                                          <p:attrName>ppt_y</p:attrName>
                                        </p:attrNameLst>
                                      </p:cBhvr>
                                      <p:rCtr x="-199" y="0"/>
                                    </p:animMotion>
                                  </p:childTnLst>
                                </p:cTn>
                              </p:par>
                              <p:par>
                                <p:cTn id="23" presetID="22" presetClass="entr" presetSubtype="8"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fill="hold" nodeType="clickEffect">
                                  <p:stCondLst>
                                    <p:cond delay="0"/>
                                  </p:stCondLst>
                                  <p:childTnLst>
                                    <p:animMotion origin="layout" path="M 0.41945 4.44444E-6 L -8.33333E-7 4.44444E-6 " pathEditMode="relative" rAng="0" ptsTypes="AA">
                                      <p:cBhvr>
                                        <p:cTn id="42" dur="3000" spd="-100000" fill="hold"/>
                                        <p:tgtEl>
                                          <p:spTgt spid="9"/>
                                        </p:tgtEl>
                                        <p:attrNameLst>
                                          <p:attrName>ppt_x</p:attrName>
                                          <p:attrName>ppt_y</p:attrName>
                                        </p:attrNameLst>
                                      </p:cBhvr>
                                      <p:rCtr x="-210" y="0"/>
                                    </p:animMotion>
                                  </p:childTnLst>
                                </p:cTn>
                              </p:par>
                              <p:par>
                                <p:cTn id="43" presetID="22" presetClass="entr" presetSubtype="8" fill="hold" grpId="0" nodeType="withEffect">
                                  <p:stCondLst>
                                    <p:cond delay="500"/>
                                  </p:stCondLst>
                                  <p:childTnLst>
                                    <p:set>
                                      <p:cBhvr>
                                        <p:cTn id="44" dur="1" fill="hold">
                                          <p:stCondLst>
                                            <p:cond delay="0"/>
                                          </p:stCondLst>
                                        </p:cTn>
                                        <p:tgtEl>
                                          <p:spTgt spid="101"/>
                                        </p:tgtEl>
                                        <p:attrNameLst>
                                          <p:attrName>style.visibility</p:attrName>
                                        </p:attrNameLst>
                                      </p:cBhvr>
                                      <p:to>
                                        <p:strVal val="visible"/>
                                      </p:to>
                                    </p:set>
                                    <p:animEffect transition="in" filter="wipe(left)">
                                      <p:cBhvr>
                                        <p:cTn id="45" dur="1000"/>
                                        <p:tgtEl>
                                          <p:spTgt spid="101"/>
                                        </p:tgtEl>
                                      </p:cBhvr>
                                    </p:animEffec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fill="hold" nodeType="clickEffect">
                                  <p:stCondLst>
                                    <p:cond delay="0"/>
                                  </p:stCondLst>
                                  <p:childTnLst>
                                    <p:animMotion origin="layout" path="M 2.77778E-7 -3.60861E-6 L -0.21163 -3.60861E-6 " pathEditMode="relative" ptsTypes="AA">
                                      <p:cBhvr>
                                        <p:cTn id="64" dur="2000" fill="hold"/>
                                        <p:tgtEl>
                                          <p:spTgt spid="13"/>
                                        </p:tgtEl>
                                        <p:attrNameLst>
                                          <p:attrName>ppt_x</p:attrName>
                                          <p:attrName>ppt_y</p:attrName>
                                        </p:attrNameLst>
                                      </p:cBhvr>
                                    </p:animMotion>
                                  </p:childTnLst>
                                </p:cTn>
                              </p:par>
                              <p:par>
                                <p:cTn id="65" presetID="0" presetClass="path" presetSubtype="0" fill="hold" nodeType="withEffect">
                                  <p:stCondLst>
                                    <p:cond delay="0"/>
                                  </p:stCondLst>
                                  <p:childTnLst>
                                    <p:animMotion origin="layout" path="M 3.33333E-6 -2.6625E-6 L 0.17656 -2.6625E-6 " pathEditMode="relative" rAng="0" ptsTypes="AA">
                                      <p:cBhvr>
                                        <p:cTn id="66" dur="1500" fill="hold"/>
                                        <p:tgtEl>
                                          <p:spTgt spid="11"/>
                                        </p:tgtEl>
                                        <p:attrNameLst>
                                          <p:attrName>ppt_x</p:attrName>
                                          <p:attrName>ppt_y</p:attrName>
                                        </p:attrNameLst>
                                      </p:cBhvr>
                                      <p:rCtr x="88" y="0"/>
                                    </p:animMotion>
                                  </p:childTnLst>
                                </p:cTn>
                              </p:par>
                              <p:par>
                                <p:cTn id="67" presetID="22" presetClass="entr" presetSubtype="8" fill="hold" nodeType="withEffect">
                                  <p:stCondLst>
                                    <p:cond delay="0"/>
                                  </p:stCondLst>
                                  <p:childTnLst>
                                    <p:set>
                                      <p:cBhvr>
                                        <p:cTn id="68" dur="1" fill="hold">
                                          <p:stCondLst>
                                            <p:cond delay="0"/>
                                          </p:stCondLst>
                                        </p:cTn>
                                        <p:tgtEl>
                                          <p:spTgt spid="137"/>
                                        </p:tgtEl>
                                        <p:attrNameLst>
                                          <p:attrName>style.visibility</p:attrName>
                                        </p:attrNameLst>
                                      </p:cBhvr>
                                      <p:to>
                                        <p:strVal val="visible"/>
                                      </p:to>
                                    </p:set>
                                    <p:animEffect transition="in" filter="wipe(left)">
                                      <p:cBhvr>
                                        <p:cTn id="69" dur="500"/>
                                        <p:tgtEl>
                                          <p:spTgt spid="137"/>
                                        </p:tgtEl>
                                      </p:cBhvr>
                                    </p:animEffect>
                                  </p:childTnLst>
                                </p:cTn>
                              </p:par>
                              <p:par>
                                <p:cTn id="70" presetID="0" presetClass="path" presetSubtype="0" fill="hold" nodeType="withEffect">
                                  <p:stCondLst>
                                    <p:cond delay="0"/>
                                  </p:stCondLst>
                                  <p:childTnLst>
                                    <p:animMotion origin="layout" path="M 0.00069 -0.00023 L 0.17395 -0.00023 " pathEditMode="relative" rAng="0" ptsTypes="AA">
                                      <p:cBhvr>
                                        <p:cTn id="71" dur="2000" fill="hold"/>
                                        <p:tgtEl>
                                          <p:spTgt spid="137"/>
                                        </p:tgtEl>
                                        <p:attrNameLst>
                                          <p:attrName>ppt_x</p:attrName>
                                          <p:attrName>ppt_y</p:attrName>
                                        </p:attrNameLst>
                                      </p:cBhvr>
                                      <p:rCtr x="87" y="0"/>
                                    </p:animMotion>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1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fill="hold" nodeType="clickEffect">
                                  <p:stCondLst>
                                    <p:cond delay="0"/>
                                  </p:stCondLst>
                                  <p:childTnLst>
                                    <p:animMotion origin="layout" path="M 1.38889E-6 1.11111E-6 L -0.38212 1.11111E-6 " pathEditMode="relative" rAng="0" ptsTypes="AA">
                                      <p:cBhvr>
                                        <p:cTn id="90" dur="2000" fill="hold"/>
                                        <p:tgtEl>
                                          <p:spTgt spid="15"/>
                                        </p:tgtEl>
                                        <p:attrNameLst>
                                          <p:attrName>ppt_x</p:attrName>
                                          <p:attrName>ppt_y</p:attrName>
                                        </p:attrNameLst>
                                      </p:cBhvr>
                                      <p:rCtr x="-191" y="0"/>
                                    </p:animMotion>
                                  </p:childTnLst>
                                </p:cTn>
                              </p:par>
                              <p:par>
                                <p:cTn id="91" presetID="0" presetClass="path" presetSubtype="0" fill="hold" nodeType="withEffect">
                                  <p:stCondLst>
                                    <p:cond delay="0"/>
                                  </p:stCondLst>
                                  <p:childTnLst>
                                    <p:animMotion origin="layout" path="M 3.88889E-6 -2.59259E-6 L -0.2073 -2.59259E-6 " pathEditMode="relative" rAng="0" ptsTypes="AA">
                                      <p:cBhvr>
                                        <p:cTn id="92" dur="2000" fill="hold"/>
                                        <p:tgtEl>
                                          <p:spTgt spid="17"/>
                                        </p:tgtEl>
                                        <p:attrNameLst>
                                          <p:attrName>ppt_x</p:attrName>
                                          <p:attrName>ppt_y</p:attrName>
                                        </p:attrNameLst>
                                      </p:cBhvr>
                                      <p:rCtr x="-104" y="0"/>
                                    </p:animMotion>
                                  </p:childTnLst>
                                </p:cTn>
                              </p:par>
                              <p:par>
                                <p:cTn id="93" presetID="22" presetClass="entr" presetSubtype="8" fill="hold" nodeType="withEffect">
                                  <p:stCondLst>
                                    <p:cond delay="1000"/>
                                  </p:stCondLst>
                                  <p:childTnLst>
                                    <p:set>
                                      <p:cBhvr>
                                        <p:cTn id="94" dur="1" fill="hold">
                                          <p:stCondLst>
                                            <p:cond delay="0"/>
                                          </p:stCondLst>
                                        </p:cTn>
                                        <p:tgtEl>
                                          <p:spTgt spid="136"/>
                                        </p:tgtEl>
                                        <p:attrNameLst>
                                          <p:attrName>style.visibility</p:attrName>
                                        </p:attrNameLst>
                                      </p:cBhvr>
                                      <p:to>
                                        <p:strVal val="visible"/>
                                      </p:to>
                                    </p:set>
                                    <p:animEffect transition="in" filter="wipe(left)">
                                      <p:cBhvr>
                                        <p:cTn id="95" dur="500"/>
                                        <p:tgtEl>
                                          <p:spTgt spid="136"/>
                                        </p:tgtEl>
                                      </p:cBhvr>
                                    </p:animEffect>
                                  </p:childTnLst>
                                </p:cTn>
                              </p:par>
                              <p:par>
                                <p:cTn id="96" presetID="0" presetClass="path" presetSubtype="0" fill="hold" nodeType="withEffect">
                                  <p:stCondLst>
                                    <p:cond delay="1000"/>
                                  </p:stCondLst>
                                  <p:childTnLst>
                                    <p:animMotion origin="layout" path="M -0.16336 0.01181 L -0.12639 0.01181 " pathEditMode="relative" rAng="0" ptsTypes="AA">
                                      <p:cBhvr>
                                        <p:cTn id="97" dur="500" fill="hold"/>
                                        <p:tgtEl>
                                          <p:spTgt spid="136"/>
                                        </p:tgtEl>
                                        <p:attrNameLst>
                                          <p:attrName>ppt_x</p:attrName>
                                          <p:attrName>ppt_y</p:attrName>
                                        </p:attrNameLst>
                                      </p:cBhvr>
                                      <p:rCtr x="18" y="0"/>
                                    </p:animMotion>
                                  </p:childTnLst>
                                </p:cTn>
                              </p:par>
                              <p:par>
                                <p:cTn id="98" presetID="1" presetClass="entr" presetSubtype="0" fill="hold" grpId="0" nodeType="withEffect">
                                  <p:stCondLst>
                                    <p:cond delay="2000"/>
                                  </p:stCondLst>
                                  <p:childTnLst>
                                    <p:set>
                                      <p:cBhvr>
                                        <p:cTn id="99"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100" grpId="0" animBg="1"/>
      <p:bldP spid="101" grpId="0" animBg="1"/>
      <p:bldP spid="102" grpId="0" animBg="1"/>
      <p:bldP spid="120" grpId="0" animBg="1"/>
      <p:bldP spid="138" grpId="0" animBg="1"/>
      <p:bldP spid="169" grpId="0" animBg="1"/>
      <p:bldP spid="170" grpId="0" animBg="1"/>
      <p:bldP spid="1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1817250" y="0"/>
            <a:ext cx="131367213" cy="6889750"/>
            <a:chOff x="-38925" y="0"/>
            <a:chExt cx="82751" cy="4340"/>
          </a:xfrm>
        </p:grpSpPr>
        <p:grpSp>
          <p:nvGrpSpPr>
            <p:cNvPr id="181319" name="Group 3"/>
            <p:cNvGrpSpPr>
              <a:grpSpLocks/>
            </p:cNvGrpSpPr>
            <p:nvPr/>
          </p:nvGrpSpPr>
          <p:grpSpPr bwMode="auto">
            <a:xfrm>
              <a:off x="-38925" y="0"/>
              <a:ext cx="41384" cy="4340"/>
              <a:chOff x="4155" y="0"/>
              <a:chExt cx="41384" cy="4340"/>
            </a:xfrm>
          </p:grpSpPr>
          <p:grpSp>
            <p:nvGrpSpPr>
              <p:cNvPr id="181335" name="Group 4"/>
              <p:cNvGrpSpPr>
                <a:grpSpLocks/>
              </p:cNvGrpSpPr>
              <p:nvPr/>
            </p:nvGrpSpPr>
            <p:grpSpPr bwMode="auto">
              <a:xfrm>
                <a:off x="4155" y="0"/>
                <a:ext cx="20699" cy="4340"/>
                <a:chOff x="0" y="0"/>
                <a:chExt cx="20699" cy="4340"/>
              </a:xfrm>
            </p:grpSpPr>
            <p:grpSp>
              <p:nvGrpSpPr>
                <p:cNvPr id="181343" name="Group 5"/>
                <p:cNvGrpSpPr>
                  <a:grpSpLocks/>
                </p:cNvGrpSpPr>
                <p:nvPr/>
              </p:nvGrpSpPr>
              <p:grpSpPr bwMode="auto">
                <a:xfrm>
                  <a:off x="0" y="0"/>
                  <a:ext cx="10355" cy="4340"/>
                  <a:chOff x="0" y="0"/>
                  <a:chExt cx="10355" cy="4340"/>
                </a:xfrm>
              </p:grpSpPr>
              <p:pic>
                <p:nvPicPr>
                  <p:cNvPr id="181347" name="Picture 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48" name="Picture 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81344" name="Group 8"/>
                <p:cNvGrpSpPr>
                  <a:grpSpLocks/>
                </p:cNvGrpSpPr>
                <p:nvPr/>
              </p:nvGrpSpPr>
              <p:grpSpPr bwMode="auto">
                <a:xfrm>
                  <a:off x="10344" y="0"/>
                  <a:ext cx="10355" cy="4340"/>
                  <a:chOff x="0" y="0"/>
                  <a:chExt cx="10355" cy="4340"/>
                </a:xfrm>
              </p:grpSpPr>
              <p:pic>
                <p:nvPicPr>
                  <p:cNvPr id="181345" name="Picture 9"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46" name="Picture 10"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1336" name="Group 11"/>
              <p:cNvGrpSpPr>
                <a:grpSpLocks/>
              </p:cNvGrpSpPr>
              <p:nvPr/>
            </p:nvGrpSpPr>
            <p:grpSpPr bwMode="auto">
              <a:xfrm>
                <a:off x="24840" y="0"/>
                <a:ext cx="20699" cy="4340"/>
                <a:chOff x="0" y="0"/>
                <a:chExt cx="20699" cy="4340"/>
              </a:xfrm>
            </p:grpSpPr>
            <p:grpSp>
              <p:nvGrpSpPr>
                <p:cNvPr id="181337" name="Group 12"/>
                <p:cNvGrpSpPr>
                  <a:grpSpLocks/>
                </p:cNvGrpSpPr>
                <p:nvPr/>
              </p:nvGrpSpPr>
              <p:grpSpPr bwMode="auto">
                <a:xfrm>
                  <a:off x="0" y="0"/>
                  <a:ext cx="10355" cy="4340"/>
                  <a:chOff x="0" y="0"/>
                  <a:chExt cx="10355" cy="4340"/>
                </a:xfrm>
              </p:grpSpPr>
              <p:pic>
                <p:nvPicPr>
                  <p:cNvPr id="181341" name="Picture 13"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42" name="Picture 14"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81338" name="Group 15"/>
                <p:cNvGrpSpPr>
                  <a:grpSpLocks/>
                </p:cNvGrpSpPr>
                <p:nvPr/>
              </p:nvGrpSpPr>
              <p:grpSpPr bwMode="auto">
                <a:xfrm>
                  <a:off x="10344" y="0"/>
                  <a:ext cx="10355" cy="4340"/>
                  <a:chOff x="0" y="0"/>
                  <a:chExt cx="10355" cy="4340"/>
                </a:xfrm>
              </p:grpSpPr>
              <p:pic>
                <p:nvPicPr>
                  <p:cNvPr id="181339" name="Picture 1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40" name="Picture 1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81320" name="Group 18"/>
            <p:cNvGrpSpPr>
              <a:grpSpLocks/>
            </p:cNvGrpSpPr>
            <p:nvPr/>
          </p:nvGrpSpPr>
          <p:grpSpPr bwMode="auto">
            <a:xfrm>
              <a:off x="2450" y="0"/>
              <a:ext cx="41376" cy="4340"/>
              <a:chOff x="0" y="0"/>
              <a:chExt cx="41376" cy="4340"/>
            </a:xfrm>
          </p:grpSpPr>
          <p:grpSp>
            <p:nvGrpSpPr>
              <p:cNvPr id="181321" name="Group 19"/>
              <p:cNvGrpSpPr>
                <a:grpSpLocks/>
              </p:cNvGrpSpPr>
              <p:nvPr/>
            </p:nvGrpSpPr>
            <p:grpSpPr bwMode="auto">
              <a:xfrm>
                <a:off x="0" y="0"/>
                <a:ext cx="20699" cy="4340"/>
                <a:chOff x="0" y="0"/>
                <a:chExt cx="20699" cy="4340"/>
              </a:xfrm>
            </p:grpSpPr>
            <p:grpSp>
              <p:nvGrpSpPr>
                <p:cNvPr id="181329" name="Group 20"/>
                <p:cNvGrpSpPr>
                  <a:grpSpLocks/>
                </p:cNvGrpSpPr>
                <p:nvPr/>
              </p:nvGrpSpPr>
              <p:grpSpPr bwMode="auto">
                <a:xfrm>
                  <a:off x="0" y="0"/>
                  <a:ext cx="10355" cy="4340"/>
                  <a:chOff x="0" y="0"/>
                  <a:chExt cx="10355" cy="4340"/>
                </a:xfrm>
              </p:grpSpPr>
              <p:pic>
                <p:nvPicPr>
                  <p:cNvPr id="181333" name="Picture 2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34" name="Picture 2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81330" name="Group 23"/>
                <p:cNvGrpSpPr>
                  <a:grpSpLocks/>
                </p:cNvGrpSpPr>
                <p:nvPr/>
              </p:nvGrpSpPr>
              <p:grpSpPr bwMode="auto">
                <a:xfrm>
                  <a:off x="10344" y="0"/>
                  <a:ext cx="10355" cy="4340"/>
                  <a:chOff x="0" y="0"/>
                  <a:chExt cx="10355" cy="4340"/>
                </a:xfrm>
              </p:grpSpPr>
              <p:pic>
                <p:nvPicPr>
                  <p:cNvPr id="181331" name="Picture 24"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32" name="Picture 25"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1322" name="Group 26"/>
              <p:cNvGrpSpPr>
                <a:grpSpLocks/>
              </p:cNvGrpSpPr>
              <p:nvPr/>
            </p:nvGrpSpPr>
            <p:grpSpPr bwMode="auto">
              <a:xfrm>
                <a:off x="20677" y="0"/>
                <a:ext cx="20699" cy="4340"/>
                <a:chOff x="0" y="0"/>
                <a:chExt cx="20699" cy="4340"/>
              </a:xfrm>
            </p:grpSpPr>
            <p:grpSp>
              <p:nvGrpSpPr>
                <p:cNvPr id="181323" name="Group 27"/>
                <p:cNvGrpSpPr>
                  <a:grpSpLocks/>
                </p:cNvGrpSpPr>
                <p:nvPr/>
              </p:nvGrpSpPr>
              <p:grpSpPr bwMode="auto">
                <a:xfrm>
                  <a:off x="0" y="0"/>
                  <a:ext cx="10355" cy="4340"/>
                  <a:chOff x="0" y="0"/>
                  <a:chExt cx="10355" cy="4340"/>
                </a:xfrm>
              </p:grpSpPr>
              <p:pic>
                <p:nvPicPr>
                  <p:cNvPr id="181327" name="Picture 28"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28" name="Picture 29"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81324" name="Group 30"/>
                <p:cNvGrpSpPr>
                  <a:grpSpLocks/>
                </p:cNvGrpSpPr>
                <p:nvPr/>
              </p:nvGrpSpPr>
              <p:grpSpPr bwMode="auto">
                <a:xfrm>
                  <a:off x="10344" y="0"/>
                  <a:ext cx="10355" cy="4340"/>
                  <a:chOff x="0" y="0"/>
                  <a:chExt cx="10355" cy="4340"/>
                </a:xfrm>
              </p:grpSpPr>
              <p:pic>
                <p:nvPicPr>
                  <p:cNvPr id="181325" name="Picture 3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81326" name="Picture 3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grpSp>
        <p:nvGrpSpPr>
          <p:cNvPr id="181251" name="Group 33"/>
          <p:cNvGrpSpPr>
            <a:grpSpLocks/>
          </p:cNvGrpSpPr>
          <p:nvPr/>
        </p:nvGrpSpPr>
        <p:grpSpPr bwMode="auto">
          <a:xfrm>
            <a:off x="444500" y="3768725"/>
            <a:ext cx="3489325" cy="2620963"/>
            <a:chOff x="280" y="888"/>
            <a:chExt cx="2198" cy="1651"/>
          </a:xfrm>
        </p:grpSpPr>
        <p:grpSp>
          <p:nvGrpSpPr>
            <p:cNvPr id="181294" name="Group 34"/>
            <p:cNvGrpSpPr>
              <a:grpSpLocks/>
            </p:cNvGrpSpPr>
            <p:nvPr/>
          </p:nvGrpSpPr>
          <p:grpSpPr bwMode="auto">
            <a:xfrm>
              <a:off x="555" y="1334"/>
              <a:ext cx="299" cy="351"/>
              <a:chOff x="904" y="2153"/>
              <a:chExt cx="299" cy="351"/>
            </a:xfrm>
          </p:grpSpPr>
          <p:sp>
            <p:nvSpPr>
              <p:cNvPr id="181315" name="Line 3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81316" name="Group 36"/>
              <p:cNvGrpSpPr>
                <a:grpSpLocks/>
              </p:cNvGrpSpPr>
              <p:nvPr/>
            </p:nvGrpSpPr>
            <p:grpSpPr bwMode="auto">
              <a:xfrm rot="-1270032">
                <a:off x="988" y="2291"/>
                <a:ext cx="215" cy="213"/>
                <a:chOff x="1434" y="3161"/>
                <a:chExt cx="120" cy="119"/>
              </a:xfrm>
            </p:grpSpPr>
            <p:sp>
              <p:nvSpPr>
                <p:cNvPr id="181317" name="Freeform 3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81318" name="Freeform 3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81295" name="Group 39"/>
            <p:cNvGrpSpPr>
              <a:grpSpLocks/>
            </p:cNvGrpSpPr>
            <p:nvPr/>
          </p:nvGrpSpPr>
          <p:grpSpPr bwMode="auto">
            <a:xfrm>
              <a:off x="280" y="888"/>
              <a:ext cx="2198" cy="1651"/>
              <a:chOff x="1182" y="600"/>
              <a:chExt cx="2198" cy="1651"/>
            </a:xfrm>
          </p:grpSpPr>
          <p:grpSp>
            <p:nvGrpSpPr>
              <p:cNvPr id="181296" name="Group 40"/>
              <p:cNvGrpSpPr>
                <a:grpSpLocks/>
              </p:cNvGrpSpPr>
              <p:nvPr/>
            </p:nvGrpSpPr>
            <p:grpSpPr bwMode="auto">
              <a:xfrm>
                <a:off x="1182" y="600"/>
                <a:ext cx="2198" cy="1303"/>
                <a:chOff x="1182" y="600"/>
                <a:chExt cx="2198" cy="1303"/>
              </a:xfrm>
            </p:grpSpPr>
            <p:grpSp>
              <p:nvGrpSpPr>
                <p:cNvPr id="181303" name="Group 41"/>
                <p:cNvGrpSpPr>
                  <a:grpSpLocks/>
                </p:cNvGrpSpPr>
                <p:nvPr/>
              </p:nvGrpSpPr>
              <p:grpSpPr bwMode="auto">
                <a:xfrm>
                  <a:off x="1217" y="600"/>
                  <a:ext cx="591" cy="1303"/>
                  <a:chOff x="664" y="1707"/>
                  <a:chExt cx="591" cy="1303"/>
                </a:xfrm>
              </p:grpSpPr>
              <p:grpSp>
                <p:nvGrpSpPr>
                  <p:cNvPr id="181305" name="Group 42"/>
                  <p:cNvGrpSpPr>
                    <a:grpSpLocks/>
                  </p:cNvGrpSpPr>
                  <p:nvPr/>
                </p:nvGrpSpPr>
                <p:grpSpPr bwMode="auto">
                  <a:xfrm>
                    <a:off x="762" y="1707"/>
                    <a:ext cx="340" cy="1243"/>
                    <a:chOff x="762" y="1707"/>
                    <a:chExt cx="340" cy="1243"/>
                  </a:xfrm>
                </p:grpSpPr>
                <p:sp>
                  <p:nvSpPr>
                    <p:cNvPr id="181308" name="Freeform 43"/>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1309" name="Oval 44"/>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1310" name="Freeform 45"/>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1311" name="Freeform 46"/>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1312" name="Freeform 47"/>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1313" name="Freeform 48"/>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1314" name="Freeform 49"/>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81306" name="Rectangle 50"/>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81307" name="Line 51"/>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81304" name="Rectangle 52"/>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81297" name="Group 53"/>
              <p:cNvGrpSpPr>
                <a:grpSpLocks/>
              </p:cNvGrpSpPr>
              <p:nvPr/>
            </p:nvGrpSpPr>
            <p:grpSpPr bwMode="auto">
              <a:xfrm>
                <a:off x="1289" y="1903"/>
                <a:ext cx="348" cy="348"/>
                <a:chOff x="1289" y="1903"/>
                <a:chExt cx="348" cy="348"/>
              </a:xfrm>
            </p:grpSpPr>
            <p:sp>
              <p:nvSpPr>
                <p:cNvPr id="181301" name="Oval 5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302" name="Oval 5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1298" name="Group 56"/>
              <p:cNvGrpSpPr>
                <a:grpSpLocks/>
              </p:cNvGrpSpPr>
              <p:nvPr/>
            </p:nvGrpSpPr>
            <p:grpSpPr bwMode="auto">
              <a:xfrm>
                <a:off x="2919" y="1903"/>
                <a:ext cx="348" cy="348"/>
                <a:chOff x="1289" y="1903"/>
                <a:chExt cx="348" cy="348"/>
              </a:xfrm>
            </p:grpSpPr>
            <p:sp>
              <p:nvSpPr>
                <p:cNvPr id="181299" name="Oval 57"/>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300" name="Oval 58"/>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sp>
        <p:nvSpPr>
          <p:cNvPr id="71739" name="Freeform 59"/>
          <p:cNvSpPr>
            <a:spLocks/>
          </p:cNvSpPr>
          <p:nvPr/>
        </p:nvSpPr>
        <p:spPr bwMode="auto">
          <a:xfrm>
            <a:off x="1709738" y="4675188"/>
            <a:ext cx="7434262"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26" name="Group 60"/>
          <p:cNvGrpSpPr>
            <a:grpSpLocks/>
          </p:cNvGrpSpPr>
          <p:nvPr/>
        </p:nvGrpSpPr>
        <p:grpSpPr bwMode="auto">
          <a:xfrm>
            <a:off x="1179513" y="2557463"/>
            <a:ext cx="2608262" cy="1087437"/>
            <a:chOff x="675" y="2060"/>
            <a:chExt cx="1643" cy="685"/>
          </a:xfrm>
        </p:grpSpPr>
        <p:sp>
          <p:nvSpPr>
            <p:cNvPr id="181292" name="AutoShape 61"/>
            <p:cNvSpPr>
              <a:spLocks noChangeArrowheads="1"/>
            </p:cNvSpPr>
            <p:nvPr/>
          </p:nvSpPr>
          <p:spPr bwMode="auto">
            <a:xfrm>
              <a:off x="675" y="2060"/>
              <a:ext cx="1643" cy="685"/>
            </a:xfrm>
            <a:prstGeom prst="cloudCallout">
              <a:avLst>
                <a:gd name="adj1" fmla="val -50852"/>
                <a:gd name="adj2" fmla="val 66352"/>
              </a:avLst>
            </a:prstGeom>
            <a:solidFill>
              <a:schemeClr val="accent1"/>
            </a:solidFill>
            <a:ln w="9525">
              <a:solidFill>
                <a:schemeClr val="tx1"/>
              </a:solidFill>
              <a:round/>
              <a:headEnd/>
              <a:tailEnd/>
            </a:ln>
          </p:spPr>
          <p:txBody>
            <a:bodyPr/>
            <a:lstStyle/>
            <a:p>
              <a:pPr algn="ctr"/>
              <a:endParaRPr lang="es-ES_tradnl" baseline="-25000"/>
            </a:p>
          </p:txBody>
        </p:sp>
        <p:sp>
          <p:nvSpPr>
            <p:cNvPr id="181293" name="Text Box 62"/>
            <p:cNvSpPr txBox="1">
              <a:spLocks noChangeArrowheads="1"/>
            </p:cNvSpPr>
            <p:nvPr/>
          </p:nvSpPr>
          <p:spPr bwMode="auto">
            <a:xfrm>
              <a:off x="737" y="2298"/>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grpSp>
        <p:nvGrpSpPr>
          <p:cNvPr id="27" name="Group 63"/>
          <p:cNvGrpSpPr>
            <a:grpSpLocks/>
          </p:cNvGrpSpPr>
          <p:nvPr/>
        </p:nvGrpSpPr>
        <p:grpSpPr bwMode="auto">
          <a:xfrm>
            <a:off x="754063" y="5988050"/>
            <a:ext cx="258762" cy="258763"/>
            <a:chOff x="491" y="3976"/>
            <a:chExt cx="163" cy="163"/>
          </a:xfrm>
        </p:grpSpPr>
        <p:sp>
          <p:nvSpPr>
            <p:cNvPr id="181288" name="Oval 64"/>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89" name="Oval 65"/>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90" name="Oval 66"/>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91" name="Oval 67"/>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8" name="Group 68"/>
          <p:cNvGrpSpPr>
            <a:grpSpLocks/>
          </p:cNvGrpSpPr>
          <p:nvPr/>
        </p:nvGrpSpPr>
        <p:grpSpPr bwMode="auto">
          <a:xfrm>
            <a:off x="3352800" y="5988050"/>
            <a:ext cx="258763" cy="258763"/>
            <a:chOff x="491" y="3976"/>
            <a:chExt cx="163" cy="163"/>
          </a:xfrm>
        </p:grpSpPr>
        <p:sp>
          <p:nvSpPr>
            <p:cNvPr id="181284" name="Oval 69"/>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85" name="Oval 70"/>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86" name="Oval 71"/>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1287" name="Oval 72"/>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1256" name="Group 73"/>
          <p:cNvGrpSpPr>
            <a:grpSpLocks/>
          </p:cNvGrpSpPr>
          <p:nvPr/>
        </p:nvGrpSpPr>
        <p:grpSpPr bwMode="auto">
          <a:xfrm rot="-8698130">
            <a:off x="1317625" y="4605338"/>
            <a:ext cx="700088" cy="615950"/>
            <a:chOff x="792" y="1332"/>
            <a:chExt cx="441" cy="388"/>
          </a:xfrm>
        </p:grpSpPr>
        <p:sp>
          <p:nvSpPr>
            <p:cNvPr id="181257" name="AutoShape 74"/>
            <p:cNvSpPr>
              <a:spLocks noChangeAspect="1" noChangeArrowheads="1" noTextEdit="1"/>
            </p:cNvSpPr>
            <p:nvPr/>
          </p:nvSpPr>
          <p:spPr bwMode="auto">
            <a:xfrm>
              <a:off x="792" y="1332"/>
              <a:ext cx="441" cy="388"/>
            </a:xfrm>
            <a:prstGeom prst="rect">
              <a:avLst/>
            </a:prstGeom>
            <a:noFill/>
            <a:ln w="9525">
              <a:noFill/>
              <a:miter lim="800000"/>
              <a:headEnd/>
              <a:tailEnd/>
            </a:ln>
          </p:spPr>
          <p:txBody>
            <a:bodyPr/>
            <a:lstStyle/>
            <a:p>
              <a:endParaRPr lang="es-ES_tradnl"/>
            </a:p>
          </p:txBody>
        </p:sp>
        <p:sp>
          <p:nvSpPr>
            <p:cNvPr id="181258" name="Freeform 75"/>
            <p:cNvSpPr>
              <a:spLocks/>
            </p:cNvSpPr>
            <p:nvPr/>
          </p:nvSpPr>
          <p:spPr bwMode="auto">
            <a:xfrm>
              <a:off x="1140" y="1345"/>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81259" name="Freeform 76"/>
            <p:cNvSpPr>
              <a:spLocks/>
            </p:cNvSpPr>
            <p:nvPr/>
          </p:nvSpPr>
          <p:spPr bwMode="auto">
            <a:xfrm>
              <a:off x="1045" y="1371"/>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81260" name="Freeform 77"/>
            <p:cNvSpPr>
              <a:spLocks/>
            </p:cNvSpPr>
            <p:nvPr/>
          </p:nvSpPr>
          <p:spPr bwMode="auto">
            <a:xfrm>
              <a:off x="1011" y="1446"/>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81261" name="Freeform 78"/>
            <p:cNvSpPr>
              <a:spLocks/>
            </p:cNvSpPr>
            <p:nvPr/>
          </p:nvSpPr>
          <p:spPr bwMode="auto">
            <a:xfrm>
              <a:off x="921" y="1467"/>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81262" name="Freeform 79"/>
            <p:cNvSpPr>
              <a:spLocks/>
            </p:cNvSpPr>
            <p:nvPr/>
          </p:nvSpPr>
          <p:spPr bwMode="auto">
            <a:xfrm>
              <a:off x="941" y="1474"/>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81263" name="Freeform 80"/>
            <p:cNvSpPr>
              <a:spLocks/>
            </p:cNvSpPr>
            <p:nvPr/>
          </p:nvSpPr>
          <p:spPr bwMode="auto">
            <a:xfrm>
              <a:off x="909" y="1491"/>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81264" name="Freeform 81"/>
            <p:cNvSpPr>
              <a:spLocks/>
            </p:cNvSpPr>
            <p:nvPr/>
          </p:nvSpPr>
          <p:spPr bwMode="auto">
            <a:xfrm>
              <a:off x="922" y="1507"/>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81265" name="Freeform 82"/>
            <p:cNvSpPr>
              <a:spLocks/>
            </p:cNvSpPr>
            <p:nvPr/>
          </p:nvSpPr>
          <p:spPr bwMode="auto">
            <a:xfrm>
              <a:off x="920" y="1467"/>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81266" name="Freeform 83"/>
            <p:cNvSpPr>
              <a:spLocks/>
            </p:cNvSpPr>
            <p:nvPr/>
          </p:nvSpPr>
          <p:spPr bwMode="auto">
            <a:xfrm>
              <a:off x="969" y="1460"/>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81267" name="Freeform 84"/>
            <p:cNvSpPr>
              <a:spLocks/>
            </p:cNvSpPr>
            <p:nvPr/>
          </p:nvSpPr>
          <p:spPr bwMode="auto">
            <a:xfrm>
              <a:off x="1009" y="1441"/>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81268" name="Freeform 85"/>
            <p:cNvSpPr>
              <a:spLocks/>
            </p:cNvSpPr>
            <p:nvPr/>
          </p:nvSpPr>
          <p:spPr bwMode="auto">
            <a:xfrm>
              <a:off x="1025" y="1370"/>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81269" name="Freeform 86"/>
            <p:cNvSpPr>
              <a:spLocks/>
            </p:cNvSpPr>
            <p:nvPr/>
          </p:nvSpPr>
          <p:spPr bwMode="auto">
            <a:xfrm>
              <a:off x="1074" y="1407"/>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81270" name="Freeform 87"/>
            <p:cNvSpPr>
              <a:spLocks/>
            </p:cNvSpPr>
            <p:nvPr/>
          </p:nvSpPr>
          <p:spPr bwMode="auto">
            <a:xfrm>
              <a:off x="1089" y="1404"/>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81271" name="Freeform 88"/>
            <p:cNvSpPr>
              <a:spLocks/>
            </p:cNvSpPr>
            <p:nvPr/>
          </p:nvSpPr>
          <p:spPr bwMode="auto">
            <a:xfrm>
              <a:off x="1136" y="1364"/>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81272" name="Freeform 89"/>
            <p:cNvSpPr>
              <a:spLocks/>
            </p:cNvSpPr>
            <p:nvPr/>
          </p:nvSpPr>
          <p:spPr bwMode="auto">
            <a:xfrm>
              <a:off x="1133" y="1337"/>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81273" name="Freeform 90"/>
            <p:cNvSpPr>
              <a:spLocks/>
            </p:cNvSpPr>
            <p:nvPr/>
          </p:nvSpPr>
          <p:spPr bwMode="auto">
            <a:xfrm>
              <a:off x="946" y="1512"/>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81274" name="Freeform 91"/>
            <p:cNvSpPr>
              <a:spLocks/>
            </p:cNvSpPr>
            <p:nvPr/>
          </p:nvSpPr>
          <p:spPr bwMode="auto">
            <a:xfrm>
              <a:off x="937" y="1503"/>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81275" name="Freeform 92"/>
            <p:cNvSpPr>
              <a:spLocks/>
            </p:cNvSpPr>
            <p:nvPr/>
          </p:nvSpPr>
          <p:spPr bwMode="auto">
            <a:xfrm>
              <a:off x="1080" y="1458"/>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81276" name="Freeform 93"/>
            <p:cNvSpPr>
              <a:spLocks/>
            </p:cNvSpPr>
            <p:nvPr/>
          </p:nvSpPr>
          <p:spPr bwMode="auto">
            <a:xfrm>
              <a:off x="1095" y="1447"/>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81277" name="Freeform 94"/>
            <p:cNvSpPr>
              <a:spLocks/>
            </p:cNvSpPr>
            <p:nvPr/>
          </p:nvSpPr>
          <p:spPr bwMode="auto">
            <a:xfrm>
              <a:off x="1112" y="1435"/>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81278" name="Freeform 95"/>
            <p:cNvSpPr>
              <a:spLocks/>
            </p:cNvSpPr>
            <p:nvPr/>
          </p:nvSpPr>
          <p:spPr bwMode="auto">
            <a:xfrm>
              <a:off x="1128" y="1422"/>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1279" name="Freeform 96"/>
            <p:cNvSpPr>
              <a:spLocks/>
            </p:cNvSpPr>
            <p:nvPr/>
          </p:nvSpPr>
          <p:spPr bwMode="auto">
            <a:xfrm>
              <a:off x="1145" y="1410"/>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1280" name="Freeform 97"/>
            <p:cNvSpPr>
              <a:spLocks/>
            </p:cNvSpPr>
            <p:nvPr/>
          </p:nvSpPr>
          <p:spPr bwMode="auto">
            <a:xfrm>
              <a:off x="1161" y="1398"/>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81281" name="Freeform 98"/>
            <p:cNvSpPr>
              <a:spLocks/>
            </p:cNvSpPr>
            <p:nvPr/>
          </p:nvSpPr>
          <p:spPr bwMode="auto">
            <a:xfrm>
              <a:off x="1195" y="1380"/>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81282" name="Freeform 99"/>
            <p:cNvSpPr>
              <a:spLocks/>
            </p:cNvSpPr>
            <p:nvPr/>
          </p:nvSpPr>
          <p:spPr bwMode="auto">
            <a:xfrm>
              <a:off x="1052" y="1478"/>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81283" name="Freeform 100"/>
            <p:cNvSpPr>
              <a:spLocks/>
            </p:cNvSpPr>
            <p:nvPr/>
          </p:nvSpPr>
          <p:spPr bwMode="auto">
            <a:xfrm>
              <a:off x="1004" y="1534"/>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indefinite" fill="hold" nodeType="clickEffect">
                                  <p:stCondLst>
                                    <p:cond delay="0"/>
                                  </p:stCondLst>
                                  <p:childTnLst>
                                    <p:animMotion origin="layout" path="M -0.69861 -4.81481E-6 L -0.2974 -4.81481E-6 " pathEditMode="relative" rAng="0" ptsTypes="AA">
                                      <p:cBhvr>
                                        <p:cTn id="10" dur="5000" spd="-100000" fill="hold"/>
                                        <p:tgtEl>
                                          <p:spTgt spid="2"/>
                                        </p:tgtEl>
                                        <p:attrNameLst>
                                          <p:attrName>ppt_x</p:attrName>
                                          <p:attrName>ppt_y</p:attrName>
                                        </p:attrNameLst>
                                      </p:cBhvr>
                                      <p:rCtr x="201" y="0"/>
                                    </p:animMotion>
                                  </p:childTnLst>
                                </p:cTn>
                              </p:par>
                              <p:par>
                                <p:cTn id="11" presetID="8" presetClass="emph" presetSubtype="0" repeatCount="indefinite" fill="hold" nodeType="withEffect">
                                  <p:stCondLst>
                                    <p:cond delay="0"/>
                                  </p:stCondLst>
                                  <p:childTnLst>
                                    <p:animRot by="21600000">
                                      <p:cBhvr>
                                        <p:cTn id="12" dur="500" fill="hold"/>
                                        <p:tgtEl>
                                          <p:spTgt spid="2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2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1739"/>
                                        </p:tgtEl>
                                        <p:attrNameLst>
                                          <p:attrName>style.visibility</p:attrName>
                                        </p:attrNameLst>
                                      </p:cBhvr>
                                      <p:to>
                                        <p:strVal val="visible"/>
                                      </p:to>
                                    </p:set>
                                    <p:animEffect transition="in" filter="wipe(left)">
                                      <p:cBhvr>
                                        <p:cTn id="19" dur="500"/>
                                        <p:tgtEl>
                                          <p:spTgt spid="71739"/>
                                        </p:tgtEl>
                                      </p:cBhvr>
                                    </p:animEffect>
                                  </p:childTnLst>
                                </p:cTn>
                              </p:par>
                            </p:childTnLst>
                          </p:cTn>
                        </p:par>
                        <p:par>
                          <p:cTn id="20" fill="hold">
                            <p:stCondLst>
                              <p:cond delay="500"/>
                            </p:stCondLst>
                            <p:childTnLst>
                              <p:par>
                                <p:cTn id="21" presetID="1" presetClass="entr" presetSubtype="0" fill="hold" nodeType="afterEffect">
                                  <p:stCondLst>
                                    <p:cond delay="200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grpSp>
        <p:nvGrpSpPr>
          <p:cNvPr id="182275" name="Group 3"/>
          <p:cNvGrpSpPr>
            <a:grpSpLocks/>
          </p:cNvGrpSpPr>
          <p:nvPr/>
        </p:nvGrpSpPr>
        <p:grpSpPr bwMode="auto">
          <a:xfrm>
            <a:off x="706438" y="2830513"/>
            <a:ext cx="501650" cy="1416050"/>
            <a:chOff x="413" y="1441"/>
            <a:chExt cx="441" cy="1243"/>
          </a:xfrm>
        </p:grpSpPr>
        <p:grpSp>
          <p:nvGrpSpPr>
            <p:cNvPr id="182347" name="Group 4"/>
            <p:cNvGrpSpPr>
              <a:grpSpLocks/>
            </p:cNvGrpSpPr>
            <p:nvPr/>
          </p:nvGrpSpPr>
          <p:grpSpPr bwMode="auto">
            <a:xfrm>
              <a:off x="555" y="1880"/>
              <a:ext cx="299" cy="351"/>
              <a:chOff x="904" y="2153"/>
              <a:chExt cx="299" cy="351"/>
            </a:xfrm>
          </p:grpSpPr>
          <p:sp>
            <p:nvSpPr>
              <p:cNvPr id="182356" name="Line 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82357" name="Group 6"/>
              <p:cNvGrpSpPr>
                <a:grpSpLocks/>
              </p:cNvGrpSpPr>
              <p:nvPr/>
            </p:nvGrpSpPr>
            <p:grpSpPr bwMode="auto">
              <a:xfrm rot="-1270032">
                <a:off x="988" y="2291"/>
                <a:ext cx="215" cy="213"/>
                <a:chOff x="1434" y="3161"/>
                <a:chExt cx="120" cy="119"/>
              </a:xfrm>
            </p:grpSpPr>
            <p:sp>
              <p:nvSpPr>
                <p:cNvPr id="182358" name="Freeform 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82359" name="Freeform 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82348" name="Group 9"/>
            <p:cNvGrpSpPr>
              <a:grpSpLocks/>
            </p:cNvGrpSpPr>
            <p:nvPr/>
          </p:nvGrpSpPr>
          <p:grpSpPr bwMode="auto">
            <a:xfrm>
              <a:off x="413" y="1441"/>
              <a:ext cx="340" cy="1243"/>
              <a:chOff x="762" y="1707"/>
              <a:chExt cx="340" cy="1243"/>
            </a:xfrm>
          </p:grpSpPr>
          <p:sp>
            <p:nvSpPr>
              <p:cNvPr id="182349" name="Freeform 10"/>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2350" name="Oval 11"/>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2351" name="Freeform 12"/>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2352" name="Freeform 13"/>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2353" name="Freeform 14"/>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2354" name="Freeform 15"/>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2355" name="Freeform 16"/>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grpSp>
      <p:sp>
        <p:nvSpPr>
          <p:cNvPr id="73745" name="Freeform 17"/>
          <p:cNvSpPr>
            <a:spLocks/>
          </p:cNvSpPr>
          <p:nvPr/>
        </p:nvSpPr>
        <p:spPr bwMode="auto">
          <a:xfrm>
            <a:off x="1533525" y="3386138"/>
            <a:ext cx="7610475"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6" name="Group 18"/>
          <p:cNvGrpSpPr>
            <a:grpSpLocks/>
          </p:cNvGrpSpPr>
          <p:nvPr/>
        </p:nvGrpSpPr>
        <p:grpSpPr bwMode="auto">
          <a:xfrm>
            <a:off x="6300788" y="3270250"/>
            <a:ext cx="2608262" cy="1087438"/>
            <a:chOff x="675" y="2060"/>
            <a:chExt cx="1643" cy="685"/>
          </a:xfrm>
        </p:grpSpPr>
        <p:sp>
          <p:nvSpPr>
            <p:cNvPr id="182345" name="AutoShape 19"/>
            <p:cNvSpPr>
              <a:spLocks noChangeArrowheads="1"/>
            </p:cNvSpPr>
            <p:nvPr/>
          </p:nvSpPr>
          <p:spPr bwMode="auto">
            <a:xfrm>
              <a:off x="675" y="2060"/>
              <a:ext cx="1643" cy="685"/>
            </a:xfrm>
            <a:prstGeom prst="cloudCallout">
              <a:avLst>
                <a:gd name="adj1" fmla="val -50852"/>
                <a:gd name="adj2" fmla="val 66352"/>
              </a:avLst>
            </a:prstGeom>
            <a:solidFill>
              <a:schemeClr val="accent1"/>
            </a:solidFill>
            <a:ln w="9525">
              <a:solidFill>
                <a:schemeClr val="tx1"/>
              </a:solidFill>
              <a:round/>
              <a:headEnd/>
              <a:tailEnd/>
            </a:ln>
          </p:spPr>
          <p:txBody>
            <a:bodyPr/>
            <a:lstStyle/>
            <a:p>
              <a:pPr algn="ctr"/>
              <a:endParaRPr lang="es-ES_tradnl" baseline="-25000"/>
            </a:p>
          </p:txBody>
        </p:sp>
        <p:sp>
          <p:nvSpPr>
            <p:cNvPr id="182346" name="Text Box 20"/>
            <p:cNvSpPr txBox="1">
              <a:spLocks noChangeArrowheads="1"/>
            </p:cNvSpPr>
            <p:nvPr/>
          </p:nvSpPr>
          <p:spPr bwMode="auto">
            <a:xfrm>
              <a:off x="737" y="2298"/>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grpSp>
        <p:nvGrpSpPr>
          <p:cNvPr id="7" name="Group 24"/>
          <p:cNvGrpSpPr>
            <a:grpSpLocks/>
          </p:cNvGrpSpPr>
          <p:nvPr/>
        </p:nvGrpSpPr>
        <p:grpSpPr bwMode="auto">
          <a:xfrm>
            <a:off x="506413" y="4319588"/>
            <a:ext cx="3162300" cy="2374900"/>
            <a:chOff x="1202" y="2568"/>
            <a:chExt cx="2198" cy="1651"/>
          </a:xfrm>
        </p:grpSpPr>
        <p:grpSp>
          <p:nvGrpSpPr>
            <p:cNvPr id="182327" name="Group 25"/>
            <p:cNvGrpSpPr>
              <a:grpSpLocks/>
            </p:cNvGrpSpPr>
            <p:nvPr/>
          </p:nvGrpSpPr>
          <p:grpSpPr bwMode="auto">
            <a:xfrm>
              <a:off x="1292" y="2568"/>
              <a:ext cx="344" cy="1243"/>
              <a:chOff x="421" y="2821"/>
              <a:chExt cx="344" cy="1243"/>
            </a:xfrm>
          </p:grpSpPr>
          <p:sp>
            <p:nvSpPr>
              <p:cNvPr id="182336" name="Freeform 26"/>
              <p:cNvSpPr>
                <a:spLocks/>
              </p:cNvSpPr>
              <p:nvPr/>
            </p:nvSpPr>
            <p:spPr bwMode="auto">
              <a:xfrm>
                <a:off x="580" y="3061"/>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2337" name="Oval 27"/>
              <p:cNvSpPr>
                <a:spLocks noChangeArrowheads="1"/>
              </p:cNvSpPr>
              <p:nvPr/>
            </p:nvSpPr>
            <p:spPr bwMode="auto">
              <a:xfrm>
                <a:off x="479" y="2821"/>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2338" name="Freeform 28"/>
              <p:cNvSpPr>
                <a:spLocks/>
              </p:cNvSpPr>
              <p:nvPr/>
            </p:nvSpPr>
            <p:spPr bwMode="auto">
              <a:xfrm>
                <a:off x="421"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2339" name="Freeform 29"/>
              <p:cNvSpPr>
                <a:spLocks/>
              </p:cNvSpPr>
              <p:nvPr/>
            </p:nvSpPr>
            <p:spPr bwMode="auto">
              <a:xfrm>
                <a:off x="494" y="3506"/>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2340" name="Freeform 30"/>
              <p:cNvSpPr>
                <a:spLocks/>
              </p:cNvSpPr>
              <p:nvPr/>
            </p:nvSpPr>
            <p:spPr bwMode="auto">
              <a:xfrm>
                <a:off x="579" y="3510"/>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2341" name="Freeform 31"/>
              <p:cNvSpPr>
                <a:spLocks/>
              </p:cNvSpPr>
              <p:nvPr/>
            </p:nvSpPr>
            <p:spPr bwMode="auto">
              <a:xfrm>
                <a:off x="509" y="3991"/>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2342" name="Freeform 32"/>
              <p:cNvSpPr>
                <a:spLocks/>
              </p:cNvSpPr>
              <p:nvPr/>
            </p:nvSpPr>
            <p:spPr bwMode="auto">
              <a:xfrm>
                <a:off x="470" y="3462"/>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82343" name="Freeform 33"/>
              <p:cNvSpPr>
                <a:spLocks/>
              </p:cNvSpPr>
              <p:nvPr/>
            </p:nvSpPr>
            <p:spPr bwMode="auto">
              <a:xfrm rot="2715819">
                <a:off x="587" y="3447"/>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82344" name="Freeform 34"/>
              <p:cNvSpPr>
                <a:spLocks/>
              </p:cNvSpPr>
              <p:nvPr/>
            </p:nvSpPr>
            <p:spPr bwMode="auto">
              <a:xfrm flipH="1">
                <a:off x="595"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182328" name="Group 35"/>
            <p:cNvGrpSpPr>
              <a:grpSpLocks/>
            </p:cNvGrpSpPr>
            <p:nvPr/>
          </p:nvGrpSpPr>
          <p:grpSpPr bwMode="auto">
            <a:xfrm>
              <a:off x="1202" y="3795"/>
              <a:ext cx="2198" cy="424"/>
              <a:chOff x="1202" y="3795"/>
              <a:chExt cx="2198" cy="424"/>
            </a:xfrm>
          </p:grpSpPr>
          <p:sp>
            <p:nvSpPr>
              <p:cNvPr id="182329" name="Rectangle 36"/>
              <p:cNvSpPr>
                <a:spLocks noChangeArrowheads="1"/>
              </p:cNvSpPr>
              <p:nvPr/>
            </p:nvSpPr>
            <p:spPr bwMode="auto">
              <a:xfrm>
                <a:off x="1202" y="3795"/>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82330" name="Group 37"/>
              <p:cNvGrpSpPr>
                <a:grpSpLocks/>
              </p:cNvGrpSpPr>
              <p:nvPr/>
            </p:nvGrpSpPr>
            <p:grpSpPr bwMode="auto">
              <a:xfrm>
                <a:off x="1309" y="3871"/>
                <a:ext cx="348" cy="348"/>
                <a:chOff x="1289" y="1903"/>
                <a:chExt cx="348" cy="348"/>
              </a:xfrm>
            </p:grpSpPr>
            <p:sp>
              <p:nvSpPr>
                <p:cNvPr id="182334" name="Oval 38"/>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335" name="Oval 39"/>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2331" name="Group 40"/>
              <p:cNvGrpSpPr>
                <a:grpSpLocks/>
              </p:cNvGrpSpPr>
              <p:nvPr/>
            </p:nvGrpSpPr>
            <p:grpSpPr bwMode="auto">
              <a:xfrm>
                <a:off x="2939" y="3871"/>
                <a:ext cx="348" cy="348"/>
                <a:chOff x="1289" y="1903"/>
                <a:chExt cx="348" cy="348"/>
              </a:xfrm>
            </p:grpSpPr>
            <p:sp>
              <p:nvSpPr>
                <p:cNvPr id="182332" name="Oval 4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333" name="Oval 4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grpSp>
        <p:nvGrpSpPr>
          <p:cNvPr id="182279" name="Group 43"/>
          <p:cNvGrpSpPr>
            <a:grpSpLocks/>
          </p:cNvGrpSpPr>
          <p:nvPr/>
        </p:nvGrpSpPr>
        <p:grpSpPr bwMode="auto">
          <a:xfrm rot="-8681095">
            <a:off x="1092200" y="3421063"/>
            <a:ext cx="506413" cy="430212"/>
            <a:chOff x="909" y="3025"/>
            <a:chExt cx="319" cy="271"/>
          </a:xfrm>
        </p:grpSpPr>
        <p:sp>
          <p:nvSpPr>
            <p:cNvPr id="182301" name="Freeform 44"/>
            <p:cNvSpPr>
              <a:spLocks/>
            </p:cNvSpPr>
            <p:nvPr/>
          </p:nvSpPr>
          <p:spPr bwMode="auto">
            <a:xfrm>
              <a:off x="1140" y="3033"/>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82302" name="Freeform 45"/>
            <p:cNvSpPr>
              <a:spLocks/>
            </p:cNvSpPr>
            <p:nvPr/>
          </p:nvSpPr>
          <p:spPr bwMode="auto">
            <a:xfrm>
              <a:off x="1045" y="3059"/>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82303" name="Freeform 46"/>
            <p:cNvSpPr>
              <a:spLocks/>
            </p:cNvSpPr>
            <p:nvPr/>
          </p:nvSpPr>
          <p:spPr bwMode="auto">
            <a:xfrm>
              <a:off x="1011" y="3134"/>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82304" name="Freeform 47"/>
            <p:cNvSpPr>
              <a:spLocks/>
            </p:cNvSpPr>
            <p:nvPr/>
          </p:nvSpPr>
          <p:spPr bwMode="auto">
            <a:xfrm>
              <a:off x="921" y="3155"/>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82305" name="Freeform 48"/>
            <p:cNvSpPr>
              <a:spLocks/>
            </p:cNvSpPr>
            <p:nvPr/>
          </p:nvSpPr>
          <p:spPr bwMode="auto">
            <a:xfrm>
              <a:off x="941" y="3162"/>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82306" name="Freeform 49"/>
            <p:cNvSpPr>
              <a:spLocks/>
            </p:cNvSpPr>
            <p:nvPr/>
          </p:nvSpPr>
          <p:spPr bwMode="auto">
            <a:xfrm>
              <a:off x="909" y="3179"/>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82307" name="Freeform 50"/>
            <p:cNvSpPr>
              <a:spLocks/>
            </p:cNvSpPr>
            <p:nvPr/>
          </p:nvSpPr>
          <p:spPr bwMode="auto">
            <a:xfrm>
              <a:off x="922" y="3195"/>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82308" name="Freeform 51"/>
            <p:cNvSpPr>
              <a:spLocks/>
            </p:cNvSpPr>
            <p:nvPr/>
          </p:nvSpPr>
          <p:spPr bwMode="auto">
            <a:xfrm>
              <a:off x="920" y="3155"/>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82309" name="Freeform 52"/>
            <p:cNvSpPr>
              <a:spLocks/>
            </p:cNvSpPr>
            <p:nvPr/>
          </p:nvSpPr>
          <p:spPr bwMode="auto">
            <a:xfrm>
              <a:off x="969" y="3148"/>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82310" name="Freeform 53"/>
            <p:cNvSpPr>
              <a:spLocks/>
            </p:cNvSpPr>
            <p:nvPr/>
          </p:nvSpPr>
          <p:spPr bwMode="auto">
            <a:xfrm>
              <a:off x="1009" y="3129"/>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82311" name="Freeform 54"/>
            <p:cNvSpPr>
              <a:spLocks/>
            </p:cNvSpPr>
            <p:nvPr/>
          </p:nvSpPr>
          <p:spPr bwMode="auto">
            <a:xfrm>
              <a:off x="1025" y="3058"/>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82312" name="Freeform 55"/>
            <p:cNvSpPr>
              <a:spLocks/>
            </p:cNvSpPr>
            <p:nvPr/>
          </p:nvSpPr>
          <p:spPr bwMode="auto">
            <a:xfrm>
              <a:off x="1074" y="3095"/>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82313" name="Freeform 56"/>
            <p:cNvSpPr>
              <a:spLocks/>
            </p:cNvSpPr>
            <p:nvPr/>
          </p:nvSpPr>
          <p:spPr bwMode="auto">
            <a:xfrm>
              <a:off x="1089" y="3092"/>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82314" name="Freeform 57"/>
            <p:cNvSpPr>
              <a:spLocks/>
            </p:cNvSpPr>
            <p:nvPr/>
          </p:nvSpPr>
          <p:spPr bwMode="auto">
            <a:xfrm>
              <a:off x="1136" y="3052"/>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82315" name="Freeform 58"/>
            <p:cNvSpPr>
              <a:spLocks/>
            </p:cNvSpPr>
            <p:nvPr/>
          </p:nvSpPr>
          <p:spPr bwMode="auto">
            <a:xfrm>
              <a:off x="1133" y="3025"/>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82316" name="Freeform 59"/>
            <p:cNvSpPr>
              <a:spLocks/>
            </p:cNvSpPr>
            <p:nvPr/>
          </p:nvSpPr>
          <p:spPr bwMode="auto">
            <a:xfrm>
              <a:off x="946" y="3200"/>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82317" name="Freeform 60"/>
            <p:cNvSpPr>
              <a:spLocks/>
            </p:cNvSpPr>
            <p:nvPr/>
          </p:nvSpPr>
          <p:spPr bwMode="auto">
            <a:xfrm>
              <a:off x="937" y="3191"/>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82318" name="Freeform 61"/>
            <p:cNvSpPr>
              <a:spLocks/>
            </p:cNvSpPr>
            <p:nvPr/>
          </p:nvSpPr>
          <p:spPr bwMode="auto">
            <a:xfrm>
              <a:off x="1080" y="3146"/>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82319" name="Freeform 62"/>
            <p:cNvSpPr>
              <a:spLocks/>
            </p:cNvSpPr>
            <p:nvPr/>
          </p:nvSpPr>
          <p:spPr bwMode="auto">
            <a:xfrm>
              <a:off x="1095" y="3135"/>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82320" name="Freeform 63"/>
            <p:cNvSpPr>
              <a:spLocks/>
            </p:cNvSpPr>
            <p:nvPr/>
          </p:nvSpPr>
          <p:spPr bwMode="auto">
            <a:xfrm>
              <a:off x="1112" y="3123"/>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82321" name="Freeform 64"/>
            <p:cNvSpPr>
              <a:spLocks/>
            </p:cNvSpPr>
            <p:nvPr/>
          </p:nvSpPr>
          <p:spPr bwMode="auto">
            <a:xfrm>
              <a:off x="1128" y="3110"/>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2322" name="Freeform 65"/>
            <p:cNvSpPr>
              <a:spLocks/>
            </p:cNvSpPr>
            <p:nvPr/>
          </p:nvSpPr>
          <p:spPr bwMode="auto">
            <a:xfrm>
              <a:off x="1145" y="3098"/>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2323" name="Freeform 66"/>
            <p:cNvSpPr>
              <a:spLocks/>
            </p:cNvSpPr>
            <p:nvPr/>
          </p:nvSpPr>
          <p:spPr bwMode="auto">
            <a:xfrm>
              <a:off x="1161" y="3086"/>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82324" name="Freeform 67"/>
            <p:cNvSpPr>
              <a:spLocks/>
            </p:cNvSpPr>
            <p:nvPr/>
          </p:nvSpPr>
          <p:spPr bwMode="auto">
            <a:xfrm>
              <a:off x="1195" y="3068"/>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82325" name="Freeform 68"/>
            <p:cNvSpPr>
              <a:spLocks/>
            </p:cNvSpPr>
            <p:nvPr/>
          </p:nvSpPr>
          <p:spPr bwMode="auto">
            <a:xfrm>
              <a:off x="1052" y="3166"/>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82326" name="Freeform 69"/>
            <p:cNvSpPr>
              <a:spLocks/>
            </p:cNvSpPr>
            <p:nvPr/>
          </p:nvSpPr>
          <p:spPr bwMode="auto">
            <a:xfrm>
              <a:off x="1004" y="3222"/>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grpSp>
        <p:nvGrpSpPr>
          <p:cNvPr id="13" name="Group 70"/>
          <p:cNvGrpSpPr>
            <a:grpSpLocks/>
          </p:cNvGrpSpPr>
          <p:nvPr/>
        </p:nvGrpSpPr>
        <p:grpSpPr bwMode="auto">
          <a:xfrm>
            <a:off x="779463" y="6315075"/>
            <a:ext cx="258762" cy="258763"/>
            <a:chOff x="491" y="3976"/>
            <a:chExt cx="163" cy="163"/>
          </a:xfrm>
        </p:grpSpPr>
        <p:sp>
          <p:nvSpPr>
            <p:cNvPr id="182297" name="Oval 71"/>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8" name="Oval 72"/>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9" name="Oval 73"/>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300" name="Oval 74"/>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4" name="Group 75"/>
          <p:cNvGrpSpPr>
            <a:grpSpLocks/>
          </p:cNvGrpSpPr>
          <p:nvPr/>
        </p:nvGrpSpPr>
        <p:grpSpPr bwMode="auto">
          <a:xfrm>
            <a:off x="3124200" y="6315075"/>
            <a:ext cx="258763" cy="258763"/>
            <a:chOff x="491" y="3976"/>
            <a:chExt cx="163" cy="163"/>
          </a:xfrm>
        </p:grpSpPr>
        <p:sp>
          <p:nvSpPr>
            <p:cNvPr id="182293" name="Oval 76"/>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4" name="Oval 77"/>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5" name="Oval 78"/>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6" name="Oval 79"/>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5" name="Group 91"/>
          <p:cNvGrpSpPr>
            <a:grpSpLocks/>
          </p:cNvGrpSpPr>
          <p:nvPr/>
        </p:nvGrpSpPr>
        <p:grpSpPr bwMode="auto">
          <a:xfrm>
            <a:off x="5988050" y="6315075"/>
            <a:ext cx="2601913" cy="258763"/>
            <a:chOff x="3772" y="3978"/>
            <a:chExt cx="1639" cy="163"/>
          </a:xfrm>
        </p:grpSpPr>
        <p:grpSp>
          <p:nvGrpSpPr>
            <p:cNvPr id="182283" name="Group 81"/>
            <p:cNvGrpSpPr>
              <a:grpSpLocks/>
            </p:cNvGrpSpPr>
            <p:nvPr/>
          </p:nvGrpSpPr>
          <p:grpSpPr bwMode="auto">
            <a:xfrm>
              <a:off x="3772" y="3978"/>
              <a:ext cx="163" cy="163"/>
              <a:chOff x="491" y="3976"/>
              <a:chExt cx="163" cy="163"/>
            </a:xfrm>
          </p:grpSpPr>
          <p:sp>
            <p:nvSpPr>
              <p:cNvPr id="182289" name="Oval 82"/>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0" name="Oval 83"/>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1" name="Oval 84"/>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92" name="Oval 85"/>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2284" name="Group 86"/>
            <p:cNvGrpSpPr>
              <a:grpSpLocks/>
            </p:cNvGrpSpPr>
            <p:nvPr/>
          </p:nvGrpSpPr>
          <p:grpSpPr bwMode="auto">
            <a:xfrm>
              <a:off x="5248" y="3978"/>
              <a:ext cx="163" cy="163"/>
              <a:chOff x="491" y="3976"/>
              <a:chExt cx="163" cy="163"/>
            </a:xfrm>
          </p:grpSpPr>
          <p:sp>
            <p:nvSpPr>
              <p:cNvPr id="182285" name="Oval 87"/>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86" name="Oval 88"/>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87" name="Oval 89"/>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2288" name="Oval 90"/>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45"/>
                                        </p:tgtEl>
                                        <p:attrNameLst>
                                          <p:attrName>style.visibility</p:attrName>
                                        </p:attrNameLst>
                                      </p:cBhvr>
                                      <p:to>
                                        <p:strVal val="visible"/>
                                      </p:to>
                                    </p:set>
                                    <p:animEffect transition="in" filter="wipe(left)">
                                      <p:cBhvr>
                                        <p:cTn id="7" dur="500"/>
                                        <p:tgtEl>
                                          <p:spTgt spid="73745"/>
                                        </p:tgtEl>
                                      </p:cBhvr>
                                    </p:animEffect>
                                  </p:childTnLst>
                                </p:cTn>
                              </p:par>
                              <p:par>
                                <p:cTn id="8" presetID="0" presetClass="path" presetSubtype="0" fill="hold" nodeType="withEffect">
                                  <p:stCondLst>
                                    <p:cond delay="0"/>
                                  </p:stCondLst>
                                  <p:childTnLst>
                                    <p:animMotion origin="layout" path="M 1.38889E-6 7.40741E-7 L 0.56962 7.40741E-7 " pathEditMode="relative" rAng="0" ptsTypes="AA">
                                      <p:cBhvr>
                                        <p:cTn id="9" dur="5000" fill="hold"/>
                                        <p:tgtEl>
                                          <p:spTgt spid="7"/>
                                        </p:tgtEl>
                                        <p:attrNameLst>
                                          <p:attrName>ppt_x</p:attrName>
                                          <p:attrName>ppt_y</p:attrName>
                                        </p:attrNameLst>
                                      </p:cBhvr>
                                      <p:rCtr x="285" y="0"/>
                                    </p:animMotion>
                                  </p:childTnLst>
                                </p:cTn>
                              </p:par>
                              <p:par>
                                <p:cTn id="10" presetID="0" presetClass="path" presetSubtype="0" fill="hold" nodeType="withEffect">
                                  <p:stCondLst>
                                    <p:cond delay="0"/>
                                  </p:stCondLst>
                                  <p:childTnLst>
                                    <p:animMotion origin="layout" path="M 4.44444E-6 -3.33333E-6 L 0.57378 -3.33333E-6 " pathEditMode="relative" rAng="0" ptsTypes="AA">
                                      <p:cBhvr>
                                        <p:cTn id="11" dur="5000" fill="hold"/>
                                        <p:tgtEl>
                                          <p:spTgt spid="13"/>
                                        </p:tgtEl>
                                        <p:attrNameLst>
                                          <p:attrName>ppt_x</p:attrName>
                                          <p:attrName>ppt_y</p:attrName>
                                        </p:attrNameLst>
                                      </p:cBhvr>
                                      <p:rCtr x="287" y="0"/>
                                    </p:animMotion>
                                  </p:childTnLst>
                                </p:cTn>
                              </p:par>
                              <p:par>
                                <p:cTn id="12" presetID="0" presetClass="path" presetSubtype="0" fill="hold" nodeType="withEffect">
                                  <p:stCondLst>
                                    <p:cond delay="0"/>
                                  </p:stCondLst>
                                  <p:childTnLst>
                                    <p:animMotion origin="layout" path="M 8.33333E-7 -3.33333E-6 L 0.57101 -3.33333E-6 " pathEditMode="relative" rAng="0" ptsTypes="AA">
                                      <p:cBhvr>
                                        <p:cTn id="13" dur="5000" fill="hold"/>
                                        <p:tgtEl>
                                          <p:spTgt spid="14"/>
                                        </p:tgtEl>
                                        <p:attrNameLst>
                                          <p:attrName>ppt_x</p:attrName>
                                          <p:attrName>ppt_y</p:attrName>
                                        </p:attrNameLst>
                                      </p:cBhvr>
                                      <p:rCtr x="285" y="0"/>
                                    </p:animMotion>
                                  </p:childTnLst>
                                </p:cTn>
                              </p:par>
                              <p:par>
                                <p:cTn id="14" presetID="8" presetClass="emph" presetSubtype="0" repeatCount="indefinite" fill="hold" nodeType="withEffect">
                                  <p:stCondLst>
                                    <p:cond delay="0"/>
                                  </p:stCondLst>
                                  <p:endCondLst>
                                    <p:cond evt="onNext" delay="0">
                                      <p:tgtEl>
                                        <p:sldTgt/>
                                      </p:tgtEl>
                                    </p:cond>
                                  </p:endCondLst>
                                  <p:childTnLst>
                                    <p:animRot by="21600000">
                                      <p:cBhvr>
                                        <p:cTn id="15" dur="500" fill="hold"/>
                                        <p:tgtEl>
                                          <p:spTgt spid="13"/>
                                        </p:tgtEl>
                                        <p:attrNameLst>
                                          <p:attrName>r</p:attrName>
                                        </p:attrNameLst>
                                      </p:cBhvr>
                                    </p:animRot>
                                  </p:childTnLst>
                                  <p:subTnLst>
                                    <p:set>
                                      <p:cBhvr override="childStyle">
                                        <p:cTn dur="1" fill="hold" display="0" masterRel="sameClick" afterEffect="1">
                                          <p:stCondLst>
                                            <p:cond evt="end" delay="0">
                                              <p:tn val="14"/>
                                            </p:cond>
                                          </p:stCondLst>
                                        </p:cTn>
                                        <p:tgtEl>
                                          <p:spTgt spid="13"/>
                                        </p:tgtEl>
                                        <p:attrNameLst>
                                          <p:attrName>style.visibility</p:attrName>
                                        </p:attrNameLst>
                                      </p:cBhvr>
                                      <p:to>
                                        <p:strVal val="hidden"/>
                                      </p:to>
                                    </p:set>
                                  </p:subTnLst>
                                </p:cTn>
                              </p:par>
                              <p:par>
                                <p:cTn id="16" presetID="8" presetClass="emph" presetSubtype="0" repeatCount="indefinite" fill="hold" nodeType="withEffect">
                                  <p:stCondLst>
                                    <p:cond delay="0"/>
                                  </p:stCondLst>
                                  <p:endCondLst>
                                    <p:cond evt="onNext" delay="0">
                                      <p:tgtEl>
                                        <p:sldTgt/>
                                      </p:tgtEl>
                                    </p:cond>
                                  </p:endCondLst>
                                  <p:childTnLst>
                                    <p:animRot by="21600000">
                                      <p:cBhvr>
                                        <p:cTn id="17" dur="500" fill="hold"/>
                                        <p:tgtEl>
                                          <p:spTgt spid="14"/>
                                        </p:tgtEl>
                                        <p:attrNameLst>
                                          <p:attrName>r</p:attrName>
                                        </p:attrNameLst>
                                      </p:cBhvr>
                                    </p:animRot>
                                  </p:childTnLst>
                                  <p:subTnLst>
                                    <p:set>
                                      <p:cBhvr override="childStyle">
                                        <p:cTn dur="1" fill="hold" display="0" masterRel="sameClick" afterEffect="1">
                                          <p:stCondLst>
                                            <p:cond evt="end" delay="0">
                                              <p:tn val="16"/>
                                            </p:cond>
                                          </p:stCondLst>
                                        </p:cTn>
                                        <p:tgtEl>
                                          <p:spTgt spid="14"/>
                                        </p:tgtEl>
                                        <p:attrNameLst>
                                          <p:attrName>style.visibility</p:attrName>
                                        </p:attrNameLst>
                                      </p:cBhvr>
                                      <p:to>
                                        <p:strVal val="hidden"/>
                                      </p:to>
                                    </p:set>
                                  </p:subTnLst>
                                </p:cTn>
                              </p:par>
                            </p:childTnLst>
                          </p:cTn>
                        </p:par>
                        <p:par>
                          <p:cTn id="18" fill="hold">
                            <p:stCondLst>
                              <p:cond delay="50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5000"/>
                            </p:stCondLst>
                            <p:childTnLst>
                              <p:par>
                                <p:cTn id="22" presetID="1" presetClass="exit" presetSubtype="0" fill="hold" nodeType="after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4"/>
                                        </p:tgtEl>
                                        <p:attrNameLst>
                                          <p:attrName>style.visibility</p:attrName>
                                        </p:attrNameLst>
                                      </p:cBhvr>
                                      <p:to>
                                        <p:strVal val="hidden"/>
                                      </p:to>
                                    </p:set>
                                  </p:childTnLst>
                                </p:cTn>
                              </p:par>
                            </p:childTnLst>
                          </p:cTn>
                        </p:par>
                        <p:par>
                          <p:cTn id="26" fill="hold">
                            <p:stCondLst>
                              <p:cond delay="5000"/>
                            </p:stCondLst>
                            <p:childTnLst>
                              <p:par>
                                <p:cTn id="27" presetID="1"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sp>
        <p:nvSpPr>
          <p:cNvPr id="84995" name="Freeform 3"/>
          <p:cNvSpPr>
            <a:spLocks/>
          </p:cNvSpPr>
          <p:nvPr/>
        </p:nvSpPr>
        <p:spPr bwMode="auto">
          <a:xfrm>
            <a:off x="1709738" y="4867275"/>
            <a:ext cx="7434262"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2" name="Group 4"/>
          <p:cNvGrpSpPr>
            <a:grpSpLocks/>
          </p:cNvGrpSpPr>
          <p:nvPr/>
        </p:nvGrpSpPr>
        <p:grpSpPr bwMode="auto">
          <a:xfrm>
            <a:off x="6075363" y="600075"/>
            <a:ext cx="2608262" cy="1087438"/>
            <a:chOff x="5785" y="184"/>
            <a:chExt cx="1643" cy="685"/>
          </a:xfrm>
        </p:grpSpPr>
        <p:sp>
          <p:nvSpPr>
            <p:cNvPr id="183416" name="AutoShape 5"/>
            <p:cNvSpPr>
              <a:spLocks noChangeArrowheads="1"/>
            </p:cNvSpPr>
            <p:nvPr/>
          </p:nvSpPr>
          <p:spPr bwMode="auto">
            <a:xfrm flipH="1">
              <a:off x="5785" y="184"/>
              <a:ext cx="1643" cy="685"/>
            </a:xfrm>
            <a:prstGeom prst="cloudCallout">
              <a:avLst>
                <a:gd name="adj1" fmla="val 39861"/>
                <a:gd name="adj2" fmla="val 80014"/>
              </a:avLst>
            </a:prstGeom>
            <a:solidFill>
              <a:schemeClr val="accent1"/>
            </a:solidFill>
            <a:ln w="9525">
              <a:solidFill>
                <a:schemeClr val="tx1"/>
              </a:solidFill>
              <a:round/>
              <a:headEnd/>
              <a:tailEnd/>
            </a:ln>
          </p:spPr>
          <p:txBody>
            <a:bodyPr/>
            <a:lstStyle/>
            <a:p>
              <a:pPr algn="ctr"/>
              <a:endParaRPr lang="es-ES_tradnl" baseline="-25000"/>
            </a:p>
          </p:txBody>
        </p:sp>
        <p:sp>
          <p:nvSpPr>
            <p:cNvPr id="183417" name="Text Box 6"/>
            <p:cNvSpPr txBox="1">
              <a:spLocks noChangeArrowheads="1"/>
            </p:cNvSpPr>
            <p:nvPr/>
          </p:nvSpPr>
          <p:spPr bwMode="auto">
            <a:xfrm>
              <a:off x="5891" y="379"/>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grpSp>
        <p:nvGrpSpPr>
          <p:cNvPr id="3" name="Group 7"/>
          <p:cNvGrpSpPr>
            <a:grpSpLocks/>
          </p:cNvGrpSpPr>
          <p:nvPr/>
        </p:nvGrpSpPr>
        <p:grpSpPr bwMode="auto">
          <a:xfrm>
            <a:off x="506413" y="1800225"/>
            <a:ext cx="3162300" cy="2374900"/>
            <a:chOff x="1202" y="2568"/>
            <a:chExt cx="2198" cy="1651"/>
          </a:xfrm>
        </p:grpSpPr>
        <p:grpSp>
          <p:nvGrpSpPr>
            <p:cNvPr id="183398" name="Group 8"/>
            <p:cNvGrpSpPr>
              <a:grpSpLocks/>
            </p:cNvGrpSpPr>
            <p:nvPr/>
          </p:nvGrpSpPr>
          <p:grpSpPr bwMode="auto">
            <a:xfrm>
              <a:off x="1292" y="2568"/>
              <a:ext cx="344" cy="1243"/>
              <a:chOff x="421" y="2821"/>
              <a:chExt cx="344" cy="1243"/>
            </a:xfrm>
          </p:grpSpPr>
          <p:sp>
            <p:nvSpPr>
              <p:cNvPr id="183407" name="Freeform 9"/>
              <p:cNvSpPr>
                <a:spLocks/>
              </p:cNvSpPr>
              <p:nvPr/>
            </p:nvSpPr>
            <p:spPr bwMode="auto">
              <a:xfrm>
                <a:off x="580" y="3061"/>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3408" name="Oval 10"/>
              <p:cNvSpPr>
                <a:spLocks noChangeArrowheads="1"/>
              </p:cNvSpPr>
              <p:nvPr/>
            </p:nvSpPr>
            <p:spPr bwMode="auto">
              <a:xfrm>
                <a:off x="479" y="2821"/>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3409" name="Freeform 11"/>
              <p:cNvSpPr>
                <a:spLocks/>
              </p:cNvSpPr>
              <p:nvPr/>
            </p:nvSpPr>
            <p:spPr bwMode="auto">
              <a:xfrm>
                <a:off x="421"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3410" name="Freeform 12"/>
              <p:cNvSpPr>
                <a:spLocks/>
              </p:cNvSpPr>
              <p:nvPr/>
            </p:nvSpPr>
            <p:spPr bwMode="auto">
              <a:xfrm>
                <a:off x="494" y="3506"/>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3411" name="Freeform 13"/>
              <p:cNvSpPr>
                <a:spLocks/>
              </p:cNvSpPr>
              <p:nvPr/>
            </p:nvSpPr>
            <p:spPr bwMode="auto">
              <a:xfrm>
                <a:off x="579" y="3510"/>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3412" name="Freeform 14"/>
              <p:cNvSpPr>
                <a:spLocks/>
              </p:cNvSpPr>
              <p:nvPr/>
            </p:nvSpPr>
            <p:spPr bwMode="auto">
              <a:xfrm>
                <a:off x="509" y="3991"/>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3413" name="Freeform 15"/>
              <p:cNvSpPr>
                <a:spLocks/>
              </p:cNvSpPr>
              <p:nvPr/>
            </p:nvSpPr>
            <p:spPr bwMode="auto">
              <a:xfrm>
                <a:off x="470" y="3462"/>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83414" name="Freeform 16"/>
              <p:cNvSpPr>
                <a:spLocks/>
              </p:cNvSpPr>
              <p:nvPr/>
            </p:nvSpPr>
            <p:spPr bwMode="auto">
              <a:xfrm rot="2715819">
                <a:off x="587" y="3447"/>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83415" name="Freeform 17"/>
              <p:cNvSpPr>
                <a:spLocks/>
              </p:cNvSpPr>
              <p:nvPr/>
            </p:nvSpPr>
            <p:spPr bwMode="auto">
              <a:xfrm flipH="1">
                <a:off x="595"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183399" name="Group 18"/>
            <p:cNvGrpSpPr>
              <a:grpSpLocks/>
            </p:cNvGrpSpPr>
            <p:nvPr/>
          </p:nvGrpSpPr>
          <p:grpSpPr bwMode="auto">
            <a:xfrm>
              <a:off x="1202" y="3795"/>
              <a:ext cx="2198" cy="424"/>
              <a:chOff x="1202" y="3795"/>
              <a:chExt cx="2198" cy="424"/>
            </a:xfrm>
          </p:grpSpPr>
          <p:sp>
            <p:nvSpPr>
              <p:cNvPr id="183400" name="Rectangle 19"/>
              <p:cNvSpPr>
                <a:spLocks noChangeArrowheads="1"/>
              </p:cNvSpPr>
              <p:nvPr/>
            </p:nvSpPr>
            <p:spPr bwMode="auto">
              <a:xfrm>
                <a:off x="1202" y="3795"/>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83401" name="Group 20"/>
              <p:cNvGrpSpPr>
                <a:grpSpLocks/>
              </p:cNvGrpSpPr>
              <p:nvPr/>
            </p:nvGrpSpPr>
            <p:grpSpPr bwMode="auto">
              <a:xfrm>
                <a:off x="1309" y="3871"/>
                <a:ext cx="348" cy="348"/>
                <a:chOff x="1289" y="1903"/>
                <a:chExt cx="348" cy="348"/>
              </a:xfrm>
            </p:grpSpPr>
            <p:sp>
              <p:nvSpPr>
                <p:cNvPr id="183405" name="Oval 2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406" name="Oval 2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3402" name="Group 23"/>
              <p:cNvGrpSpPr>
                <a:grpSpLocks/>
              </p:cNvGrpSpPr>
              <p:nvPr/>
            </p:nvGrpSpPr>
            <p:grpSpPr bwMode="auto">
              <a:xfrm>
                <a:off x="2939" y="3871"/>
                <a:ext cx="348" cy="348"/>
                <a:chOff x="1289" y="1903"/>
                <a:chExt cx="348" cy="348"/>
              </a:xfrm>
            </p:grpSpPr>
            <p:sp>
              <p:nvSpPr>
                <p:cNvPr id="183403" name="Oval 2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404" name="Oval 2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sp>
        <p:nvSpPr>
          <p:cNvPr id="183302" name="AutoShape 29"/>
          <p:cNvSpPr>
            <a:spLocks noChangeAspect="1" noChangeArrowheads="1" noTextEdit="1"/>
          </p:cNvSpPr>
          <p:nvPr/>
        </p:nvSpPr>
        <p:spPr bwMode="auto">
          <a:xfrm>
            <a:off x="1257300" y="4845050"/>
            <a:ext cx="700088" cy="615950"/>
          </a:xfrm>
          <a:prstGeom prst="rect">
            <a:avLst/>
          </a:prstGeom>
          <a:noFill/>
          <a:ln w="9525">
            <a:noFill/>
            <a:miter lim="800000"/>
            <a:headEnd/>
            <a:tailEnd/>
          </a:ln>
        </p:spPr>
        <p:txBody>
          <a:bodyPr/>
          <a:lstStyle/>
          <a:p>
            <a:endParaRPr lang="es-ES_tradnl"/>
          </a:p>
        </p:txBody>
      </p:sp>
      <p:grpSp>
        <p:nvGrpSpPr>
          <p:cNvPr id="8" name="Group 30"/>
          <p:cNvGrpSpPr>
            <a:grpSpLocks/>
          </p:cNvGrpSpPr>
          <p:nvPr/>
        </p:nvGrpSpPr>
        <p:grpSpPr bwMode="auto">
          <a:xfrm>
            <a:off x="3119438" y="3789363"/>
            <a:ext cx="258762" cy="258762"/>
            <a:chOff x="491" y="3976"/>
            <a:chExt cx="163" cy="163"/>
          </a:xfrm>
        </p:grpSpPr>
        <p:sp>
          <p:nvSpPr>
            <p:cNvPr id="183394" name="Oval 31"/>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5" name="Oval 32"/>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6" name="Oval 33"/>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7" name="Oval 34"/>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9" name="Group 35"/>
          <p:cNvGrpSpPr>
            <a:grpSpLocks/>
          </p:cNvGrpSpPr>
          <p:nvPr/>
        </p:nvGrpSpPr>
        <p:grpSpPr bwMode="auto">
          <a:xfrm>
            <a:off x="777875" y="3786188"/>
            <a:ext cx="258763" cy="258762"/>
            <a:chOff x="491" y="3976"/>
            <a:chExt cx="163" cy="163"/>
          </a:xfrm>
        </p:grpSpPr>
        <p:sp>
          <p:nvSpPr>
            <p:cNvPr id="183390" name="Oval 36"/>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1" name="Oval 37"/>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2" name="Oval 38"/>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93" name="Oval 39"/>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0" name="Group 40"/>
          <p:cNvGrpSpPr>
            <a:grpSpLocks/>
          </p:cNvGrpSpPr>
          <p:nvPr/>
        </p:nvGrpSpPr>
        <p:grpSpPr bwMode="auto">
          <a:xfrm>
            <a:off x="5988050" y="3786188"/>
            <a:ext cx="2598738" cy="261937"/>
            <a:chOff x="630" y="4114"/>
            <a:chExt cx="1637" cy="165"/>
          </a:xfrm>
        </p:grpSpPr>
        <p:grpSp>
          <p:nvGrpSpPr>
            <p:cNvPr id="183380" name="Group 41"/>
            <p:cNvGrpSpPr>
              <a:grpSpLocks/>
            </p:cNvGrpSpPr>
            <p:nvPr/>
          </p:nvGrpSpPr>
          <p:grpSpPr bwMode="auto">
            <a:xfrm>
              <a:off x="630" y="4116"/>
              <a:ext cx="163" cy="163"/>
              <a:chOff x="491" y="3976"/>
              <a:chExt cx="163" cy="163"/>
            </a:xfrm>
          </p:grpSpPr>
          <p:sp>
            <p:nvSpPr>
              <p:cNvPr id="183386" name="Oval 42"/>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7" name="Oval 43"/>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8" name="Oval 44"/>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9" name="Oval 45"/>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3381" name="Group 46"/>
            <p:cNvGrpSpPr>
              <a:grpSpLocks/>
            </p:cNvGrpSpPr>
            <p:nvPr/>
          </p:nvGrpSpPr>
          <p:grpSpPr bwMode="auto">
            <a:xfrm>
              <a:off x="2104" y="4114"/>
              <a:ext cx="163" cy="163"/>
              <a:chOff x="491" y="3976"/>
              <a:chExt cx="163" cy="163"/>
            </a:xfrm>
          </p:grpSpPr>
          <p:sp>
            <p:nvSpPr>
              <p:cNvPr id="183382" name="Oval 47"/>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3" name="Oval 48"/>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4" name="Oval 49"/>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85" name="Oval 50"/>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grpSp>
        <p:nvGrpSpPr>
          <p:cNvPr id="13" name="Group 51"/>
          <p:cNvGrpSpPr>
            <a:grpSpLocks/>
          </p:cNvGrpSpPr>
          <p:nvPr/>
        </p:nvGrpSpPr>
        <p:grpSpPr bwMode="auto">
          <a:xfrm>
            <a:off x="444500" y="3960813"/>
            <a:ext cx="3489325" cy="2620962"/>
            <a:chOff x="280" y="888"/>
            <a:chExt cx="2198" cy="1651"/>
          </a:xfrm>
        </p:grpSpPr>
        <p:grpSp>
          <p:nvGrpSpPr>
            <p:cNvPr id="183355" name="Group 52"/>
            <p:cNvGrpSpPr>
              <a:grpSpLocks/>
            </p:cNvGrpSpPr>
            <p:nvPr/>
          </p:nvGrpSpPr>
          <p:grpSpPr bwMode="auto">
            <a:xfrm>
              <a:off x="555" y="1334"/>
              <a:ext cx="299" cy="351"/>
              <a:chOff x="904" y="2153"/>
              <a:chExt cx="299" cy="351"/>
            </a:xfrm>
          </p:grpSpPr>
          <p:sp>
            <p:nvSpPr>
              <p:cNvPr id="183376" name="Line 53"/>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83377" name="Group 54"/>
              <p:cNvGrpSpPr>
                <a:grpSpLocks/>
              </p:cNvGrpSpPr>
              <p:nvPr/>
            </p:nvGrpSpPr>
            <p:grpSpPr bwMode="auto">
              <a:xfrm rot="-1270032">
                <a:off x="988" y="2291"/>
                <a:ext cx="215" cy="213"/>
                <a:chOff x="1434" y="3161"/>
                <a:chExt cx="120" cy="119"/>
              </a:xfrm>
            </p:grpSpPr>
            <p:sp>
              <p:nvSpPr>
                <p:cNvPr id="183378" name="Freeform 55"/>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83379" name="Freeform 56"/>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83356" name="Group 57"/>
            <p:cNvGrpSpPr>
              <a:grpSpLocks/>
            </p:cNvGrpSpPr>
            <p:nvPr/>
          </p:nvGrpSpPr>
          <p:grpSpPr bwMode="auto">
            <a:xfrm>
              <a:off x="280" y="888"/>
              <a:ext cx="2198" cy="1651"/>
              <a:chOff x="1182" y="600"/>
              <a:chExt cx="2198" cy="1651"/>
            </a:xfrm>
          </p:grpSpPr>
          <p:grpSp>
            <p:nvGrpSpPr>
              <p:cNvPr id="183357" name="Group 58"/>
              <p:cNvGrpSpPr>
                <a:grpSpLocks/>
              </p:cNvGrpSpPr>
              <p:nvPr/>
            </p:nvGrpSpPr>
            <p:grpSpPr bwMode="auto">
              <a:xfrm>
                <a:off x="1182" y="600"/>
                <a:ext cx="2198" cy="1303"/>
                <a:chOff x="1182" y="600"/>
                <a:chExt cx="2198" cy="1303"/>
              </a:xfrm>
            </p:grpSpPr>
            <p:grpSp>
              <p:nvGrpSpPr>
                <p:cNvPr id="183364" name="Group 59"/>
                <p:cNvGrpSpPr>
                  <a:grpSpLocks/>
                </p:cNvGrpSpPr>
                <p:nvPr/>
              </p:nvGrpSpPr>
              <p:grpSpPr bwMode="auto">
                <a:xfrm>
                  <a:off x="1217" y="600"/>
                  <a:ext cx="591" cy="1303"/>
                  <a:chOff x="664" y="1707"/>
                  <a:chExt cx="591" cy="1303"/>
                </a:xfrm>
              </p:grpSpPr>
              <p:grpSp>
                <p:nvGrpSpPr>
                  <p:cNvPr id="183366" name="Group 60"/>
                  <p:cNvGrpSpPr>
                    <a:grpSpLocks/>
                  </p:cNvGrpSpPr>
                  <p:nvPr/>
                </p:nvGrpSpPr>
                <p:grpSpPr bwMode="auto">
                  <a:xfrm>
                    <a:off x="762" y="1707"/>
                    <a:ext cx="340" cy="1243"/>
                    <a:chOff x="762" y="1707"/>
                    <a:chExt cx="340" cy="1243"/>
                  </a:xfrm>
                </p:grpSpPr>
                <p:sp>
                  <p:nvSpPr>
                    <p:cNvPr id="183369" name="Freeform 61"/>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3370" name="Oval 62"/>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3371" name="Freeform 63"/>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3372" name="Freeform 64"/>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3373" name="Freeform 65"/>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3374" name="Freeform 66"/>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3375" name="Freeform 67"/>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83367" name="Rectangle 68"/>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83368" name="Line 69"/>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83365" name="Rectangle 70"/>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83358" name="Group 71"/>
              <p:cNvGrpSpPr>
                <a:grpSpLocks/>
              </p:cNvGrpSpPr>
              <p:nvPr/>
            </p:nvGrpSpPr>
            <p:grpSpPr bwMode="auto">
              <a:xfrm>
                <a:off x="1289" y="1903"/>
                <a:ext cx="348" cy="348"/>
                <a:chOff x="1289" y="1903"/>
                <a:chExt cx="348" cy="348"/>
              </a:xfrm>
            </p:grpSpPr>
            <p:sp>
              <p:nvSpPr>
                <p:cNvPr id="183362" name="Oval 72"/>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63" name="Oval 73"/>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3359" name="Group 74"/>
              <p:cNvGrpSpPr>
                <a:grpSpLocks/>
              </p:cNvGrpSpPr>
              <p:nvPr/>
            </p:nvGrpSpPr>
            <p:grpSpPr bwMode="auto">
              <a:xfrm>
                <a:off x="2919" y="1903"/>
                <a:ext cx="348" cy="348"/>
                <a:chOff x="1289" y="1903"/>
                <a:chExt cx="348" cy="348"/>
              </a:xfrm>
            </p:grpSpPr>
            <p:sp>
              <p:nvSpPr>
                <p:cNvPr id="183360" name="Oval 75"/>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61" name="Oval 76"/>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grpSp>
        <p:nvGrpSpPr>
          <p:cNvPr id="22" name="Group 77"/>
          <p:cNvGrpSpPr>
            <a:grpSpLocks/>
          </p:cNvGrpSpPr>
          <p:nvPr/>
        </p:nvGrpSpPr>
        <p:grpSpPr bwMode="auto">
          <a:xfrm>
            <a:off x="760413" y="6173788"/>
            <a:ext cx="258762" cy="258762"/>
            <a:chOff x="491" y="3976"/>
            <a:chExt cx="163" cy="163"/>
          </a:xfrm>
        </p:grpSpPr>
        <p:sp>
          <p:nvSpPr>
            <p:cNvPr id="183351" name="Oval 78"/>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52" name="Oval 79"/>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53" name="Oval 80"/>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54" name="Oval 81"/>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3" name="Group 82"/>
          <p:cNvGrpSpPr>
            <a:grpSpLocks/>
          </p:cNvGrpSpPr>
          <p:nvPr/>
        </p:nvGrpSpPr>
        <p:grpSpPr bwMode="auto">
          <a:xfrm>
            <a:off x="3346450" y="6178550"/>
            <a:ext cx="258763" cy="258763"/>
            <a:chOff x="491" y="3976"/>
            <a:chExt cx="163" cy="163"/>
          </a:xfrm>
        </p:grpSpPr>
        <p:sp>
          <p:nvSpPr>
            <p:cNvPr id="183347" name="Oval 83"/>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8" name="Oval 84"/>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9" name="Oval 85"/>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50" name="Oval 86"/>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4" name="Group 87"/>
          <p:cNvGrpSpPr>
            <a:grpSpLocks/>
          </p:cNvGrpSpPr>
          <p:nvPr/>
        </p:nvGrpSpPr>
        <p:grpSpPr bwMode="auto">
          <a:xfrm>
            <a:off x="4106863" y="6170613"/>
            <a:ext cx="2844800" cy="258762"/>
            <a:chOff x="3215" y="2288"/>
            <a:chExt cx="1792" cy="163"/>
          </a:xfrm>
        </p:grpSpPr>
        <p:grpSp>
          <p:nvGrpSpPr>
            <p:cNvPr id="183337" name="Group 88"/>
            <p:cNvGrpSpPr>
              <a:grpSpLocks/>
            </p:cNvGrpSpPr>
            <p:nvPr/>
          </p:nvGrpSpPr>
          <p:grpSpPr bwMode="auto">
            <a:xfrm>
              <a:off x="3215" y="2288"/>
              <a:ext cx="163" cy="163"/>
              <a:chOff x="491" y="3976"/>
              <a:chExt cx="163" cy="163"/>
            </a:xfrm>
          </p:grpSpPr>
          <p:sp>
            <p:nvSpPr>
              <p:cNvPr id="183343" name="Oval 89"/>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4" name="Oval 90"/>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5" name="Oval 91"/>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6" name="Oval 92"/>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3338" name="Group 93"/>
            <p:cNvGrpSpPr>
              <a:grpSpLocks/>
            </p:cNvGrpSpPr>
            <p:nvPr/>
          </p:nvGrpSpPr>
          <p:grpSpPr bwMode="auto">
            <a:xfrm>
              <a:off x="4844" y="2288"/>
              <a:ext cx="163" cy="163"/>
              <a:chOff x="491" y="3976"/>
              <a:chExt cx="163" cy="163"/>
            </a:xfrm>
          </p:grpSpPr>
          <p:sp>
            <p:nvSpPr>
              <p:cNvPr id="183339" name="Oval 94"/>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0" name="Oval 95"/>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1" name="Oval 96"/>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3342" name="Oval 97"/>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grpSp>
        <p:nvGrpSpPr>
          <p:cNvPr id="27" name="Group 98"/>
          <p:cNvGrpSpPr>
            <a:grpSpLocks/>
          </p:cNvGrpSpPr>
          <p:nvPr/>
        </p:nvGrpSpPr>
        <p:grpSpPr bwMode="auto">
          <a:xfrm rot="-8640388">
            <a:off x="1300163" y="4900613"/>
            <a:ext cx="506412" cy="430212"/>
            <a:chOff x="909" y="3057"/>
            <a:chExt cx="319" cy="271"/>
          </a:xfrm>
        </p:grpSpPr>
        <p:sp>
          <p:nvSpPr>
            <p:cNvPr id="183311" name="Freeform 99"/>
            <p:cNvSpPr>
              <a:spLocks/>
            </p:cNvSpPr>
            <p:nvPr/>
          </p:nvSpPr>
          <p:spPr bwMode="auto">
            <a:xfrm>
              <a:off x="1140" y="3065"/>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83312" name="Freeform 100"/>
            <p:cNvSpPr>
              <a:spLocks/>
            </p:cNvSpPr>
            <p:nvPr/>
          </p:nvSpPr>
          <p:spPr bwMode="auto">
            <a:xfrm>
              <a:off x="1045" y="3091"/>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83313" name="Freeform 101"/>
            <p:cNvSpPr>
              <a:spLocks/>
            </p:cNvSpPr>
            <p:nvPr/>
          </p:nvSpPr>
          <p:spPr bwMode="auto">
            <a:xfrm>
              <a:off x="1011" y="3166"/>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83314" name="Freeform 102"/>
            <p:cNvSpPr>
              <a:spLocks/>
            </p:cNvSpPr>
            <p:nvPr/>
          </p:nvSpPr>
          <p:spPr bwMode="auto">
            <a:xfrm>
              <a:off x="921" y="3187"/>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83315" name="Freeform 103"/>
            <p:cNvSpPr>
              <a:spLocks/>
            </p:cNvSpPr>
            <p:nvPr/>
          </p:nvSpPr>
          <p:spPr bwMode="auto">
            <a:xfrm>
              <a:off x="941" y="3194"/>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83316" name="Freeform 104"/>
            <p:cNvSpPr>
              <a:spLocks/>
            </p:cNvSpPr>
            <p:nvPr/>
          </p:nvSpPr>
          <p:spPr bwMode="auto">
            <a:xfrm>
              <a:off x="909" y="3211"/>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83317" name="Freeform 105"/>
            <p:cNvSpPr>
              <a:spLocks/>
            </p:cNvSpPr>
            <p:nvPr/>
          </p:nvSpPr>
          <p:spPr bwMode="auto">
            <a:xfrm>
              <a:off x="922" y="3227"/>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83318" name="Freeform 106"/>
            <p:cNvSpPr>
              <a:spLocks/>
            </p:cNvSpPr>
            <p:nvPr/>
          </p:nvSpPr>
          <p:spPr bwMode="auto">
            <a:xfrm>
              <a:off x="920" y="3187"/>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83319" name="Freeform 107"/>
            <p:cNvSpPr>
              <a:spLocks/>
            </p:cNvSpPr>
            <p:nvPr/>
          </p:nvSpPr>
          <p:spPr bwMode="auto">
            <a:xfrm>
              <a:off x="969" y="3180"/>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83320" name="Freeform 108"/>
            <p:cNvSpPr>
              <a:spLocks/>
            </p:cNvSpPr>
            <p:nvPr/>
          </p:nvSpPr>
          <p:spPr bwMode="auto">
            <a:xfrm>
              <a:off x="1009" y="3161"/>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83321" name="Freeform 109"/>
            <p:cNvSpPr>
              <a:spLocks/>
            </p:cNvSpPr>
            <p:nvPr/>
          </p:nvSpPr>
          <p:spPr bwMode="auto">
            <a:xfrm>
              <a:off x="1025" y="3090"/>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83322" name="Freeform 110"/>
            <p:cNvSpPr>
              <a:spLocks/>
            </p:cNvSpPr>
            <p:nvPr/>
          </p:nvSpPr>
          <p:spPr bwMode="auto">
            <a:xfrm>
              <a:off x="1074" y="3127"/>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83323" name="Freeform 111"/>
            <p:cNvSpPr>
              <a:spLocks/>
            </p:cNvSpPr>
            <p:nvPr/>
          </p:nvSpPr>
          <p:spPr bwMode="auto">
            <a:xfrm>
              <a:off x="1089" y="3124"/>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83324" name="Freeform 112"/>
            <p:cNvSpPr>
              <a:spLocks/>
            </p:cNvSpPr>
            <p:nvPr/>
          </p:nvSpPr>
          <p:spPr bwMode="auto">
            <a:xfrm>
              <a:off x="1136" y="3084"/>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83325" name="Freeform 113"/>
            <p:cNvSpPr>
              <a:spLocks/>
            </p:cNvSpPr>
            <p:nvPr/>
          </p:nvSpPr>
          <p:spPr bwMode="auto">
            <a:xfrm>
              <a:off x="1133" y="3057"/>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83326" name="Freeform 114"/>
            <p:cNvSpPr>
              <a:spLocks/>
            </p:cNvSpPr>
            <p:nvPr/>
          </p:nvSpPr>
          <p:spPr bwMode="auto">
            <a:xfrm>
              <a:off x="946" y="3232"/>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83327" name="Freeform 115"/>
            <p:cNvSpPr>
              <a:spLocks/>
            </p:cNvSpPr>
            <p:nvPr/>
          </p:nvSpPr>
          <p:spPr bwMode="auto">
            <a:xfrm>
              <a:off x="937" y="3223"/>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83328" name="Freeform 116"/>
            <p:cNvSpPr>
              <a:spLocks/>
            </p:cNvSpPr>
            <p:nvPr/>
          </p:nvSpPr>
          <p:spPr bwMode="auto">
            <a:xfrm>
              <a:off x="1080" y="3178"/>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83329" name="Freeform 117"/>
            <p:cNvSpPr>
              <a:spLocks/>
            </p:cNvSpPr>
            <p:nvPr/>
          </p:nvSpPr>
          <p:spPr bwMode="auto">
            <a:xfrm>
              <a:off x="1095" y="3167"/>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83330" name="Freeform 118"/>
            <p:cNvSpPr>
              <a:spLocks/>
            </p:cNvSpPr>
            <p:nvPr/>
          </p:nvSpPr>
          <p:spPr bwMode="auto">
            <a:xfrm>
              <a:off x="1112" y="3155"/>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83331" name="Freeform 119"/>
            <p:cNvSpPr>
              <a:spLocks/>
            </p:cNvSpPr>
            <p:nvPr/>
          </p:nvSpPr>
          <p:spPr bwMode="auto">
            <a:xfrm>
              <a:off x="1128" y="3142"/>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3332" name="Freeform 120"/>
            <p:cNvSpPr>
              <a:spLocks/>
            </p:cNvSpPr>
            <p:nvPr/>
          </p:nvSpPr>
          <p:spPr bwMode="auto">
            <a:xfrm>
              <a:off x="1145" y="3130"/>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3333" name="Freeform 121"/>
            <p:cNvSpPr>
              <a:spLocks/>
            </p:cNvSpPr>
            <p:nvPr/>
          </p:nvSpPr>
          <p:spPr bwMode="auto">
            <a:xfrm>
              <a:off x="1161" y="3118"/>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83334" name="Freeform 122"/>
            <p:cNvSpPr>
              <a:spLocks/>
            </p:cNvSpPr>
            <p:nvPr/>
          </p:nvSpPr>
          <p:spPr bwMode="auto">
            <a:xfrm>
              <a:off x="1195" y="3100"/>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83335" name="Freeform 123"/>
            <p:cNvSpPr>
              <a:spLocks/>
            </p:cNvSpPr>
            <p:nvPr/>
          </p:nvSpPr>
          <p:spPr bwMode="auto">
            <a:xfrm>
              <a:off x="1052" y="3198"/>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83336" name="Freeform 124"/>
            <p:cNvSpPr>
              <a:spLocks/>
            </p:cNvSpPr>
            <p:nvPr/>
          </p:nvSpPr>
          <p:spPr bwMode="auto">
            <a:xfrm>
              <a:off x="1004" y="3254"/>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4995"/>
                                        </p:tgtEl>
                                        <p:attrNameLst>
                                          <p:attrName>style.visibility</p:attrName>
                                        </p:attrNameLst>
                                      </p:cBhvr>
                                      <p:to>
                                        <p:strVal val="visible"/>
                                      </p:to>
                                    </p:set>
                                    <p:animEffect transition="in" filter="wipe(left)">
                                      <p:cBhvr>
                                        <p:cTn id="11" dur="500"/>
                                        <p:tgtEl>
                                          <p:spTgt spid="84995"/>
                                        </p:tgtEl>
                                      </p:cBhvr>
                                    </p:animEffect>
                                  </p:childTnLst>
                                </p:cTn>
                              </p:par>
                              <p:par>
                                <p:cTn id="12" presetID="0" presetClass="path" presetSubtype="0" fill="hold" grpId="1" nodeType="withEffect">
                                  <p:stCondLst>
                                    <p:cond delay="0"/>
                                  </p:stCondLst>
                                  <p:childTnLst>
                                    <p:animMotion origin="layout" path="M 0.00035 -0.00023 L 0.37031 -0.00023 " pathEditMode="relative" ptsTypes="AA">
                                      <p:cBhvr>
                                        <p:cTn id="13" dur="4000" fill="hold"/>
                                        <p:tgtEl>
                                          <p:spTgt spid="84995"/>
                                        </p:tgtEl>
                                        <p:attrNameLst>
                                          <p:attrName>ppt_x</p:attrName>
                                          <p:attrName>ppt_y</p:attrName>
                                        </p:attrNameLst>
                                      </p:cBhvr>
                                    </p:animMotion>
                                  </p:childTnLst>
                                </p:cTn>
                              </p:par>
                              <p:par>
                                <p:cTn id="14" presetID="0" presetClass="path" presetSubtype="0" fill="hold" nodeType="withEffect">
                                  <p:stCondLst>
                                    <p:cond delay="0"/>
                                  </p:stCondLst>
                                  <p:childTnLst>
                                    <p:animMotion origin="layout" path="M 0.00555 -0.00116 L 0.37118 -0.00116 " pathEditMode="relative" rAng="0" ptsTypes="AA">
                                      <p:cBhvr>
                                        <p:cTn id="15" dur="4000" fill="hold"/>
                                        <p:tgtEl>
                                          <p:spTgt spid="27"/>
                                        </p:tgtEl>
                                        <p:attrNameLst>
                                          <p:attrName>ppt_x</p:attrName>
                                          <p:attrName>ppt_y</p:attrName>
                                        </p:attrNameLst>
                                      </p:cBhvr>
                                      <p:rCtr x="183" y="0"/>
                                    </p:animMotion>
                                  </p:childTnLst>
                                </p:cTn>
                              </p:par>
                              <p:par>
                                <p:cTn id="16" presetID="0" presetClass="path" presetSubtype="0" fill="hold" nodeType="withEffect">
                                  <p:stCondLst>
                                    <p:cond delay="0"/>
                                  </p:stCondLst>
                                  <p:childTnLst>
                                    <p:animMotion origin="layout" path="M -5E-6 6.93802E-7 L 0.36702 6.93802E-7 " pathEditMode="relative" ptsTypes="AA">
                                      <p:cBhvr>
                                        <p:cTn id="17" dur="4000" fill="hold"/>
                                        <p:tgtEl>
                                          <p:spTgt spid="13"/>
                                        </p:tgtEl>
                                        <p:attrNameLst>
                                          <p:attrName>ppt_x</p:attrName>
                                          <p:attrName>ppt_y</p:attrName>
                                        </p:attrNameLst>
                                      </p:cBhvr>
                                    </p:animMotion>
                                  </p:childTnLst>
                                </p:cTn>
                              </p:par>
                              <p:par>
                                <p:cTn id="18" presetID="0" presetClass="path" presetSubtype="0" fill="hold" nodeType="withEffect">
                                  <p:stCondLst>
                                    <p:cond delay="0"/>
                                  </p:stCondLst>
                                  <p:childTnLst>
                                    <p:animMotion origin="layout" path="M 1.38889E-6 7.40741E-7 L 0.56962 7.40741E-7 " pathEditMode="relative" rAng="0" ptsTypes="AA">
                                      <p:cBhvr>
                                        <p:cTn id="19" dur="4000" fill="hold"/>
                                        <p:tgtEl>
                                          <p:spTgt spid="3"/>
                                        </p:tgtEl>
                                        <p:attrNameLst>
                                          <p:attrName>ppt_x</p:attrName>
                                          <p:attrName>ppt_y</p:attrName>
                                        </p:attrNameLst>
                                      </p:cBhvr>
                                      <p:rCtr x="285" y="0"/>
                                    </p:animMotion>
                                  </p:childTnLst>
                                </p:cTn>
                              </p:par>
                              <p:par>
                                <p:cTn id="20" presetID="0" presetClass="path" presetSubtype="0" fill="hold" nodeType="withEffect">
                                  <p:stCondLst>
                                    <p:cond delay="0"/>
                                  </p:stCondLst>
                                  <p:childTnLst>
                                    <p:animMotion origin="layout" path="M 4.16667E-6 -1.11111E-6 L 0.36579 -1.11111E-6 " pathEditMode="relative" rAng="0" ptsTypes="AA">
                                      <p:cBhvr>
                                        <p:cTn id="21" dur="4000" fill="hold"/>
                                        <p:tgtEl>
                                          <p:spTgt spid="22"/>
                                        </p:tgtEl>
                                        <p:attrNameLst>
                                          <p:attrName>ppt_x</p:attrName>
                                          <p:attrName>ppt_y</p:attrName>
                                        </p:attrNameLst>
                                      </p:cBhvr>
                                      <p:rCtr x="183" y="0"/>
                                    </p:animMotion>
                                  </p:childTnLst>
                                </p:cTn>
                              </p:par>
                              <p:par>
                                <p:cTn id="22" presetID="0" presetClass="path" presetSubtype="0" fill="hold" nodeType="withEffect">
                                  <p:stCondLst>
                                    <p:cond delay="0"/>
                                  </p:stCondLst>
                                  <p:childTnLst>
                                    <p:animMotion origin="layout" path="M 1.66667E-6 -1.11111E-6 L 0.3658 -1.11111E-6 " pathEditMode="relative" rAng="0" ptsTypes="AA">
                                      <p:cBhvr>
                                        <p:cTn id="23" dur="4000" fill="hold"/>
                                        <p:tgtEl>
                                          <p:spTgt spid="23"/>
                                        </p:tgtEl>
                                        <p:attrNameLst>
                                          <p:attrName>ppt_x</p:attrName>
                                          <p:attrName>ppt_y</p:attrName>
                                        </p:attrNameLst>
                                      </p:cBhvr>
                                      <p:rCtr x="183" y="0"/>
                                    </p:animMotion>
                                  </p:childTnLst>
                                </p:cTn>
                              </p:par>
                              <p:par>
                                <p:cTn id="24" presetID="0" presetClass="path" presetSubtype="0" fill="hold" nodeType="withEffect">
                                  <p:stCondLst>
                                    <p:cond delay="0"/>
                                  </p:stCondLst>
                                  <p:childTnLst>
                                    <p:animMotion origin="layout" path="M 0.57101 0 L -1.94444E-6 0 " pathEditMode="relative" rAng="0" ptsTypes="AA">
                                      <p:cBhvr>
                                        <p:cTn id="25" dur="4000" spd="-100000" fill="hold"/>
                                        <p:tgtEl>
                                          <p:spTgt spid="9"/>
                                        </p:tgtEl>
                                        <p:attrNameLst>
                                          <p:attrName>ppt_x</p:attrName>
                                          <p:attrName>ppt_y</p:attrName>
                                        </p:attrNameLst>
                                      </p:cBhvr>
                                      <p:rCtr x="-286" y="0"/>
                                    </p:animMotion>
                                  </p:childTnLst>
                                </p:cTn>
                              </p:par>
                              <p:par>
                                <p:cTn id="26" presetID="0" presetClass="path" presetSubtype="0" fill="hold" nodeType="withEffect">
                                  <p:stCondLst>
                                    <p:cond delay="0"/>
                                  </p:stCondLst>
                                  <p:childTnLst>
                                    <p:animMotion origin="layout" path="M 0.57083 -2.96296E-6 L 1.66667E-6 -2.96296E-6 " pathEditMode="relative" rAng="0" ptsTypes="AA">
                                      <p:cBhvr>
                                        <p:cTn id="27" dur="4000" spd="-100000" fill="hold"/>
                                        <p:tgtEl>
                                          <p:spTgt spid="8"/>
                                        </p:tgtEl>
                                        <p:attrNameLst>
                                          <p:attrName>ppt_x</p:attrName>
                                          <p:attrName>ppt_y</p:attrName>
                                        </p:attrNameLst>
                                      </p:cBhvr>
                                      <p:rCtr x="-285" y="0"/>
                                    </p:animMotion>
                                  </p:childTnLst>
                                </p:cTn>
                              </p:par>
                              <p:par>
                                <p:cTn id="28" presetID="8" presetClass="emph" presetSubtype="0" repeatCount="indefinite" fill="hold" nodeType="withEffect">
                                  <p:stCondLst>
                                    <p:cond delay="0"/>
                                  </p:stCondLst>
                                  <p:endCondLst>
                                    <p:cond evt="onNext" delay="0">
                                      <p:tgtEl>
                                        <p:sldTgt/>
                                      </p:tgtEl>
                                    </p:cond>
                                  </p:endCondLst>
                                  <p:childTnLst>
                                    <p:animRot by="21600000">
                                      <p:cBhvr>
                                        <p:cTn id="29" dur="500" fill="hold"/>
                                        <p:tgtEl>
                                          <p:spTgt spid="8"/>
                                        </p:tgtEl>
                                        <p:attrNameLst>
                                          <p:attrName>r</p:attrName>
                                        </p:attrNameLst>
                                      </p:cBhvr>
                                    </p:animRot>
                                  </p:childTnLst>
                                  <p:subTnLst>
                                    <p:set>
                                      <p:cBhvr override="childStyle">
                                        <p:cTn dur="1" fill="hold" display="0" masterRel="sameClick" afterEffect="1">
                                          <p:stCondLst>
                                            <p:cond evt="end" delay="0">
                                              <p:tn val="28"/>
                                            </p:cond>
                                          </p:stCondLst>
                                        </p:cTn>
                                        <p:tgtEl>
                                          <p:spTgt spid="8"/>
                                        </p:tgtEl>
                                        <p:attrNameLst>
                                          <p:attrName>style.visibility</p:attrName>
                                        </p:attrNameLst>
                                      </p:cBhvr>
                                      <p:to>
                                        <p:strVal val="hidden"/>
                                      </p:to>
                                    </p:set>
                                  </p:subTnLst>
                                </p:cTn>
                              </p:par>
                              <p:par>
                                <p:cTn id="30" presetID="8" presetClass="emph" presetSubtype="0" repeatCount="indefinite" fill="hold" nodeType="withEffect">
                                  <p:stCondLst>
                                    <p:cond delay="0"/>
                                  </p:stCondLst>
                                  <p:endCondLst>
                                    <p:cond evt="onNext" delay="0">
                                      <p:tgtEl>
                                        <p:sldTgt/>
                                      </p:tgtEl>
                                    </p:cond>
                                  </p:endCondLst>
                                  <p:childTnLst>
                                    <p:animRot by="21600000">
                                      <p:cBhvr>
                                        <p:cTn id="31" dur="500" fill="hold"/>
                                        <p:tgtEl>
                                          <p:spTgt spid="9"/>
                                        </p:tgtEl>
                                        <p:attrNameLst>
                                          <p:attrName>r</p:attrName>
                                        </p:attrNameLst>
                                      </p:cBhvr>
                                    </p:animRot>
                                  </p:childTnLst>
                                  <p:subTnLst>
                                    <p:set>
                                      <p:cBhvr override="childStyle">
                                        <p:cTn dur="1" fill="hold" display="0" masterRel="sameClick" afterEffect="1">
                                          <p:stCondLst>
                                            <p:cond evt="end" delay="0">
                                              <p:tn val="30"/>
                                            </p:cond>
                                          </p:stCondLst>
                                        </p:cTn>
                                        <p:tgtEl>
                                          <p:spTgt spid="9"/>
                                        </p:tgtEl>
                                        <p:attrNameLst>
                                          <p:attrName>style.visibility</p:attrName>
                                        </p:attrNameLst>
                                      </p:cBhvr>
                                      <p:to>
                                        <p:strVal val="hidden"/>
                                      </p:to>
                                    </p:set>
                                  </p:subTnLst>
                                </p:cTn>
                              </p:par>
                              <p:par>
                                <p:cTn id="32" presetID="8" presetClass="emph" presetSubtype="0" repeatCount="indefinite" fill="hold" nodeType="withEffect">
                                  <p:stCondLst>
                                    <p:cond delay="0"/>
                                  </p:stCondLst>
                                  <p:endCondLst>
                                    <p:cond evt="onNext" delay="0">
                                      <p:tgtEl>
                                        <p:sldTgt/>
                                      </p:tgtEl>
                                    </p:cond>
                                  </p:endCondLst>
                                  <p:childTnLst>
                                    <p:animRot by="21600000">
                                      <p:cBhvr>
                                        <p:cTn id="33" dur="500" fill="hold"/>
                                        <p:tgtEl>
                                          <p:spTgt spid="22"/>
                                        </p:tgtEl>
                                        <p:attrNameLst>
                                          <p:attrName>r</p:attrName>
                                        </p:attrNameLst>
                                      </p:cBhvr>
                                    </p:animRot>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par>
                                <p:cTn id="34" presetID="8" presetClass="emph" presetSubtype="0" repeatCount="indefinite" fill="hold" nodeType="withEffect">
                                  <p:stCondLst>
                                    <p:cond delay="0"/>
                                  </p:stCondLst>
                                  <p:endCondLst>
                                    <p:cond evt="onNext" delay="0">
                                      <p:tgtEl>
                                        <p:sldTgt/>
                                      </p:tgtEl>
                                    </p:cond>
                                  </p:endCondLst>
                                  <p:childTnLst>
                                    <p:animRot by="21600000">
                                      <p:cBhvr>
                                        <p:cTn id="35" dur="500" fill="hold"/>
                                        <p:tgtEl>
                                          <p:spTgt spid="23"/>
                                        </p:tgtEl>
                                        <p:attrNameLst>
                                          <p:attrName>r</p:attrName>
                                        </p:attrNameLst>
                                      </p:cBhvr>
                                    </p:animRot>
                                  </p:childTnLst>
                                  <p:subTnLst>
                                    <p:set>
                                      <p:cBhvr override="childStyle">
                                        <p:cTn dur="1" fill="hold" display="0" masterRel="sameClick" afterEffect="1">
                                          <p:stCondLst>
                                            <p:cond evt="end" delay="0">
                                              <p:tn val="34"/>
                                            </p:cond>
                                          </p:stCondLst>
                                        </p:cTn>
                                        <p:tgtEl>
                                          <p:spTgt spid="23"/>
                                        </p:tgtEl>
                                        <p:attrNameLst>
                                          <p:attrName>style.visibility</p:attrName>
                                        </p:attrNameLst>
                                      </p:cBhvr>
                                      <p:to>
                                        <p:strVal val="hidden"/>
                                      </p:to>
                                    </p:set>
                                  </p:subTnLst>
                                </p:cTn>
                              </p:par>
                            </p:childTnLst>
                          </p:cTn>
                        </p:par>
                        <p:par>
                          <p:cTn id="36" fill="hold">
                            <p:stCondLst>
                              <p:cond delay="4000"/>
                            </p:stCondLst>
                            <p:childTnLst>
                              <p:par>
                                <p:cTn id="37" presetID="1" presetClass="exit" presetSubtype="0" fill="hold" nodeType="after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par>
                          <p:cTn id="45" fill="hold">
                            <p:stCondLst>
                              <p:cond delay="4000"/>
                            </p:stCondLst>
                            <p:childTnLst>
                              <p:par>
                                <p:cTn id="46" presetID="1" presetClass="exit" presetSubtype="0" fill="hold" nodeType="afterEffect">
                                  <p:stCondLst>
                                    <p:cond delay="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
                                        </p:tgtEl>
                                        <p:attrNameLst>
                                          <p:attrName>style.visibility</p:attrName>
                                        </p:attrNameLst>
                                      </p:cBhvr>
                                      <p:to>
                                        <p:strVal val="hidden"/>
                                      </p:to>
                                    </p:set>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par>
                          <p:cTn id="53" fill="hold">
                            <p:stCondLst>
                              <p:cond delay="4000"/>
                            </p:stCondLst>
                            <p:childTnLst>
                              <p:par>
                                <p:cTn id="54" presetID="1"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P spid="8499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sp>
        <p:nvSpPr>
          <p:cNvPr id="79901" name="Freeform 29"/>
          <p:cNvSpPr>
            <a:spLocks/>
          </p:cNvSpPr>
          <p:nvPr/>
        </p:nvSpPr>
        <p:spPr bwMode="auto">
          <a:xfrm>
            <a:off x="1709738" y="4733925"/>
            <a:ext cx="7434262"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grpSp>
        <p:nvGrpSpPr>
          <p:cNvPr id="2" name="Group 54"/>
          <p:cNvGrpSpPr>
            <a:grpSpLocks/>
          </p:cNvGrpSpPr>
          <p:nvPr/>
        </p:nvGrpSpPr>
        <p:grpSpPr bwMode="auto">
          <a:xfrm>
            <a:off x="1431925" y="492125"/>
            <a:ext cx="2608263" cy="1087438"/>
            <a:chOff x="902" y="1863"/>
            <a:chExt cx="1643" cy="685"/>
          </a:xfrm>
        </p:grpSpPr>
        <p:sp>
          <p:nvSpPr>
            <p:cNvPr id="184440" name="AutoShape 55"/>
            <p:cNvSpPr>
              <a:spLocks noChangeArrowheads="1"/>
            </p:cNvSpPr>
            <p:nvPr/>
          </p:nvSpPr>
          <p:spPr bwMode="auto">
            <a:xfrm>
              <a:off x="902" y="1863"/>
              <a:ext cx="1643" cy="685"/>
            </a:xfrm>
            <a:prstGeom prst="cloudCallout">
              <a:avLst>
                <a:gd name="adj1" fmla="val 33505"/>
                <a:gd name="adj2" fmla="val 76421"/>
              </a:avLst>
            </a:prstGeom>
            <a:solidFill>
              <a:schemeClr val="accent1"/>
            </a:solidFill>
            <a:ln w="9525">
              <a:solidFill>
                <a:schemeClr val="tx1"/>
              </a:solidFill>
              <a:round/>
              <a:headEnd/>
              <a:tailEnd/>
            </a:ln>
          </p:spPr>
          <p:txBody>
            <a:bodyPr/>
            <a:lstStyle/>
            <a:p>
              <a:pPr algn="ctr"/>
              <a:endParaRPr lang="es-ES_tradnl" baseline="-25000"/>
            </a:p>
          </p:txBody>
        </p:sp>
        <p:sp>
          <p:nvSpPr>
            <p:cNvPr id="184441" name="Text Box 56"/>
            <p:cNvSpPr txBox="1">
              <a:spLocks noChangeArrowheads="1"/>
            </p:cNvSpPr>
            <p:nvPr/>
          </p:nvSpPr>
          <p:spPr bwMode="auto">
            <a:xfrm>
              <a:off x="964" y="2101"/>
              <a:ext cx="1521" cy="231"/>
            </a:xfrm>
            <a:prstGeom prst="rect">
              <a:avLst/>
            </a:prstGeom>
            <a:noFill/>
            <a:ln w="9525">
              <a:noFill/>
              <a:miter lim="800000"/>
              <a:headEnd/>
              <a:tailEnd/>
            </a:ln>
          </p:spPr>
          <p:txBody>
            <a:bodyPr>
              <a:spAutoFit/>
            </a:bodyPr>
            <a:lstStyle/>
            <a:p>
              <a:pPr>
                <a:spcBef>
                  <a:spcPct val="50000"/>
                </a:spcBef>
              </a:pPr>
              <a:r>
                <a:rPr lang="es-ES" b="1"/>
                <a:t>V</a:t>
              </a:r>
              <a:r>
                <a:rPr lang="es-ES" b="1" baseline="-25000"/>
                <a:t>Luz</a:t>
              </a:r>
              <a:r>
                <a:rPr lang="es-ES" b="1"/>
                <a:t> = 300.000 km/s</a:t>
              </a:r>
            </a:p>
          </p:txBody>
        </p:sp>
      </p:grpSp>
      <p:grpSp>
        <p:nvGrpSpPr>
          <p:cNvPr id="3" name="Group 57"/>
          <p:cNvGrpSpPr>
            <a:grpSpLocks/>
          </p:cNvGrpSpPr>
          <p:nvPr/>
        </p:nvGrpSpPr>
        <p:grpSpPr bwMode="auto">
          <a:xfrm flipH="1">
            <a:off x="5186363" y="1757363"/>
            <a:ext cx="3162300" cy="2374900"/>
            <a:chOff x="1202" y="2568"/>
            <a:chExt cx="2198" cy="1651"/>
          </a:xfrm>
        </p:grpSpPr>
        <p:grpSp>
          <p:nvGrpSpPr>
            <p:cNvPr id="184422" name="Group 58"/>
            <p:cNvGrpSpPr>
              <a:grpSpLocks/>
            </p:cNvGrpSpPr>
            <p:nvPr/>
          </p:nvGrpSpPr>
          <p:grpSpPr bwMode="auto">
            <a:xfrm>
              <a:off x="1292" y="2568"/>
              <a:ext cx="344" cy="1243"/>
              <a:chOff x="421" y="2821"/>
              <a:chExt cx="344" cy="1243"/>
            </a:xfrm>
          </p:grpSpPr>
          <p:sp>
            <p:nvSpPr>
              <p:cNvPr id="184431" name="Freeform 59"/>
              <p:cNvSpPr>
                <a:spLocks/>
              </p:cNvSpPr>
              <p:nvPr/>
            </p:nvSpPr>
            <p:spPr bwMode="auto">
              <a:xfrm>
                <a:off x="580" y="3061"/>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4432" name="Oval 60"/>
              <p:cNvSpPr>
                <a:spLocks noChangeArrowheads="1"/>
              </p:cNvSpPr>
              <p:nvPr/>
            </p:nvSpPr>
            <p:spPr bwMode="auto">
              <a:xfrm>
                <a:off x="479" y="2821"/>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4433" name="Freeform 61"/>
              <p:cNvSpPr>
                <a:spLocks/>
              </p:cNvSpPr>
              <p:nvPr/>
            </p:nvSpPr>
            <p:spPr bwMode="auto">
              <a:xfrm>
                <a:off x="421"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4434" name="Freeform 62"/>
              <p:cNvSpPr>
                <a:spLocks/>
              </p:cNvSpPr>
              <p:nvPr/>
            </p:nvSpPr>
            <p:spPr bwMode="auto">
              <a:xfrm>
                <a:off x="494" y="3506"/>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4435" name="Freeform 63"/>
              <p:cNvSpPr>
                <a:spLocks/>
              </p:cNvSpPr>
              <p:nvPr/>
            </p:nvSpPr>
            <p:spPr bwMode="auto">
              <a:xfrm>
                <a:off x="579" y="3510"/>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4436" name="Freeform 64"/>
              <p:cNvSpPr>
                <a:spLocks/>
              </p:cNvSpPr>
              <p:nvPr/>
            </p:nvSpPr>
            <p:spPr bwMode="auto">
              <a:xfrm>
                <a:off x="509" y="3991"/>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4437" name="Freeform 65"/>
              <p:cNvSpPr>
                <a:spLocks/>
              </p:cNvSpPr>
              <p:nvPr/>
            </p:nvSpPr>
            <p:spPr bwMode="auto">
              <a:xfrm>
                <a:off x="470" y="3462"/>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84438" name="Freeform 66"/>
              <p:cNvSpPr>
                <a:spLocks/>
              </p:cNvSpPr>
              <p:nvPr/>
            </p:nvSpPr>
            <p:spPr bwMode="auto">
              <a:xfrm rot="2715819">
                <a:off x="587" y="3447"/>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84439" name="Freeform 67"/>
              <p:cNvSpPr>
                <a:spLocks/>
              </p:cNvSpPr>
              <p:nvPr/>
            </p:nvSpPr>
            <p:spPr bwMode="auto">
              <a:xfrm flipH="1">
                <a:off x="595"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184423" name="Group 68"/>
            <p:cNvGrpSpPr>
              <a:grpSpLocks/>
            </p:cNvGrpSpPr>
            <p:nvPr/>
          </p:nvGrpSpPr>
          <p:grpSpPr bwMode="auto">
            <a:xfrm>
              <a:off x="1202" y="3795"/>
              <a:ext cx="2198" cy="424"/>
              <a:chOff x="1202" y="3795"/>
              <a:chExt cx="2198" cy="424"/>
            </a:xfrm>
          </p:grpSpPr>
          <p:sp>
            <p:nvSpPr>
              <p:cNvPr id="184424" name="Rectangle 69"/>
              <p:cNvSpPr>
                <a:spLocks noChangeArrowheads="1"/>
              </p:cNvSpPr>
              <p:nvPr/>
            </p:nvSpPr>
            <p:spPr bwMode="auto">
              <a:xfrm>
                <a:off x="1202" y="3795"/>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84425" name="Group 70"/>
              <p:cNvGrpSpPr>
                <a:grpSpLocks/>
              </p:cNvGrpSpPr>
              <p:nvPr/>
            </p:nvGrpSpPr>
            <p:grpSpPr bwMode="auto">
              <a:xfrm>
                <a:off x="1309" y="3871"/>
                <a:ext cx="348" cy="348"/>
                <a:chOff x="1289" y="1903"/>
                <a:chExt cx="348" cy="348"/>
              </a:xfrm>
            </p:grpSpPr>
            <p:sp>
              <p:nvSpPr>
                <p:cNvPr id="184429" name="Oval 7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30" name="Oval 7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4426" name="Group 73"/>
              <p:cNvGrpSpPr>
                <a:grpSpLocks/>
              </p:cNvGrpSpPr>
              <p:nvPr/>
            </p:nvGrpSpPr>
            <p:grpSpPr bwMode="auto">
              <a:xfrm>
                <a:off x="2939" y="3871"/>
                <a:ext cx="348" cy="348"/>
                <a:chOff x="1289" y="1903"/>
                <a:chExt cx="348" cy="348"/>
              </a:xfrm>
            </p:grpSpPr>
            <p:sp>
              <p:nvSpPr>
                <p:cNvPr id="184427" name="Oval 7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28" name="Oval 7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grpSp>
        <p:nvGrpSpPr>
          <p:cNvPr id="8" name="Group 86"/>
          <p:cNvGrpSpPr>
            <a:grpSpLocks/>
          </p:cNvGrpSpPr>
          <p:nvPr/>
        </p:nvGrpSpPr>
        <p:grpSpPr bwMode="auto">
          <a:xfrm>
            <a:off x="1309688" y="3746500"/>
            <a:ext cx="2598737" cy="261938"/>
            <a:chOff x="630" y="4114"/>
            <a:chExt cx="1637" cy="165"/>
          </a:xfrm>
        </p:grpSpPr>
        <p:grpSp>
          <p:nvGrpSpPr>
            <p:cNvPr id="184412" name="Group 87"/>
            <p:cNvGrpSpPr>
              <a:grpSpLocks/>
            </p:cNvGrpSpPr>
            <p:nvPr/>
          </p:nvGrpSpPr>
          <p:grpSpPr bwMode="auto">
            <a:xfrm>
              <a:off x="630" y="4116"/>
              <a:ext cx="163" cy="163"/>
              <a:chOff x="491" y="3976"/>
              <a:chExt cx="163" cy="163"/>
            </a:xfrm>
          </p:grpSpPr>
          <p:sp>
            <p:nvSpPr>
              <p:cNvPr id="184418" name="Oval 88"/>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19" name="Oval 89"/>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20" name="Oval 90"/>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21" name="Oval 91"/>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4413" name="Group 92"/>
            <p:cNvGrpSpPr>
              <a:grpSpLocks/>
            </p:cNvGrpSpPr>
            <p:nvPr/>
          </p:nvGrpSpPr>
          <p:grpSpPr bwMode="auto">
            <a:xfrm>
              <a:off x="2104" y="4114"/>
              <a:ext cx="163" cy="163"/>
              <a:chOff x="491" y="3976"/>
              <a:chExt cx="163" cy="163"/>
            </a:xfrm>
          </p:grpSpPr>
          <p:sp>
            <p:nvSpPr>
              <p:cNvPr id="184414" name="Oval 93"/>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15" name="Oval 94"/>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16" name="Oval 95"/>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417" name="Oval 96"/>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
        <p:nvSpPr>
          <p:cNvPr id="184327" name="AutoShape 97"/>
          <p:cNvSpPr>
            <a:spLocks noChangeAspect="1" noChangeArrowheads="1" noTextEdit="1"/>
          </p:cNvSpPr>
          <p:nvPr/>
        </p:nvSpPr>
        <p:spPr bwMode="auto">
          <a:xfrm>
            <a:off x="1257300" y="4711700"/>
            <a:ext cx="700088" cy="615950"/>
          </a:xfrm>
          <a:prstGeom prst="rect">
            <a:avLst/>
          </a:prstGeom>
          <a:noFill/>
          <a:ln w="9525">
            <a:noFill/>
            <a:miter lim="800000"/>
            <a:headEnd/>
            <a:tailEnd/>
          </a:ln>
        </p:spPr>
        <p:txBody>
          <a:bodyPr/>
          <a:lstStyle/>
          <a:p>
            <a:endParaRPr lang="es-ES_tradnl"/>
          </a:p>
        </p:txBody>
      </p:sp>
      <p:grpSp>
        <p:nvGrpSpPr>
          <p:cNvPr id="11" name="Group 98"/>
          <p:cNvGrpSpPr>
            <a:grpSpLocks/>
          </p:cNvGrpSpPr>
          <p:nvPr/>
        </p:nvGrpSpPr>
        <p:grpSpPr bwMode="auto">
          <a:xfrm rot="-8592438">
            <a:off x="1309688" y="4767263"/>
            <a:ext cx="506412" cy="430212"/>
            <a:chOff x="909" y="2973"/>
            <a:chExt cx="319" cy="271"/>
          </a:xfrm>
        </p:grpSpPr>
        <p:sp>
          <p:nvSpPr>
            <p:cNvPr id="184386" name="Freeform 99"/>
            <p:cNvSpPr>
              <a:spLocks/>
            </p:cNvSpPr>
            <p:nvPr/>
          </p:nvSpPr>
          <p:spPr bwMode="auto">
            <a:xfrm>
              <a:off x="1140" y="2981"/>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84387" name="Freeform 100"/>
            <p:cNvSpPr>
              <a:spLocks/>
            </p:cNvSpPr>
            <p:nvPr/>
          </p:nvSpPr>
          <p:spPr bwMode="auto">
            <a:xfrm>
              <a:off x="1045" y="3007"/>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84388" name="Freeform 101"/>
            <p:cNvSpPr>
              <a:spLocks/>
            </p:cNvSpPr>
            <p:nvPr/>
          </p:nvSpPr>
          <p:spPr bwMode="auto">
            <a:xfrm>
              <a:off x="1011" y="3082"/>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84389" name="Freeform 102"/>
            <p:cNvSpPr>
              <a:spLocks/>
            </p:cNvSpPr>
            <p:nvPr/>
          </p:nvSpPr>
          <p:spPr bwMode="auto">
            <a:xfrm>
              <a:off x="921" y="3103"/>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84390" name="Freeform 103"/>
            <p:cNvSpPr>
              <a:spLocks/>
            </p:cNvSpPr>
            <p:nvPr/>
          </p:nvSpPr>
          <p:spPr bwMode="auto">
            <a:xfrm>
              <a:off x="941" y="3110"/>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84391" name="Freeform 104"/>
            <p:cNvSpPr>
              <a:spLocks/>
            </p:cNvSpPr>
            <p:nvPr/>
          </p:nvSpPr>
          <p:spPr bwMode="auto">
            <a:xfrm>
              <a:off x="909" y="3127"/>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84392" name="Freeform 105"/>
            <p:cNvSpPr>
              <a:spLocks/>
            </p:cNvSpPr>
            <p:nvPr/>
          </p:nvSpPr>
          <p:spPr bwMode="auto">
            <a:xfrm>
              <a:off x="922" y="3143"/>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84393" name="Freeform 106"/>
            <p:cNvSpPr>
              <a:spLocks/>
            </p:cNvSpPr>
            <p:nvPr/>
          </p:nvSpPr>
          <p:spPr bwMode="auto">
            <a:xfrm>
              <a:off x="920" y="3103"/>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84394" name="Freeform 107"/>
            <p:cNvSpPr>
              <a:spLocks/>
            </p:cNvSpPr>
            <p:nvPr/>
          </p:nvSpPr>
          <p:spPr bwMode="auto">
            <a:xfrm>
              <a:off x="969" y="3096"/>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84395" name="Freeform 108"/>
            <p:cNvSpPr>
              <a:spLocks/>
            </p:cNvSpPr>
            <p:nvPr/>
          </p:nvSpPr>
          <p:spPr bwMode="auto">
            <a:xfrm>
              <a:off x="1009" y="3077"/>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84396" name="Freeform 109"/>
            <p:cNvSpPr>
              <a:spLocks/>
            </p:cNvSpPr>
            <p:nvPr/>
          </p:nvSpPr>
          <p:spPr bwMode="auto">
            <a:xfrm>
              <a:off x="1025" y="3006"/>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84397" name="Freeform 110"/>
            <p:cNvSpPr>
              <a:spLocks/>
            </p:cNvSpPr>
            <p:nvPr/>
          </p:nvSpPr>
          <p:spPr bwMode="auto">
            <a:xfrm>
              <a:off x="1074" y="3043"/>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84398" name="Freeform 111"/>
            <p:cNvSpPr>
              <a:spLocks/>
            </p:cNvSpPr>
            <p:nvPr/>
          </p:nvSpPr>
          <p:spPr bwMode="auto">
            <a:xfrm>
              <a:off x="1089" y="3040"/>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84399" name="Freeform 112"/>
            <p:cNvSpPr>
              <a:spLocks/>
            </p:cNvSpPr>
            <p:nvPr/>
          </p:nvSpPr>
          <p:spPr bwMode="auto">
            <a:xfrm>
              <a:off x="1136" y="3000"/>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84400" name="Freeform 113"/>
            <p:cNvSpPr>
              <a:spLocks/>
            </p:cNvSpPr>
            <p:nvPr/>
          </p:nvSpPr>
          <p:spPr bwMode="auto">
            <a:xfrm>
              <a:off x="1133" y="2973"/>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84401" name="Freeform 114"/>
            <p:cNvSpPr>
              <a:spLocks/>
            </p:cNvSpPr>
            <p:nvPr/>
          </p:nvSpPr>
          <p:spPr bwMode="auto">
            <a:xfrm>
              <a:off x="946" y="3148"/>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84402" name="Freeform 115"/>
            <p:cNvSpPr>
              <a:spLocks/>
            </p:cNvSpPr>
            <p:nvPr/>
          </p:nvSpPr>
          <p:spPr bwMode="auto">
            <a:xfrm>
              <a:off x="937" y="3139"/>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84403" name="Freeform 116"/>
            <p:cNvSpPr>
              <a:spLocks/>
            </p:cNvSpPr>
            <p:nvPr/>
          </p:nvSpPr>
          <p:spPr bwMode="auto">
            <a:xfrm>
              <a:off x="1080" y="3094"/>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84404" name="Freeform 117"/>
            <p:cNvSpPr>
              <a:spLocks/>
            </p:cNvSpPr>
            <p:nvPr/>
          </p:nvSpPr>
          <p:spPr bwMode="auto">
            <a:xfrm>
              <a:off x="1095" y="3083"/>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84405" name="Freeform 118"/>
            <p:cNvSpPr>
              <a:spLocks/>
            </p:cNvSpPr>
            <p:nvPr/>
          </p:nvSpPr>
          <p:spPr bwMode="auto">
            <a:xfrm>
              <a:off x="1112" y="3071"/>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84406" name="Freeform 119"/>
            <p:cNvSpPr>
              <a:spLocks/>
            </p:cNvSpPr>
            <p:nvPr/>
          </p:nvSpPr>
          <p:spPr bwMode="auto">
            <a:xfrm>
              <a:off x="1128" y="3058"/>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4407" name="Freeform 120"/>
            <p:cNvSpPr>
              <a:spLocks/>
            </p:cNvSpPr>
            <p:nvPr/>
          </p:nvSpPr>
          <p:spPr bwMode="auto">
            <a:xfrm>
              <a:off x="1145" y="3046"/>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4408" name="Freeform 121"/>
            <p:cNvSpPr>
              <a:spLocks/>
            </p:cNvSpPr>
            <p:nvPr/>
          </p:nvSpPr>
          <p:spPr bwMode="auto">
            <a:xfrm>
              <a:off x="1161" y="3034"/>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84409" name="Freeform 122"/>
            <p:cNvSpPr>
              <a:spLocks/>
            </p:cNvSpPr>
            <p:nvPr/>
          </p:nvSpPr>
          <p:spPr bwMode="auto">
            <a:xfrm>
              <a:off x="1195" y="3016"/>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84410" name="Freeform 123"/>
            <p:cNvSpPr>
              <a:spLocks/>
            </p:cNvSpPr>
            <p:nvPr/>
          </p:nvSpPr>
          <p:spPr bwMode="auto">
            <a:xfrm>
              <a:off x="1052" y="3114"/>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84411" name="Freeform 124"/>
            <p:cNvSpPr>
              <a:spLocks/>
            </p:cNvSpPr>
            <p:nvPr/>
          </p:nvSpPr>
          <p:spPr bwMode="auto">
            <a:xfrm>
              <a:off x="1004" y="3170"/>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grpSp>
        <p:nvGrpSpPr>
          <p:cNvPr id="12" name="Group 76"/>
          <p:cNvGrpSpPr>
            <a:grpSpLocks/>
          </p:cNvGrpSpPr>
          <p:nvPr/>
        </p:nvGrpSpPr>
        <p:grpSpPr bwMode="auto">
          <a:xfrm>
            <a:off x="5476875" y="3756025"/>
            <a:ext cx="258763" cy="258763"/>
            <a:chOff x="491" y="3976"/>
            <a:chExt cx="163" cy="163"/>
          </a:xfrm>
        </p:grpSpPr>
        <p:sp>
          <p:nvSpPr>
            <p:cNvPr id="184382" name="Oval 77"/>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83" name="Oval 78"/>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84" name="Oval 79"/>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85" name="Oval 80"/>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3" name="Group 81"/>
          <p:cNvGrpSpPr>
            <a:grpSpLocks/>
          </p:cNvGrpSpPr>
          <p:nvPr/>
        </p:nvGrpSpPr>
        <p:grpSpPr bwMode="auto">
          <a:xfrm>
            <a:off x="7816850" y="3752850"/>
            <a:ext cx="258763" cy="258763"/>
            <a:chOff x="491" y="3976"/>
            <a:chExt cx="163" cy="163"/>
          </a:xfrm>
        </p:grpSpPr>
        <p:sp>
          <p:nvSpPr>
            <p:cNvPr id="184378" name="Oval 82"/>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79" name="Oval 83"/>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80" name="Oval 84"/>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81" name="Oval 85"/>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4" name="Group 3"/>
          <p:cNvGrpSpPr>
            <a:grpSpLocks/>
          </p:cNvGrpSpPr>
          <p:nvPr/>
        </p:nvGrpSpPr>
        <p:grpSpPr bwMode="auto">
          <a:xfrm>
            <a:off x="444500" y="3827463"/>
            <a:ext cx="3489325" cy="2620962"/>
            <a:chOff x="280" y="888"/>
            <a:chExt cx="2198" cy="1651"/>
          </a:xfrm>
        </p:grpSpPr>
        <p:grpSp>
          <p:nvGrpSpPr>
            <p:cNvPr id="184353" name="Group 4"/>
            <p:cNvGrpSpPr>
              <a:grpSpLocks/>
            </p:cNvGrpSpPr>
            <p:nvPr/>
          </p:nvGrpSpPr>
          <p:grpSpPr bwMode="auto">
            <a:xfrm>
              <a:off x="555" y="1334"/>
              <a:ext cx="299" cy="351"/>
              <a:chOff x="904" y="2153"/>
              <a:chExt cx="299" cy="351"/>
            </a:xfrm>
          </p:grpSpPr>
          <p:sp>
            <p:nvSpPr>
              <p:cNvPr id="184374" name="Line 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84375" name="Group 6"/>
              <p:cNvGrpSpPr>
                <a:grpSpLocks/>
              </p:cNvGrpSpPr>
              <p:nvPr/>
            </p:nvGrpSpPr>
            <p:grpSpPr bwMode="auto">
              <a:xfrm rot="-1270032">
                <a:off x="988" y="2291"/>
                <a:ext cx="215" cy="213"/>
                <a:chOff x="1434" y="3161"/>
                <a:chExt cx="120" cy="119"/>
              </a:xfrm>
            </p:grpSpPr>
            <p:sp>
              <p:nvSpPr>
                <p:cNvPr id="184376" name="Freeform 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84377" name="Freeform 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84354" name="Group 9"/>
            <p:cNvGrpSpPr>
              <a:grpSpLocks/>
            </p:cNvGrpSpPr>
            <p:nvPr/>
          </p:nvGrpSpPr>
          <p:grpSpPr bwMode="auto">
            <a:xfrm>
              <a:off x="280" y="888"/>
              <a:ext cx="2198" cy="1651"/>
              <a:chOff x="1182" y="600"/>
              <a:chExt cx="2198" cy="1651"/>
            </a:xfrm>
          </p:grpSpPr>
          <p:grpSp>
            <p:nvGrpSpPr>
              <p:cNvPr id="184355" name="Group 10"/>
              <p:cNvGrpSpPr>
                <a:grpSpLocks/>
              </p:cNvGrpSpPr>
              <p:nvPr/>
            </p:nvGrpSpPr>
            <p:grpSpPr bwMode="auto">
              <a:xfrm>
                <a:off x="1182" y="600"/>
                <a:ext cx="2198" cy="1303"/>
                <a:chOff x="1182" y="600"/>
                <a:chExt cx="2198" cy="1303"/>
              </a:xfrm>
            </p:grpSpPr>
            <p:grpSp>
              <p:nvGrpSpPr>
                <p:cNvPr id="184362" name="Group 11"/>
                <p:cNvGrpSpPr>
                  <a:grpSpLocks/>
                </p:cNvGrpSpPr>
                <p:nvPr/>
              </p:nvGrpSpPr>
              <p:grpSpPr bwMode="auto">
                <a:xfrm>
                  <a:off x="1217" y="600"/>
                  <a:ext cx="591" cy="1303"/>
                  <a:chOff x="664" y="1707"/>
                  <a:chExt cx="591" cy="1303"/>
                </a:xfrm>
              </p:grpSpPr>
              <p:grpSp>
                <p:nvGrpSpPr>
                  <p:cNvPr id="184364" name="Group 12"/>
                  <p:cNvGrpSpPr>
                    <a:grpSpLocks/>
                  </p:cNvGrpSpPr>
                  <p:nvPr/>
                </p:nvGrpSpPr>
                <p:grpSpPr bwMode="auto">
                  <a:xfrm>
                    <a:off x="762" y="1707"/>
                    <a:ext cx="340" cy="1243"/>
                    <a:chOff x="762" y="1707"/>
                    <a:chExt cx="340" cy="1243"/>
                  </a:xfrm>
                </p:grpSpPr>
                <p:sp>
                  <p:nvSpPr>
                    <p:cNvPr id="184367" name="Freeform 13"/>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4368" name="Oval 14"/>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4369" name="Freeform 15"/>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4370" name="Freeform 16"/>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4371" name="Freeform 17"/>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4372" name="Freeform 18"/>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4373" name="Freeform 19"/>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sp>
                <p:nvSpPr>
                  <p:cNvPr id="184365" name="Rectangle 20"/>
                  <p:cNvSpPr>
                    <a:spLocks noChangeArrowheads="1"/>
                  </p:cNvSpPr>
                  <p:nvPr/>
                </p:nvSpPr>
                <p:spPr bwMode="auto">
                  <a:xfrm>
                    <a:off x="666" y="2943"/>
                    <a:ext cx="589" cy="67"/>
                  </a:xfrm>
                  <a:prstGeom prst="rect">
                    <a:avLst/>
                  </a:prstGeom>
                  <a:pattFill prst="ltUpDiag">
                    <a:fgClr>
                      <a:schemeClr val="tx1"/>
                    </a:fgClr>
                    <a:bgClr>
                      <a:schemeClr val="bg1"/>
                    </a:bgClr>
                  </a:pattFill>
                  <a:ln w="28575">
                    <a:noFill/>
                    <a:miter lim="800000"/>
                    <a:headEnd/>
                    <a:tailEnd/>
                  </a:ln>
                </p:spPr>
                <p:txBody>
                  <a:bodyPr wrap="none" anchor="ctr"/>
                  <a:lstStyle/>
                  <a:p>
                    <a:endParaRPr lang="es-ES_tradnl"/>
                  </a:p>
                </p:txBody>
              </p:sp>
              <p:sp>
                <p:nvSpPr>
                  <p:cNvPr id="184366" name="Line 21"/>
                  <p:cNvSpPr>
                    <a:spLocks noChangeShapeType="1"/>
                  </p:cNvSpPr>
                  <p:nvPr/>
                </p:nvSpPr>
                <p:spPr bwMode="auto">
                  <a:xfrm>
                    <a:off x="664" y="2941"/>
                    <a:ext cx="591" cy="0"/>
                  </a:xfrm>
                  <a:prstGeom prst="line">
                    <a:avLst/>
                  </a:prstGeom>
                  <a:noFill/>
                  <a:ln w="28575">
                    <a:solidFill>
                      <a:schemeClr val="tx1"/>
                    </a:solidFill>
                    <a:round/>
                    <a:headEnd/>
                    <a:tailEnd/>
                  </a:ln>
                </p:spPr>
                <p:txBody>
                  <a:bodyPr/>
                  <a:lstStyle/>
                  <a:p>
                    <a:endParaRPr lang="es-ES_tradnl"/>
                  </a:p>
                </p:txBody>
              </p:sp>
            </p:grpSp>
            <p:sp>
              <p:nvSpPr>
                <p:cNvPr id="184363" name="Rectangle 22"/>
                <p:cNvSpPr>
                  <a:spLocks noChangeArrowheads="1"/>
                </p:cNvSpPr>
                <p:nvPr/>
              </p:nvSpPr>
              <p:spPr bwMode="auto">
                <a:xfrm>
                  <a:off x="1182" y="1827"/>
                  <a:ext cx="2198" cy="75"/>
                </a:xfrm>
                <a:prstGeom prst="rect">
                  <a:avLst/>
                </a:prstGeom>
                <a:solidFill>
                  <a:srgbClr val="663300"/>
                </a:solidFill>
                <a:ln w="9525">
                  <a:noFill/>
                  <a:miter lim="800000"/>
                  <a:headEnd/>
                  <a:tailEnd/>
                </a:ln>
              </p:spPr>
              <p:txBody>
                <a:bodyPr wrap="none" anchor="ctr"/>
                <a:lstStyle/>
                <a:p>
                  <a:endParaRPr lang="es-ES_tradnl"/>
                </a:p>
              </p:txBody>
            </p:sp>
          </p:grpSp>
          <p:grpSp>
            <p:nvGrpSpPr>
              <p:cNvPr id="184356" name="Group 23"/>
              <p:cNvGrpSpPr>
                <a:grpSpLocks/>
              </p:cNvGrpSpPr>
              <p:nvPr/>
            </p:nvGrpSpPr>
            <p:grpSpPr bwMode="auto">
              <a:xfrm>
                <a:off x="1289" y="1903"/>
                <a:ext cx="348" cy="348"/>
                <a:chOff x="1289" y="1903"/>
                <a:chExt cx="348" cy="348"/>
              </a:xfrm>
            </p:grpSpPr>
            <p:sp>
              <p:nvSpPr>
                <p:cNvPr id="184360" name="Oval 2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61" name="Oval 2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4357" name="Group 26"/>
              <p:cNvGrpSpPr>
                <a:grpSpLocks/>
              </p:cNvGrpSpPr>
              <p:nvPr/>
            </p:nvGrpSpPr>
            <p:grpSpPr bwMode="auto">
              <a:xfrm>
                <a:off x="2919" y="1903"/>
                <a:ext cx="348" cy="348"/>
                <a:chOff x="1289" y="1903"/>
                <a:chExt cx="348" cy="348"/>
              </a:xfrm>
            </p:grpSpPr>
            <p:sp>
              <p:nvSpPr>
                <p:cNvPr id="184358" name="Oval 27"/>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59" name="Oval 28"/>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grpSp>
        <p:nvGrpSpPr>
          <p:cNvPr id="23" name="Group 33"/>
          <p:cNvGrpSpPr>
            <a:grpSpLocks/>
          </p:cNvGrpSpPr>
          <p:nvPr/>
        </p:nvGrpSpPr>
        <p:grpSpPr bwMode="auto">
          <a:xfrm>
            <a:off x="760413" y="6049963"/>
            <a:ext cx="258762" cy="258762"/>
            <a:chOff x="491" y="3976"/>
            <a:chExt cx="163" cy="163"/>
          </a:xfrm>
        </p:grpSpPr>
        <p:sp>
          <p:nvSpPr>
            <p:cNvPr id="184349" name="Oval 34"/>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50" name="Oval 35"/>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51" name="Oval 36"/>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52" name="Oval 37"/>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4" name="Group 38"/>
          <p:cNvGrpSpPr>
            <a:grpSpLocks/>
          </p:cNvGrpSpPr>
          <p:nvPr/>
        </p:nvGrpSpPr>
        <p:grpSpPr bwMode="auto">
          <a:xfrm>
            <a:off x="3346450" y="6049963"/>
            <a:ext cx="258763" cy="258762"/>
            <a:chOff x="491" y="3976"/>
            <a:chExt cx="163" cy="163"/>
          </a:xfrm>
        </p:grpSpPr>
        <p:sp>
          <p:nvSpPr>
            <p:cNvPr id="184345" name="Oval 39"/>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6" name="Oval 40"/>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7" name="Oval 41"/>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8" name="Oval 42"/>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5" name="Group 43"/>
          <p:cNvGrpSpPr>
            <a:grpSpLocks/>
          </p:cNvGrpSpPr>
          <p:nvPr/>
        </p:nvGrpSpPr>
        <p:grpSpPr bwMode="auto">
          <a:xfrm>
            <a:off x="4106863" y="6049963"/>
            <a:ext cx="2844800" cy="258762"/>
            <a:chOff x="3215" y="2288"/>
            <a:chExt cx="1792" cy="163"/>
          </a:xfrm>
        </p:grpSpPr>
        <p:grpSp>
          <p:nvGrpSpPr>
            <p:cNvPr id="184335" name="Group 44"/>
            <p:cNvGrpSpPr>
              <a:grpSpLocks/>
            </p:cNvGrpSpPr>
            <p:nvPr/>
          </p:nvGrpSpPr>
          <p:grpSpPr bwMode="auto">
            <a:xfrm>
              <a:off x="3215" y="2288"/>
              <a:ext cx="163" cy="163"/>
              <a:chOff x="491" y="3976"/>
              <a:chExt cx="163" cy="163"/>
            </a:xfrm>
          </p:grpSpPr>
          <p:sp>
            <p:nvSpPr>
              <p:cNvPr id="184341" name="Oval 45"/>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2" name="Oval 46"/>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3" name="Oval 47"/>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4" name="Oval 48"/>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4336" name="Group 49"/>
            <p:cNvGrpSpPr>
              <a:grpSpLocks/>
            </p:cNvGrpSpPr>
            <p:nvPr/>
          </p:nvGrpSpPr>
          <p:grpSpPr bwMode="auto">
            <a:xfrm>
              <a:off x="4844" y="2288"/>
              <a:ext cx="163" cy="163"/>
              <a:chOff x="491" y="3976"/>
              <a:chExt cx="163" cy="163"/>
            </a:xfrm>
          </p:grpSpPr>
          <p:sp>
            <p:nvSpPr>
              <p:cNvPr id="184337" name="Oval 50"/>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38" name="Oval 51"/>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39" name="Oval 52"/>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4340" name="Oval 53"/>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01"/>
                                        </p:tgtEl>
                                        <p:attrNameLst>
                                          <p:attrName>style.visibility</p:attrName>
                                        </p:attrNameLst>
                                      </p:cBhvr>
                                      <p:to>
                                        <p:strVal val="visible"/>
                                      </p:to>
                                    </p:set>
                                    <p:animEffect transition="in" filter="wipe(left)">
                                      <p:cBhvr>
                                        <p:cTn id="7" dur="500"/>
                                        <p:tgtEl>
                                          <p:spTgt spid="79901"/>
                                        </p:tgtEl>
                                      </p:cBhvr>
                                    </p:animEffect>
                                  </p:childTnLst>
                                </p:cTn>
                              </p:par>
                              <p:par>
                                <p:cTn id="8" presetID="0" presetClass="path" presetSubtype="0" fill="hold" grpId="1" nodeType="withEffect">
                                  <p:stCondLst>
                                    <p:cond delay="0"/>
                                  </p:stCondLst>
                                  <p:childTnLst>
                                    <p:animMotion origin="layout" path="M 0.00035 -0.00023 L 0.37031 -0.00023 " pathEditMode="relative" ptsTypes="AA">
                                      <p:cBhvr>
                                        <p:cTn id="9" dur="4000" fill="hold"/>
                                        <p:tgtEl>
                                          <p:spTgt spid="79901"/>
                                        </p:tgtEl>
                                        <p:attrNameLst>
                                          <p:attrName>ppt_x</p:attrName>
                                          <p:attrName>ppt_y</p:attrName>
                                        </p:attrNameLst>
                                      </p:cBhvr>
                                    </p:animMotion>
                                  </p:childTnLst>
                                </p:cTn>
                              </p:par>
                              <p:par>
                                <p:cTn id="10" presetID="0" presetClass="path" presetSubtype="0" fill="hold" nodeType="withEffect">
                                  <p:stCondLst>
                                    <p:cond delay="0"/>
                                  </p:stCondLst>
                                  <p:childTnLst>
                                    <p:animMotion origin="layout" path="M 8.33333E-7 1.11111E-6 L 0.36354 1.11111E-6 " pathEditMode="relative" ptsTypes="AA">
                                      <p:cBhvr>
                                        <p:cTn id="11" dur="4000" fill="hold"/>
                                        <p:tgtEl>
                                          <p:spTgt spid="11"/>
                                        </p:tgtEl>
                                        <p:attrNameLst>
                                          <p:attrName>ppt_x</p:attrName>
                                          <p:attrName>ppt_y</p:attrName>
                                        </p:attrNameLst>
                                      </p:cBhvr>
                                    </p:animMotion>
                                  </p:childTnLst>
                                </p:cTn>
                              </p:par>
                              <p:par>
                                <p:cTn id="12" presetID="0" presetClass="path" presetSubtype="0" fill="hold" nodeType="withEffect">
                                  <p:stCondLst>
                                    <p:cond delay="0"/>
                                  </p:stCondLst>
                                  <p:childTnLst>
                                    <p:animMotion origin="layout" path="M -5E-6 6.93802E-7 L 0.36702 6.93802E-7 " pathEditMode="relative" ptsTypes="AA">
                                      <p:cBhvr>
                                        <p:cTn id="13" dur="4000" fill="hold"/>
                                        <p:tgtEl>
                                          <p:spTgt spid="14"/>
                                        </p:tgtEl>
                                        <p:attrNameLst>
                                          <p:attrName>ppt_x</p:attrName>
                                          <p:attrName>ppt_y</p:attrName>
                                        </p:attrNameLst>
                                      </p:cBhvr>
                                    </p:animMotion>
                                  </p:childTnLst>
                                </p:cTn>
                              </p:par>
                              <p:par>
                                <p:cTn id="14" presetID="0" presetClass="path" presetSubtype="0" fill="hold" nodeType="withEffect">
                                  <p:stCondLst>
                                    <p:cond delay="0"/>
                                  </p:stCondLst>
                                  <p:childTnLst>
                                    <p:animMotion origin="layout" path="M 0.00018 0.00093 L 0.36597 0.00093 " pathEditMode="relative" rAng="0" ptsTypes="AA">
                                      <p:cBhvr>
                                        <p:cTn id="15" dur="4000" fill="hold"/>
                                        <p:tgtEl>
                                          <p:spTgt spid="23"/>
                                        </p:tgtEl>
                                        <p:attrNameLst>
                                          <p:attrName>ppt_x</p:attrName>
                                          <p:attrName>ppt_y</p:attrName>
                                        </p:attrNameLst>
                                      </p:cBhvr>
                                      <p:rCtr x="183" y="0"/>
                                    </p:animMotion>
                                  </p:childTnLst>
                                </p:cTn>
                              </p:par>
                              <p:par>
                                <p:cTn id="16" presetID="0" presetClass="path" presetSubtype="0" fill="hold" nodeType="withEffect">
                                  <p:stCondLst>
                                    <p:cond delay="0"/>
                                  </p:stCondLst>
                                  <p:childTnLst>
                                    <p:animMotion origin="layout" path="M 0.00018 0.00093 L 0.36597 0.00093 " pathEditMode="relative" rAng="0" ptsTypes="AA">
                                      <p:cBhvr>
                                        <p:cTn id="17" dur="4000" fill="hold"/>
                                        <p:tgtEl>
                                          <p:spTgt spid="24"/>
                                        </p:tgtEl>
                                        <p:attrNameLst>
                                          <p:attrName>ppt_x</p:attrName>
                                          <p:attrName>ppt_y</p:attrName>
                                        </p:attrNameLst>
                                      </p:cBhvr>
                                      <p:rCtr x="183" y="0"/>
                                    </p:animMotion>
                                  </p:childTnLst>
                                </p:cTn>
                              </p:par>
                              <p:par>
                                <p:cTn id="18" presetID="0" presetClass="path" presetSubtype="0" fill="hold" nodeType="withEffect">
                                  <p:stCondLst>
                                    <p:cond delay="0"/>
                                  </p:stCondLst>
                                  <p:childTnLst>
                                    <p:animMotion origin="layout" path="M -4.16667E-6 7.40741E-7 L -0.4552 7.40741E-7 " pathEditMode="relative" rAng="0" ptsTypes="AA">
                                      <p:cBhvr>
                                        <p:cTn id="19" dur="4000" fill="hold"/>
                                        <p:tgtEl>
                                          <p:spTgt spid="3"/>
                                        </p:tgtEl>
                                        <p:attrNameLst>
                                          <p:attrName>ppt_x</p:attrName>
                                          <p:attrName>ppt_y</p:attrName>
                                        </p:attrNameLst>
                                      </p:cBhvr>
                                      <p:rCtr x="-228" y="0"/>
                                    </p:animMotion>
                                  </p:childTnLst>
                                </p:cTn>
                              </p:par>
                              <p:par>
                                <p:cTn id="20" presetID="0" presetClass="path" presetSubtype="0" fill="hold" nodeType="withEffect">
                                  <p:stCondLst>
                                    <p:cond delay="0"/>
                                  </p:stCondLst>
                                  <p:childTnLst>
                                    <p:animMotion origin="layout" path="M -2.77778E-6 2.59259E-6 L -0.45521 2.59259E-6 " pathEditMode="relative" rAng="0" ptsTypes="AA">
                                      <p:cBhvr>
                                        <p:cTn id="21" dur="4000" fill="hold"/>
                                        <p:tgtEl>
                                          <p:spTgt spid="13"/>
                                        </p:tgtEl>
                                        <p:attrNameLst>
                                          <p:attrName>ppt_x</p:attrName>
                                          <p:attrName>ppt_y</p:attrName>
                                        </p:attrNameLst>
                                      </p:cBhvr>
                                      <p:rCtr x="-228" y="0"/>
                                    </p:animMotion>
                                  </p:childTnLst>
                                </p:cTn>
                              </p:par>
                              <p:par>
                                <p:cTn id="22" presetID="0" presetClass="path" presetSubtype="0" fill="hold" nodeType="withEffect">
                                  <p:stCondLst>
                                    <p:cond delay="0"/>
                                  </p:stCondLst>
                                  <p:childTnLst>
                                    <p:animMotion origin="layout" path="M 5.27778E-6 -1.11111E-6 L -0.4526 -1.11111E-6 " pathEditMode="relative" ptsTypes="AA">
                                      <p:cBhvr>
                                        <p:cTn id="23" dur="4000" fill="hold"/>
                                        <p:tgtEl>
                                          <p:spTgt spid="12"/>
                                        </p:tgtEl>
                                        <p:attrNameLst>
                                          <p:attrName>ppt_x</p:attrName>
                                          <p:attrName>ppt_y</p:attrName>
                                        </p:attrNameLst>
                                      </p:cBhvr>
                                    </p:animMotion>
                                  </p:childTnLst>
                                </p:cTn>
                              </p:par>
                              <p:par>
                                <p:cTn id="24" presetID="8" presetClass="emph" presetSubtype="0" repeatCount="indefinite" fill="hold" nodeType="withEffect">
                                  <p:stCondLst>
                                    <p:cond delay="0"/>
                                  </p:stCondLst>
                                  <p:endCondLst>
                                    <p:cond evt="onNext" delay="0">
                                      <p:tgtEl>
                                        <p:sldTgt/>
                                      </p:tgtEl>
                                    </p:cond>
                                  </p:endCondLst>
                                  <p:childTnLst>
                                    <p:animRot by="-21600000">
                                      <p:cBhvr>
                                        <p:cTn id="25" dur="500" fill="hold"/>
                                        <p:tgtEl>
                                          <p:spTgt spid="12"/>
                                        </p:tgtEl>
                                        <p:attrNameLst>
                                          <p:attrName>r</p:attrName>
                                        </p:attrNameLst>
                                      </p:cBhvr>
                                    </p:animRot>
                                  </p:childTnLst>
                                  <p:subTnLst>
                                    <p:set>
                                      <p:cBhvr override="childStyle">
                                        <p:cTn dur="1" fill="hold" display="0" masterRel="sameClick" afterEffect="1">
                                          <p:stCondLst>
                                            <p:cond evt="end" delay="0">
                                              <p:tn val="24"/>
                                            </p:cond>
                                          </p:stCondLst>
                                        </p:cTn>
                                        <p:tgtEl>
                                          <p:spTgt spid="12"/>
                                        </p:tgtEl>
                                        <p:attrNameLst>
                                          <p:attrName>style.visibility</p:attrName>
                                        </p:attrNameLst>
                                      </p:cBhvr>
                                      <p:to>
                                        <p:strVal val="hidden"/>
                                      </p:to>
                                    </p:set>
                                  </p:subTnLst>
                                </p:cTn>
                              </p:par>
                              <p:par>
                                <p:cTn id="26" presetID="8" presetClass="emph" presetSubtype="0" repeatCount="indefinite" fill="hold" nodeType="withEffect">
                                  <p:stCondLst>
                                    <p:cond delay="0"/>
                                  </p:stCondLst>
                                  <p:endCondLst>
                                    <p:cond evt="onNext" delay="0">
                                      <p:tgtEl>
                                        <p:sldTgt/>
                                      </p:tgtEl>
                                    </p:cond>
                                  </p:endCondLst>
                                  <p:childTnLst>
                                    <p:animRot by="-21600000">
                                      <p:cBhvr>
                                        <p:cTn id="27" dur="500" fill="hold"/>
                                        <p:tgtEl>
                                          <p:spTgt spid="13"/>
                                        </p:tgtEl>
                                        <p:attrNameLst>
                                          <p:attrName>r</p:attrName>
                                        </p:attrNameLst>
                                      </p:cBhvr>
                                    </p:animRot>
                                  </p:childTnLst>
                                  <p:subTnLst>
                                    <p:set>
                                      <p:cBhvr override="childStyle">
                                        <p:cTn dur="1" fill="hold" display="0" masterRel="sameClick" afterEffect="1">
                                          <p:stCondLst>
                                            <p:cond evt="end" delay="0">
                                              <p:tn val="26"/>
                                            </p:cond>
                                          </p:stCondLst>
                                        </p:cTn>
                                        <p:tgtEl>
                                          <p:spTgt spid="13"/>
                                        </p:tgtEl>
                                        <p:attrNameLst>
                                          <p:attrName>style.visibility</p:attrName>
                                        </p:attrNameLst>
                                      </p:cBhvr>
                                      <p:to>
                                        <p:strVal val="hidden"/>
                                      </p:to>
                                    </p:set>
                                  </p:subTnLst>
                                </p:cTn>
                              </p:par>
                              <p:par>
                                <p:cTn id="28" presetID="8" presetClass="emph" presetSubtype="0" repeatCount="indefinite" fill="hold" nodeType="withEffect">
                                  <p:stCondLst>
                                    <p:cond delay="0"/>
                                  </p:stCondLst>
                                  <p:endCondLst>
                                    <p:cond evt="onNext" delay="0">
                                      <p:tgtEl>
                                        <p:sldTgt/>
                                      </p:tgtEl>
                                    </p:cond>
                                  </p:endCondLst>
                                  <p:childTnLst>
                                    <p:animRot by="21600000">
                                      <p:cBhvr>
                                        <p:cTn id="29" dur="500" fill="hold"/>
                                        <p:tgtEl>
                                          <p:spTgt spid="23"/>
                                        </p:tgtEl>
                                        <p:attrNameLst>
                                          <p:attrName>r</p:attrName>
                                        </p:attrNameLst>
                                      </p:cBhvr>
                                    </p:animRot>
                                  </p:childTnLst>
                                  <p:subTnLst>
                                    <p:set>
                                      <p:cBhvr override="childStyle">
                                        <p:cTn dur="1" fill="hold" display="0" masterRel="sameClick" afterEffect="1">
                                          <p:stCondLst>
                                            <p:cond evt="end" delay="0">
                                              <p:tn val="28"/>
                                            </p:cond>
                                          </p:stCondLst>
                                        </p:cTn>
                                        <p:tgtEl>
                                          <p:spTgt spid="23"/>
                                        </p:tgtEl>
                                        <p:attrNameLst>
                                          <p:attrName>style.visibility</p:attrName>
                                        </p:attrNameLst>
                                      </p:cBhvr>
                                      <p:to>
                                        <p:strVal val="hidden"/>
                                      </p:to>
                                    </p:set>
                                  </p:subTnLst>
                                </p:cTn>
                              </p:par>
                              <p:par>
                                <p:cTn id="30" presetID="8" presetClass="emph" presetSubtype="0" repeatCount="indefinite" fill="hold" nodeType="withEffect">
                                  <p:stCondLst>
                                    <p:cond delay="0"/>
                                  </p:stCondLst>
                                  <p:endCondLst>
                                    <p:cond evt="onNext" delay="0">
                                      <p:tgtEl>
                                        <p:sldTgt/>
                                      </p:tgtEl>
                                    </p:cond>
                                  </p:endCondLst>
                                  <p:childTnLst>
                                    <p:animRot by="21600000">
                                      <p:cBhvr>
                                        <p:cTn id="31" dur="500" fill="hold"/>
                                        <p:tgtEl>
                                          <p:spTgt spid="24"/>
                                        </p:tgtEl>
                                        <p:attrNameLst>
                                          <p:attrName>r</p:attrName>
                                        </p:attrNameLst>
                                      </p:cBhvr>
                                    </p:animRot>
                                  </p:childTnLst>
                                  <p:subTnLst>
                                    <p:set>
                                      <p:cBhvr override="childStyle">
                                        <p:cTn dur="1" fill="hold" display="0" masterRel="sameClick" afterEffect="1">
                                          <p:stCondLst>
                                            <p:cond evt="end" delay="0">
                                              <p:tn val="30"/>
                                            </p:cond>
                                          </p:stCondLst>
                                        </p:cTn>
                                        <p:tgtEl>
                                          <p:spTgt spid="24"/>
                                        </p:tgtEl>
                                        <p:attrNameLst>
                                          <p:attrName>style.visibility</p:attrName>
                                        </p:attrNameLst>
                                      </p:cBhvr>
                                      <p:to>
                                        <p:strVal val="hidden"/>
                                      </p:to>
                                    </p:set>
                                  </p:subTnLst>
                                </p:cTn>
                              </p:par>
                            </p:childTnLst>
                          </p:cTn>
                        </p:par>
                        <p:par>
                          <p:cTn id="32" fill="hold">
                            <p:stCondLst>
                              <p:cond delay="4000"/>
                            </p:stCondLst>
                            <p:childTnLst>
                              <p:par>
                                <p:cTn id="33" presetID="1" presetClass="exit" presetSubtype="0" fill="hold" nodeType="after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par>
                          <p:cTn id="43" fill="hold">
                            <p:stCondLst>
                              <p:cond delay="4000"/>
                            </p:stCondLst>
                            <p:childTnLst>
                              <p:par>
                                <p:cTn id="44" presetID="1" presetClass="exit" presetSubtype="0" fill="hold" nodeType="after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par>
                          <p:cTn id="51" fill="hold">
                            <p:stCondLst>
                              <p:cond delay="4000"/>
                            </p:stCondLst>
                            <p:childTnLst>
                              <p:par>
                                <p:cTn id="52" presetID="1"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1" grpId="0" animBg="1"/>
      <p:bldP spid="7990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MCj04229190000[1]"/>
          <p:cNvPicPr>
            <a:picLocks noChangeAspect="1" noChangeArrowheads="1"/>
          </p:cNvPicPr>
          <p:nvPr/>
        </p:nvPicPr>
        <p:blipFill>
          <a:blip r:embed="rId2" cstate="print"/>
          <a:srcRect l="1146"/>
          <a:stretch>
            <a:fillRect/>
          </a:stretch>
        </p:blipFill>
        <p:spPr bwMode="auto">
          <a:xfrm>
            <a:off x="0" y="0"/>
            <a:ext cx="9144000" cy="6889750"/>
          </a:xfrm>
          <a:prstGeom prst="rect">
            <a:avLst/>
          </a:prstGeom>
          <a:noFill/>
          <a:ln w="9525">
            <a:noFill/>
            <a:miter lim="800000"/>
            <a:headEnd/>
            <a:tailEnd/>
          </a:ln>
        </p:spPr>
      </p:pic>
      <p:grpSp>
        <p:nvGrpSpPr>
          <p:cNvPr id="185347" name="Group 3"/>
          <p:cNvGrpSpPr>
            <a:grpSpLocks/>
          </p:cNvGrpSpPr>
          <p:nvPr/>
        </p:nvGrpSpPr>
        <p:grpSpPr bwMode="auto">
          <a:xfrm>
            <a:off x="217488" y="2830513"/>
            <a:ext cx="501650" cy="1416050"/>
            <a:chOff x="413" y="1441"/>
            <a:chExt cx="441" cy="1243"/>
          </a:xfrm>
        </p:grpSpPr>
        <p:grpSp>
          <p:nvGrpSpPr>
            <p:cNvPr id="185418" name="Group 4"/>
            <p:cNvGrpSpPr>
              <a:grpSpLocks/>
            </p:cNvGrpSpPr>
            <p:nvPr/>
          </p:nvGrpSpPr>
          <p:grpSpPr bwMode="auto">
            <a:xfrm>
              <a:off x="555" y="1880"/>
              <a:ext cx="299" cy="351"/>
              <a:chOff x="904" y="2153"/>
              <a:chExt cx="299" cy="351"/>
            </a:xfrm>
          </p:grpSpPr>
          <p:sp>
            <p:nvSpPr>
              <p:cNvPr id="185427" name="Line 5"/>
              <p:cNvSpPr>
                <a:spLocks noChangeShapeType="1"/>
              </p:cNvSpPr>
              <p:nvPr/>
            </p:nvSpPr>
            <p:spPr bwMode="auto">
              <a:xfrm rot="1246215">
                <a:off x="904" y="2153"/>
                <a:ext cx="97" cy="167"/>
              </a:xfrm>
              <a:prstGeom prst="line">
                <a:avLst/>
              </a:prstGeom>
              <a:noFill/>
              <a:ln w="28575">
                <a:solidFill>
                  <a:schemeClr val="tx1"/>
                </a:solidFill>
                <a:round/>
                <a:headEnd/>
                <a:tailEnd/>
              </a:ln>
            </p:spPr>
            <p:txBody>
              <a:bodyPr/>
              <a:lstStyle/>
              <a:p>
                <a:endParaRPr lang="es-ES_tradnl"/>
              </a:p>
            </p:txBody>
          </p:sp>
          <p:grpSp>
            <p:nvGrpSpPr>
              <p:cNvPr id="185428" name="Group 6"/>
              <p:cNvGrpSpPr>
                <a:grpSpLocks/>
              </p:cNvGrpSpPr>
              <p:nvPr/>
            </p:nvGrpSpPr>
            <p:grpSpPr bwMode="auto">
              <a:xfrm rot="-1270032">
                <a:off x="988" y="2291"/>
                <a:ext cx="215" cy="213"/>
                <a:chOff x="1434" y="3161"/>
                <a:chExt cx="120" cy="119"/>
              </a:xfrm>
            </p:grpSpPr>
            <p:sp>
              <p:nvSpPr>
                <p:cNvPr id="185429" name="Freeform 7"/>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a:solidFill>
                    <a:schemeClr val="tx1"/>
                  </a:solidFill>
                  <a:round/>
                  <a:headEnd/>
                  <a:tailEnd/>
                </a:ln>
              </p:spPr>
              <p:txBody>
                <a:bodyPr/>
                <a:lstStyle/>
                <a:p>
                  <a:endParaRPr lang="es-ES_tradnl"/>
                </a:p>
              </p:txBody>
            </p:sp>
            <p:sp>
              <p:nvSpPr>
                <p:cNvPr id="185430" name="Freeform 8"/>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grpSp>
        </p:grpSp>
        <p:grpSp>
          <p:nvGrpSpPr>
            <p:cNvPr id="185419" name="Group 9"/>
            <p:cNvGrpSpPr>
              <a:grpSpLocks/>
            </p:cNvGrpSpPr>
            <p:nvPr/>
          </p:nvGrpSpPr>
          <p:grpSpPr bwMode="auto">
            <a:xfrm>
              <a:off x="413" y="1441"/>
              <a:ext cx="340" cy="1243"/>
              <a:chOff x="762" y="1707"/>
              <a:chExt cx="340" cy="1243"/>
            </a:xfrm>
          </p:grpSpPr>
          <p:sp>
            <p:nvSpPr>
              <p:cNvPr id="185420" name="Freeform 10"/>
              <p:cNvSpPr>
                <a:spLocks/>
              </p:cNvSpPr>
              <p:nvPr/>
            </p:nvSpPr>
            <p:spPr bwMode="auto">
              <a:xfrm>
                <a:off x="921" y="1947"/>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5421" name="Oval 11"/>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5422" name="Freeform 12"/>
              <p:cNvSpPr>
                <a:spLocks/>
              </p:cNvSpPr>
              <p:nvPr/>
            </p:nvSpPr>
            <p:spPr bwMode="auto">
              <a:xfrm>
                <a:off x="762" y="2144"/>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5423" name="Freeform 13"/>
              <p:cNvSpPr>
                <a:spLocks/>
              </p:cNvSpPr>
              <p:nvPr/>
            </p:nvSpPr>
            <p:spPr bwMode="auto">
              <a:xfrm>
                <a:off x="835" y="2392"/>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5424" name="Freeform 14"/>
              <p:cNvSpPr>
                <a:spLocks/>
              </p:cNvSpPr>
              <p:nvPr/>
            </p:nvSpPr>
            <p:spPr bwMode="auto">
              <a:xfrm>
                <a:off x="920" y="2396"/>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5425" name="Freeform 15"/>
              <p:cNvSpPr>
                <a:spLocks/>
              </p:cNvSpPr>
              <p:nvPr/>
            </p:nvSpPr>
            <p:spPr bwMode="auto">
              <a:xfrm>
                <a:off x="850" y="2877"/>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5426" name="Freeform 16"/>
              <p:cNvSpPr>
                <a:spLocks/>
              </p:cNvSpPr>
              <p:nvPr/>
            </p:nvSpPr>
            <p:spPr bwMode="auto">
              <a:xfrm>
                <a:off x="811" y="2348"/>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grpSp>
      <p:sp>
        <p:nvSpPr>
          <p:cNvPr id="86033" name="Freeform 17"/>
          <p:cNvSpPr>
            <a:spLocks/>
          </p:cNvSpPr>
          <p:nvPr/>
        </p:nvSpPr>
        <p:spPr bwMode="auto">
          <a:xfrm>
            <a:off x="1044575" y="3386138"/>
            <a:ext cx="5284788" cy="482600"/>
          </a:xfrm>
          <a:custGeom>
            <a:avLst/>
            <a:gdLst>
              <a:gd name="T0" fmla="*/ 2147483647 w 3895"/>
              <a:gd name="T1" fmla="*/ 2147483647 h 606"/>
              <a:gd name="T2" fmla="*/ 2147483647 w 3895"/>
              <a:gd name="T3" fmla="*/ 0 h 606"/>
              <a:gd name="T4" fmla="*/ 2147483647 w 3895"/>
              <a:gd name="T5" fmla="*/ 2147483647 h 606"/>
              <a:gd name="T6" fmla="*/ 0 w 3895"/>
              <a:gd name="T7" fmla="*/ 2147483647 h 606"/>
              <a:gd name="T8" fmla="*/ 2147483647 w 3895"/>
              <a:gd name="T9" fmla="*/ 2147483647 h 606"/>
              <a:gd name="T10" fmla="*/ 0 60000 65536"/>
              <a:gd name="T11" fmla="*/ 0 60000 65536"/>
              <a:gd name="T12" fmla="*/ 0 60000 65536"/>
              <a:gd name="T13" fmla="*/ 0 60000 65536"/>
              <a:gd name="T14" fmla="*/ 0 60000 65536"/>
              <a:gd name="T15" fmla="*/ 0 w 3895"/>
              <a:gd name="T16" fmla="*/ 0 h 606"/>
              <a:gd name="T17" fmla="*/ 3895 w 3895"/>
              <a:gd name="T18" fmla="*/ 606 h 606"/>
            </a:gdLst>
            <a:ahLst/>
            <a:cxnLst>
              <a:cxn ang="T10">
                <a:pos x="T0" y="T1"/>
              </a:cxn>
              <a:cxn ang="T11">
                <a:pos x="T2" y="T3"/>
              </a:cxn>
              <a:cxn ang="T12">
                <a:pos x="T4" y="T5"/>
              </a:cxn>
              <a:cxn ang="T13">
                <a:pos x="T6" y="T7"/>
              </a:cxn>
              <a:cxn ang="T14">
                <a:pos x="T8" y="T9"/>
              </a:cxn>
            </a:cxnLst>
            <a:rect l="T15" t="T16" r="T17" b="T18"/>
            <a:pathLst>
              <a:path w="3895" h="606">
                <a:moveTo>
                  <a:pt x="7" y="250"/>
                </a:moveTo>
                <a:lnTo>
                  <a:pt x="3895" y="0"/>
                </a:lnTo>
                <a:lnTo>
                  <a:pt x="3888" y="606"/>
                </a:lnTo>
                <a:lnTo>
                  <a:pt x="0" y="400"/>
                </a:lnTo>
                <a:lnTo>
                  <a:pt x="7" y="250"/>
                </a:lnTo>
                <a:close/>
              </a:path>
            </a:pathLst>
          </a:custGeom>
          <a:solidFill>
            <a:srgbClr val="FFFF00"/>
          </a:solidFill>
          <a:ln w="9525">
            <a:noFill/>
            <a:round/>
            <a:headEnd/>
            <a:tailEnd/>
          </a:ln>
        </p:spPr>
        <p:txBody>
          <a:bodyPr/>
          <a:lstStyle/>
          <a:p>
            <a:endParaRPr lang="es-ES_tradnl"/>
          </a:p>
        </p:txBody>
      </p:sp>
      <p:sp>
        <p:nvSpPr>
          <p:cNvPr id="86034" name="AutoShape 18"/>
          <p:cNvSpPr>
            <a:spLocks noChangeArrowheads="1"/>
          </p:cNvSpPr>
          <p:nvPr/>
        </p:nvSpPr>
        <p:spPr bwMode="auto">
          <a:xfrm>
            <a:off x="5940425" y="2681288"/>
            <a:ext cx="2938463" cy="1508125"/>
          </a:xfrm>
          <a:prstGeom prst="cloudCallout">
            <a:avLst>
              <a:gd name="adj1" fmla="val -35685"/>
              <a:gd name="adj2" fmla="val 57157"/>
            </a:avLst>
          </a:prstGeom>
          <a:solidFill>
            <a:schemeClr val="accent1"/>
          </a:solidFill>
          <a:ln w="9525">
            <a:solidFill>
              <a:schemeClr val="tx1"/>
            </a:solidFill>
            <a:round/>
            <a:headEnd/>
            <a:tailEnd/>
          </a:ln>
        </p:spPr>
        <p:txBody>
          <a:bodyPr/>
          <a:lstStyle/>
          <a:p>
            <a:pPr algn="ctr"/>
            <a:endParaRPr lang="es-ES_tradnl" baseline="-25000"/>
          </a:p>
        </p:txBody>
      </p:sp>
      <p:sp>
        <p:nvSpPr>
          <p:cNvPr id="86035" name="Text Box 19"/>
          <p:cNvSpPr txBox="1">
            <a:spLocks noChangeArrowheads="1"/>
          </p:cNvSpPr>
          <p:nvPr/>
        </p:nvSpPr>
        <p:spPr bwMode="auto">
          <a:xfrm>
            <a:off x="6084888" y="3251200"/>
            <a:ext cx="3059112" cy="396875"/>
          </a:xfrm>
          <a:prstGeom prst="rect">
            <a:avLst/>
          </a:prstGeom>
          <a:noFill/>
          <a:ln w="9525">
            <a:noFill/>
            <a:miter lim="800000"/>
            <a:headEnd/>
            <a:tailEnd/>
          </a:ln>
        </p:spPr>
        <p:txBody>
          <a:bodyPr>
            <a:spAutoFit/>
          </a:bodyPr>
          <a:lstStyle/>
          <a:p>
            <a:pPr>
              <a:spcBef>
                <a:spcPct val="50000"/>
              </a:spcBef>
            </a:pPr>
            <a:r>
              <a:rPr lang="es-ES" sz="2000" b="1">
                <a:solidFill>
                  <a:srgbClr val="FF3300"/>
                </a:solidFill>
              </a:rPr>
              <a:t>¡¡V</a:t>
            </a:r>
            <a:r>
              <a:rPr lang="es-ES" sz="2000" b="1" baseline="-25000">
                <a:solidFill>
                  <a:srgbClr val="FF3300"/>
                </a:solidFill>
              </a:rPr>
              <a:t>Luz</a:t>
            </a:r>
            <a:r>
              <a:rPr lang="es-ES" sz="2000" b="1">
                <a:solidFill>
                  <a:srgbClr val="FF3300"/>
                </a:solidFill>
              </a:rPr>
              <a:t> = 300.000 km/s!!</a:t>
            </a:r>
          </a:p>
        </p:txBody>
      </p:sp>
      <p:grpSp>
        <p:nvGrpSpPr>
          <p:cNvPr id="6" name="Group 20"/>
          <p:cNvGrpSpPr>
            <a:grpSpLocks/>
          </p:cNvGrpSpPr>
          <p:nvPr/>
        </p:nvGrpSpPr>
        <p:grpSpPr bwMode="auto">
          <a:xfrm>
            <a:off x="735013" y="4319588"/>
            <a:ext cx="3162300" cy="2374900"/>
            <a:chOff x="1202" y="2568"/>
            <a:chExt cx="2198" cy="1651"/>
          </a:xfrm>
        </p:grpSpPr>
        <p:grpSp>
          <p:nvGrpSpPr>
            <p:cNvPr id="185400" name="Group 21"/>
            <p:cNvGrpSpPr>
              <a:grpSpLocks/>
            </p:cNvGrpSpPr>
            <p:nvPr/>
          </p:nvGrpSpPr>
          <p:grpSpPr bwMode="auto">
            <a:xfrm>
              <a:off x="1292" y="2568"/>
              <a:ext cx="344" cy="1243"/>
              <a:chOff x="421" y="2821"/>
              <a:chExt cx="344" cy="1243"/>
            </a:xfrm>
          </p:grpSpPr>
          <p:sp>
            <p:nvSpPr>
              <p:cNvPr id="185409" name="Freeform 22"/>
              <p:cNvSpPr>
                <a:spLocks/>
              </p:cNvSpPr>
              <p:nvPr/>
            </p:nvSpPr>
            <p:spPr bwMode="auto">
              <a:xfrm>
                <a:off x="580" y="3061"/>
                <a:ext cx="16" cy="447"/>
              </a:xfrm>
              <a:custGeom>
                <a:avLst/>
                <a:gdLst>
                  <a:gd name="T0" fmla="*/ 0 w 9"/>
                  <a:gd name="T1" fmla="*/ 0 h 252"/>
                  <a:gd name="T2" fmla="*/ 280276 w 9"/>
                  <a:gd name="T3" fmla="*/ 5676287 h 252"/>
                  <a:gd name="T4" fmla="*/ 885810 w 9"/>
                  <a:gd name="T5" fmla="*/ 12266284 h 252"/>
                  <a:gd name="T6" fmla="*/ 0 w 9"/>
                  <a:gd name="T7" fmla="*/ 2397383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85410" name="Oval 23"/>
              <p:cNvSpPr>
                <a:spLocks noChangeArrowheads="1"/>
              </p:cNvSpPr>
              <p:nvPr/>
            </p:nvSpPr>
            <p:spPr bwMode="auto">
              <a:xfrm>
                <a:off x="479" y="2821"/>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85411" name="Freeform 24"/>
              <p:cNvSpPr>
                <a:spLocks/>
              </p:cNvSpPr>
              <p:nvPr/>
            </p:nvSpPr>
            <p:spPr bwMode="auto">
              <a:xfrm>
                <a:off x="421"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85412" name="Freeform 25"/>
              <p:cNvSpPr>
                <a:spLocks/>
              </p:cNvSpPr>
              <p:nvPr/>
            </p:nvSpPr>
            <p:spPr bwMode="auto">
              <a:xfrm>
                <a:off x="494" y="3506"/>
                <a:ext cx="131" cy="500"/>
              </a:xfrm>
              <a:custGeom>
                <a:avLst/>
                <a:gdLst>
                  <a:gd name="T0" fmla="*/ 4166798 w 74"/>
                  <a:gd name="T1" fmla="*/ 0 h 282"/>
                  <a:gd name="T2" fmla="*/ 0 w 74"/>
                  <a:gd name="T3" fmla="*/ 11131786 h 282"/>
                  <a:gd name="T4" fmla="*/ 6774770 w 74"/>
                  <a:gd name="T5" fmla="*/ 26606379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85413" name="Freeform 26"/>
              <p:cNvSpPr>
                <a:spLocks/>
              </p:cNvSpPr>
              <p:nvPr/>
            </p:nvSpPr>
            <p:spPr bwMode="auto">
              <a:xfrm>
                <a:off x="579" y="3510"/>
                <a:ext cx="142" cy="501"/>
              </a:xfrm>
              <a:custGeom>
                <a:avLst/>
                <a:gdLst>
                  <a:gd name="T0" fmla="*/ 0 w 80"/>
                  <a:gd name="T1" fmla="*/ 0 h 282"/>
                  <a:gd name="T2" fmla="*/ 7701143 w 80"/>
                  <a:gd name="T3" fmla="*/ 14699088 h 282"/>
                  <a:gd name="T4" fmla="*/ 2718753 w 80"/>
                  <a:gd name="T5" fmla="*/ 27664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85414" name="Freeform 27"/>
              <p:cNvSpPr>
                <a:spLocks/>
              </p:cNvSpPr>
              <p:nvPr/>
            </p:nvSpPr>
            <p:spPr bwMode="auto">
              <a:xfrm>
                <a:off x="509" y="3991"/>
                <a:ext cx="252" cy="73"/>
              </a:xfrm>
              <a:custGeom>
                <a:avLst/>
                <a:gdLst>
                  <a:gd name="T0" fmla="*/ 0 w 142"/>
                  <a:gd name="T1" fmla="*/ 2234144 h 41"/>
                  <a:gd name="T2" fmla="*/ 2098699 w 142"/>
                  <a:gd name="T3" fmla="*/ 903628 h 41"/>
                  <a:gd name="T4" fmla="*/ 5856323 w 142"/>
                  <a:gd name="T5" fmla="*/ 676137 h 41"/>
                  <a:gd name="T6" fmla="*/ 6696288 w 142"/>
                  <a:gd name="T7" fmla="*/ 2745525 h 41"/>
                  <a:gd name="T8" fmla="*/ 10068166 w 142"/>
                  <a:gd name="T9" fmla="*/ 3516832 h 41"/>
                  <a:gd name="T10" fmla="*/ 12504401 w 142"/>
                  <a:gd name="T11" fmla="*/ 2864623 h 41"/>
                  <a:gd name="T12" fmla="*/ 13257469 w 142"/>
                  <a:gd name="T13" fmla="*/ 903628 h 41"/>
                  <a:gd name="T14" fmla="*/ 9909449 w 142"/>
                  <a:gd name="T15" fmla="*/ 0 h 41"/>
                  <a:gd name="T16" fmla="*/ 7319328 w 142"/>
                  <a:gd name="T17" fmla="*/ 676137 h 41"/>
                  <a:gd name="T18" fmla="*/ 6335733 w 142"/>
                  <a:gd name="T19" fmla="*/ 3162743 h 41"/>
                  <a:gd name="T20" fmla="*/ 1821466 w 142"/>
                  <a:gd name="T21" fmla="*/ 3977866 h 41"/>
                  <a:gd name="T22" fmla="*/ 0 w 142"/>
                  <a:gd name="T23" fmla="*/ 223414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a:solidFill>
                  <a:schemeClr val="tx1"/>
                </a:solidFill>
                <a:round/>
                <a:headEnd/>
                <a:tailEnd/>
              </a:ln>
            </p:spPr>
            <p:txBody>
              <a:bodyPr/>
              <a:lstStyle/>
              <a:p>
                <a:endParaRPr lang="es-ES_tradnl"/>
              </a:p>
            </p:txBody>
          </p:sp>
          <p:sp>
            <p:nvSpPr>
              <p:cNvPr id="185415" name="Freeform 28"/>
              <p:cNvSpPr>
                <a:spLocks/>
              </p:cNvSpPr>
              <p:nvPr/>
            </p:nvSpPr>
            <p:spPr bwMode="auto">
              <a:xfrm>
                <a:off x="470" y="3462"/>
                <a:ext cx="110" cy="78"/>
              </a:xfrm>
              <a:custGeom>
                <a:avLst/>
                <a:gdLst>
                  <a:gd name="T0" fmla="*/ 5829897 w 62"/>
                  <a:gd name="T1" fmla="*/ 477500 h 44"/>
                  <a:gd name="T2" fmla="*/ 3950548 w 62"/>
                  <a:gd name="T3" fmla="*/ 199561 h 44"/>
                  <a:gd name="T4" fmla="*/ 751226 w 62"/>
                  <a:gd name="T5" fmla="*/ 1589271 h 44"/>
                  <a:gd name="T6" fmla="*/ 114097 w 62"/>
                  <a:gd name="T7" fmla="*/ 3557106 h 44"/>
                  <a:gd name="T8" fmla="*/ 1255033 w 62"/>
                  <a:gd name="T9" fmla="*/ 4034579 h 44"/>
                  <a:gd name="T10" fmla="*/ 4393805 w 62"/>
                  <a:gd name="T11" fmla="*/ 2903048 h 44"/>
                  <a:gd name="T12" fmla="*/ 5829897 w 62"/>
                  <a:gd name="T13" fmla="*/ 477500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85416" name="Freeform 29"/>
              <p:cNvSpPr>
                <a:spLocks/>
              </p:cNvSpPr>
              <p:nvPr/>
            </p:nvSpPr>
            <p:spPr bwMode="auto">
              <a:xfrm rot="2715819">
                <a:off x="587" y="3447"/>
                <a:ext cx="118" cy="88"/>
              </a:xfrm>
              <a:custGeom>
                <a:avLst/>
                <a:gdLst>
                  <a:gd name="T0" fmla="*/ 316707 w 66"/>
                  <a:gd name="T1" fmla="*/ 5471075 h 49"/>
                  <a:gd name="T2" fmla="*/ 2864035 w 66"/>
                  <a:gd name="T3" fmla="*/ 5824673 h 49"/>
                  <a:gd name="T4" fmla="*/ 6019640 w 66"/>
                  <a:gd name="T5" fmla="*/ 4498366 h 49"/>
                  <a:gd name="T6" fmla="*/ 7344722 w 66"/>
                  <a:gd name="T7" fmla="*/ 1805920 h 49"/>
                  <a:gd name="T8" fmla="*/ 6236131 w 66"/>
                  <a:gd name="T9" fmla="*/ 149681 h 49"/>
                  <a:gd name="T10" fmla="*/ 2864035 w 66"/>
                  <a:gd name="T11" fmla="*/ 867015 h 49"/>
                  <a:gd name="T12" fmla="*/ 873357 w 66"/>
                  <a:gd name="T13" fmla="*/ 3046395 h 49"/>
                  <a:gd name="T14" fmla="*/ 316707 w 66"/>
                  <a:gd name="T15" fmla="*/ 547107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85417" name="Freeform 30"/>
              <p:cNvSpPr>
                <a:spLocks/>
              </p:cNvSpPr>
              <p:nvPr/>
            </p:nvSpPr>
            <p:spPr bwMode="auto">
              <a:xfrm flipH="1">
                <a:off x="595" y="3258"/>
                <a:ext cx="170" cy="207"/>
              </a:xfrm>
              <a:custGeom>
                <a:avLst/>
                <a:gdLst>
                  <a:gd name="T0" fmla="*/ 8828009 w 96"/>
                  <a:gd name="T1" fmla="*/ 0 h 117"/>
                  <a:gd name="T2" fmla="*/ 0 w 96"/>
                  <a:gd name="T3" fmla="*/ 4095204 h 117"/>
                  <a:gd name="T4" fmla="*/ 8262575 w 96"/>
                  <a:gd name="T5" fmla="*/ 10564056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grpSp>
        <p:grpSp>
          <p:nvGrpSpPr>
            <p:cNvPr id="185401" name="Group 31"/>
            <p:cNvGrpSpPr>
              <a:grpSpLocks/>
            </p:cNvGrpSpPr>
            <p:nvPr/>
          </p:nvGrpSpPr>
          <p:grpSpPr bwMode="auto">
            <a:xfrm>
              <a:off x="1202" y="3795"/>
              <a:ext cx="2198" cy="424"/>
              <a:chOff x="1202" y="3795"/>
              <a:chExt cx="2198" cy="424"/>
            </a:xfrm>
          </p:grpSpPr>
          <p:sp>
            <p:nvSpPr>
              <p:cNvPr id="185402" name="Rectangle 32"/>
              <p:cNvSpPr>
                <a:spLocks noChangeArrowheads="1"/>
              </p:cNvSpPr>
              <p:nvPr/>
            </p:nvSpPr>
            <p:spPr bwMode="auto">
              <a:xfrm>
                <a:off x="1202" y="3795"/>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85403" name="Group 33"/>
              <p:cNvGrpSpPr>
                <a:grpSpLocks/>
              </p:cNvGrpSpPr>
              <p:nvPr/>
            </p:nvGrpSpPr>
            <p:grpSpPr bwMode="auto">
              <a:xfrm>
                <a:off x="1309" y="3871"/>
                <a:ext cx="348" cy="348"/>
                <a:chOff x="1289" y="1903"/>
                <a:chExt cx="348" cy="348"/>
              </a:xfrm>
            </p:grpSpPr>
            <p:sp>
              <p:nvSpPr>
                <p:cNvPr id="185407"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408"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85404" name="Group 36"/>
              <p:cNvGrpSpPr>
                <a:grpSpLocks/>
              </p:cNvGrpSpPr>
              <p:nvPr/>
            </p:nvGrpSpPr>
            <p:grpSpPr bwMode="auto">
              <a:xfrm>
                <a:off x="2939" y="3871"/>
                <a:ext cx="348" cy="348"/>
                <a:chOff x="1289" y="1903"/>
                <a:chExt cx="348" cy="348"/>
              </a:xfrm>
            </p:grpSpPr>
            <p:sp>
              <p:nvSpPr>
                <p:cNvPr id="185405" name="Oval 37"/>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406" name="Oval 38"/>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grpSp>
      <p:grpSp>
        <p:nvGrpSpPr>
          <p:cNvPr id="185352" name="Group 39"/>
          <p:cNvGrpSpPr>
            <a:grpSpLocks/>
          </p:cNvGrpSpPr>
          <p:nvPr/>
        </p:nvGrpSpPr>
        <p:grpSpPr bwMode="auto">
          <a:xfrm rot="-8681095">
            <a:off x="603250" y="3421063"/>
            <a:ext cx="506413" cy="430212"/>
            <a:chOff x="909" y="3025"/>
            <a:chExt cx="319" cy="271"/>
          </a:xfrm>
        </p:grpSpPr>
        <p:sp>
          <p:nvSpPr>
            <p:cNvPr id="185374" name="Freeform 40"/>
            <p:cNvSpPr>
              <a:spLocks/>
            </p:cNvSpPr>
            <p:nvPr/>
          </p:nvSpPr>
          <p:spPr bwMode="auto">
            <a:xfrm>
              <a:off x="1140" y="3033"/>
              <a:ext cx="83" cy="82"/>
            </a:xfrm>
            <a:custGeom>
              <a:avLst/>
              <a:gdLst>
                <a:gd name="T0" fmla="*/ 0 w 417"/>
                <a:gd name="T1" fmla="*/ 0 h 410"/>
                <a:gd name="T2" fmla="*/ 0 w 417"/>
                <a:gd name="T3" fmla="*/ 0 h 410"/>
                <a:gd name="T4" fmla="*/ 0 w 417"/>
                <a:gd name="T5" fmla="*/ 0 h 410"/>
                <a:gd name="T6" fmla="*/ 0 w 417"/>
                <a:gd name="T7" fmla="*/ 0 h 410"/>
                <a:gd name="T8" fmla="*/ 0 w 417"/>
                <a:gd name="T9" fmla="*/ 0 h 410"/>
                <a:gd name="T10" fmla="*/ 0 w 417"/>
                <a:gd name="T11" fmla="*/ 0 h 410"/>
                <a:gd name="T12" fmla="*/ 0 w 417"/>
                <a:gd name="T13" fmla="*/ 0 h 410"/>
                <a:gd name="T14" fmla="*/ 0 w 417"/>
                <a:gd name="T15" fmla="*/ 0 h 410"/>
                <a:gd name="T16" fmla="*/ 0 w 417"/>
                <a:gd name="T17" fmla="*/ 0 h 410"/>
                <a:gd name="T18" fmla="*/ 0 w 417"/>
                <a:gd name="T19" fmla="*/ 0 h 410"/>
                <a:gd name="T20" fmla="*/ 0 w 417"/>
                <a:gd name="T21" fmla="*/ 0 h 410"/>
                <a:gd name="T22" fmla="*/ 0 w 417"/>
                <a:gd name="T23" fmla="*/ 0 h 410"/>
                <a:gd name="T24" fmla="*/ 0 w 417"/>
                <a:gd name="T25" fmla="*/ 0 h 410"/>
                <a:gd name="T26" fmla="*/ 0 w 417"/>
                <a:gd name="T27" fmla="*/ 0 h 410"/>
                <a:gd name="T28" fmla="*/ 0 w 417"/>
                <a:gd name="T29" fmla="*/ 0 h 410"/>
                <a:gd name="T30" fmla="*/ 0 w 417"/>
                <a:gd name="T31" fmla="*/ 0 h 410"/>
                <a:gd name="T32" fmla="*/ 0 w 417"/>
                <a:gd name="T33" fmla="*/ 0 h 410"/>
                <a:gd name="T34" fmla="*/ 0 w 417"/>
                <a:gd name="T35" fmla="*/ 0 h 410"/>
                <a:gd name="T36" fmla="*/ 0 w 417"/>
                <a:gd name="T37" fmla="*/ 0 h 410"/>
                <a:gd name="T38" fmla="*/ 0 w 417"/>
                <a:gd name="T39" fmla="*/ 0 h 410"/>
                <a:gd name="T40" fmla="*/ 0 w 417"/>
                <a:gd name="T41" fmla="*/ 0 h 410"/>
                <a:gd name="T42" fmla="*/ 0 w 417"/>
                <a:gd name="T43" fmla="*/ 0 h 410"/>
                <a:gd name="T44" fmla="*/ 0 w 417"/>
                <a:gd name="T45" fmla="*/ 0 h 410"/>
                <a:gd name="T46" fmla="*/ 0 w 417"/>
                <a:gd name="T47" fmla="*/ 0 h 410"/>
                <a:gd name="T48" fmla="*/ 0 w 417"/>
                <a:gd name="T49" fmla="*/ 0 h 410"/>
                <a:gd name="T50" fmla="*/ 0 w 417"/>
                <a:gd name="T51" fmla="*/ 0 h 410"/>
                <a:gd name="T52" fmla="*/ 0 w 417"/>
                <a:gd name="T53" fmla="*/ 0 h 410"/>
                <a:gd name="T54" fmla="*/ 0 w 417"/>
                <a:gd name="T55" fmla="*/ 0 h 410"/>
                <a:gd name="T56" fmla="*/ 0 w 417"/>
                <a:gd name="T57" fmla="*/ 0 h 410"/>
                <a:gd name="T58" fmla="*/ 0 w 417"/>
                <a:gd name="T59" fmla="*/ 0 h 410"/>
                <a:gd name="T60" fmla="*/ 0 w 417"/>
                <a:gd name="T61" fmla="*/ 0 h 410"/>
                <a:gd name="T62" fmla="*/ 0 w 417"/>
                <a:gd name="T63" fmla="*/ 0 h 410"/>
                <a:gd name="T64" fmla="*/ 0 w 417"/>
                <a:gd name="T65" fmla="*/ 0 h 410"/>
                <a:gd name="T66" fmla="*/ 0 w 417"/>
                <a:gd name="T67" fmla="*/ 0 h 410"/>
                <a:gd name="T68" fmla="*/ 0 w 417"/>
                <a:gd name="T69" fmla="*/ 0 h 410"/>
                <a:gd name="T70" fmla="*/ 0 w 417"/>
                <a:gd name="T71" fmla="*/ 0 h 410"/>
                <a:gd name="T72" fmla="*/ 0 w 417"/>
                <a:gd name="T73" fmla="*/ 0 h 410"/>
                <a:gd name="T74" fmla="*/ 0 w 417"/>
                <a:gd name="T75" fmla="*/ 0 h 410"/>
                <a:gd name="T76" fmla="*/ 0 w 417"/>
                <a:gd name="T77" fmla="*/ 0 h 410"/>
                <a:gd name="T78" fmla="*/ 0 w 417"/>
                <a:gd name="T79" fmla="*/ 0 h 410"/>
                <a:gd name="T80" fmla="*/ 0 w 417"/>
                <a:gd name="T81" fmla="*/ 0 h 410"/>
                <a:gd name="T82" fmla="*/ 0 w 417"/>
                <a:gd name="T83" fmla="*/ 0 h 410"/>
                <a:gd name="T84" fmla="*/ 0 w 417"/>
                <a:gd name="T85" fmla="*/ 0 h 410"/>
                <a:gd name="T86" fmla="*/ 0 w 417"/>
                <a:gd name="T87" fmla="*/ 0 h 410"/>
                <a:gd name="T88" fmla="*/ 0 w 417"/>
                <a:gd name="T89" fmla="*/ 0 h 410"/>
                <a:gd name="T90" fmla="*/ 0 w 417"/>
                <a:gd name="T91" fmla="*/ 0 h 410"/>
                <a:gd name="T92" fmla="*/ 0 w 417"/>
                <a:gd name="T93" fmla="*/ 0 h 410"/>
                <a:gd name="T94" fmla="*/ 0 w 417"/>
                <a:gd name="T95" fmla="*/ 0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10"/>
                <a:gd name="T146" fmla="*/ 417 w 417"/>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10">
                  <a:moveTo>
                    <a:pt x="0" y="136"/>
                  </a:moveTo>
                  <a:lnTo>
                    <a:pt x="1" y="136"/>
                  </a:lnTo>
                  <a:lnTo>
                    <a:pt x="6" y="136"/>
                  </a:lnTo>
                  <a:lnTo>
                    <a:pt x="8" y="136"/>
                  </a:lnTo>
                  <a:lnTo>
                    <a:pt x="11" y="136"/>
                  </a:lnTo>
                  <a:lnTo>
                    <a:pt x="15" y="137"/>
                  </a:lnTo>
                  <a:lnTo>
                    <a:pt x="20" y="137"/>
                  </a:lnTo>
                  <a:lnTo>
                    <a:pt x="25" y="137"/>
                  </a:lnTo>
                  <a:lnTo>
                    <a:pt x="30" y="138"/>
                  </a:lnTo>
                  <a:lnTo>
                    <a:pt x="35" y="138"/>
                  </a:lnTo>
                  <a:lnTo>
                    <a:pt x="41" y="139"/>
                  </a:lnTo>
                  <a:lnTo>
                    <a:pt x="47" y="141"/>
                  </a:lnTo>
                  <a:lnTo>
                    <a:pt x="55" y="142"/>
                  </a:lnTo>
                  <a:lnTo>
                    <a:pt x="61" y="142"/>
                  </a:lnTo>
                  <a:lnTo>
                    <a:pt x="68" y="144"/>
                  </a:lnTo>
                  <a:lnTo>
                    <a:pt x="75" y="145"/>
                  </a:lnTo>
                  <a:lnTo>
                    <a:pt x="81" y="147"/>
                  </a:lnTo>
                  <a:lnTo>
                    <a:pt x="88" y="149"/>
                  </a:lnTo>
                  <a:lnTo>
                    <a:pt x="96" y="150"/>
                  </a:lnTo>
                  <a:lnTo>
                    <a:pt x="102" y="153"/>
                  </a:lnTo>
                  <a:lnTo>
                    <a:pt x="109" y="155"/>
                  </a:lnTo>
                  <a:lnTo>
                    <a:pt x="117" y="158"/>
                  </a:lnTo>
                  <a:lnTo>
                    <a:pt x="123" y="162"/>
                  </a:lnTo>
                  <a:lnTo>
                    <a:pt x="129" y="163"/>
                  </a:lnTo>
                  <a:lnTo>
                    <a:pt x="136" y="167"/>
                  </a:lnTo>
                  <a:lnTo>
                    <a:pt x="142" y="170"/>
                  </a:lnTo>
                  <a:lnTo>
                    <a:pt x="148" y="174"/>
                  </a:lnTo>
                  <a:lnTo>
                    <a:pt x="154" y="178"/>
                  </a:lnTo>
                  <a:lnTo>
                    <a:pt x="159" y="183"/>
                  </a:lnTo>
                  <a:lnTo>
                    <a:pt x="164" y="186"/>
                  </a:lnTo>
                  <a:lnTo>
                    <a:pt x="169" y="191"/>
                  </a:lnTo>
                  <a:lnTo>
                    <a:pt x="173" y="196"/>
                  </a:lnTo>
                  <a:lnTo>
                    <a:pt x="176" y="201"/>
                  </a:lnTo>
                  <a:lnTo>
                    <a:pt x="180" y="206"/>
                  </a:lnTo>
                  <a:lnTo>
                    <a:pt x="184" y="214"/>
                  </a:lnTo>
                  <a:lnTo>
                    <a:pt x="188" y="219"/>
                  </a:lnTo>
                  <a:lnTo>
                    <a:pt x="191" y="226"/>
                  </a:lnTo>
                  <a:lnTo>
                    <a:pt x="194" y="232"/>
                  </a:lnTo>
                  <a:lnTo>
                    <a:pt x="198" y="240"/>
                  </a:lnTo>
                  <a:lnTo>
                    <a:pt x="200" y="246"/>
                  </a:lnTo>
                  <a:lnTo>
                    <a:pt x="204" y="253"/>
                  </a:lnTo>
                  <a:lnTo>
                    <a:pt x="206" y="260"/>
                  </a:lnTo>
                  <a:lnTo>
                    <a:pt x="209" y="267"/>
                  </a:lnTo>
                  <a:lnTo>
                    <a:pt x="211" y="274"/>
                  </a:lnTo>
                  <a:lnTo>
                    <a:pt x="215" y="282"/>
                  </a:lnTo>
                  <a:lnTo>
                    <a:pt x="217" y="288"/>
                  </a:lnTo>
                  <a:lnTo>
                    <a:pt x="220" y="295"/>
                  </a:lnTo>
                  <a:lnTo>
                    <a:pt x="221" y="302"/>
                  </a:lnTo>
                  <a:lnTo>
                    <a:pt x="224" y="308"/>
                  </a:lnTo>
                  <a:lnTo>
                    <a:pt x="225" y="315"/>
                  </a:lnTo>
                  <a:lnTo>
                    <a:pt x="227" y="322"/>
                  </a:lnTo>
                  <a:lnTo>
                    <a:pt x="229" y="326"/>
                  </a:lnTo>
                  <a:lnTo>
                    <a:pt x="230" y="331"/>
                  </a:lnTo>
                  <a:lnTo>
                    <a:pt x="232" y="336"/>
                  </a:lnTo>
                  <a:lnTo>
                    <a:pt x="234" y="343"/>
                  </a:lnTo>
                  <a:lnTo>
                    <a:pt x="234" y="346"/>
                  </a:lnTo>
                  <a:lnTo>
                    <a:pt x="235" y="350"/>
                  </a:lnTo>
                  <a:lnTo>
                    <a:pt x="236" y="353"/>
                  </a:lnTo>
                  <a:lnTo>
                    <a:pt x="237" y="356"/>
                  </a:lnTo>
                  <a:lnTo>
                    <a:pt x="237" y="360"/>
                  </a:lnTo>
                  <a:lnTo>
                    <a:pt x="239" y="362"/>
                  </a:lnTo>
                  <a:lnTo>
                    <a:pt x="221" y="410"/>
                  </a:lnTo>
                  <a:lnTo>
                    <a:pt x="222" y="408"/>
                  </a:lnTo>
                  <a:lnTo>
                    <a:pt x="227" y="407"/>
                  </a:lnTo>
                  <a:lnTo>
                    <a:pt x="229" y="406"/>
                  </a:lnTo>
                  <a:lnTo>
                    <a:pt x="234" y="405"/>
                  </a:lnTo>
                  <a:lnTo>
                    <a:pt x="237" y="402"/>
                  </a:lnTo>
                  <a:lnTo>
                    <a:pt x="242" y="401"/>
                  </a:lnTo>
                  <a:lnTo>
                    <a:pt x="247" y="397"/>
                  </a:lnTo>
                  <a:lnTo>
                    <a:pt x="253" y="396"/>
                  </a:lnTo>
                  <a:lnTo>
                    <a:pt x="260" y="392"/>
                  </a:lnTo>
                  <a:lnTo>
                    <a:pt x="266" y="390"/>
                  </a:lnTo>
                  <a:lnTo>
                    <a:pt x="273" y="386"/>
                  </a:lnTo>
                  <a:lnTo>
                    <a:pt x="281" y="384"/>
                  </a:lnTo>
                  <a:lnTo>
                    <a:pt x="287" y="380"/>
                  </a:lnTo>
                  <a:lnTo>
                    <a:pt x="296" y="376"/>
                  </a:lnTo>
                  <a:lnTo>
                    <a:pt x="303" y="371"/>
                  </a:lnTo>
                  <a:lnTo>
                    <a:pt x="311" y="367"/>
                  </a:lnTo>
                  <a:lnTo>
                    <a:pt x="314" y="364"/>
                  </a:lnTo>
                  <a:lnTo>
                    <a:pt x="318" y="361"/>
                  </a:lnTo>
                  <a:lnTo>
                    <a:pt x="323" y="360"/>
                  </a:lnTo>
                  <a:lnTo>
                    <a:pt x="327" y="357"/>
                  </a:lnTo>
                  <a:lnTo>
                    <a:pt x="330" y="355"/>
                  </a:lnTo>
                  <a:lnTo>
                    <a:pt x="335" y="351"/>
                  </a:lnTo>
                  <a:lnTo>
                    <a:pt x="339" y="349"/>
                  </a:lnTo>
                  <a:lnTo>
                    <a:pt x="343" y="346"/>
                  </a:lnTo>
                  <a:lnTo>
                    <a:pt x="347" y="344"/>
                  </a:lnTo>
                  <a:lnTo>
                    <a:pt x="352" y="341"/>
                  </a:lnTo>
                  <a:lnTo>
                    <a:pt x="355" y="339"/>
                  </a:lnTo>
                  <a:lnTo>
                    <a:pt x="360" y="336"/>
                  </a:lnTo>
                  <a:lnTo>
                    <a:pt x="368" y="329"/>
                  </a:lnTo>
                  <a:lnTo>
                    <a:pt x="375" y="324"/>
                  </a:lnTo>
                  <a:lnTo>
                    <a:pt x="383" y="317"/>
                  </a:lnTo>
                  <a:lnTo>
                    <a:pt x="391" y="312"/>
                  </a:lnTo>
                  <a:lnTo>
                    <a:pt x="397" y="304"/>
                  </a:lnTo>
                  <a:lnTo>
                    <a:pt x="405" y="298"/>
                  </a:lnTo>
                  <a:lnTo>
                    <a:pt x="411" y="291"/>
                  </a:lnTo>
                  <a:lnTo>
                    <a:pt x="417" y="283"/>
                  </a:lnTo>
                  <a:lnTo>
                    <a:pt x="396" y="148"/>
                  </a:lnTo>
                  <a:lnTo>
                    <a:pt x="395" y="145"/>
                  </a:lnTo>
                  <a:lnTo>
                    <a:pt x="394" y="142"/>
                  </a:lnTo>
                  <a:lnTo>
                    <a:pt x="393" y="138"/>
                  </a:lnTo>
                  <a:lnTo>
                    <a:pt x="391" y="134"/>
                  </a:lnTo>
                  <a:lnTo>
                    <a:pt x="390" y="129"/>
                  </a:lnTo>
                  <a:lnTo>
                    <a:pt x="389" y="126"/>
                  </a:lnTo>
                  <a:lnTo>
                    <a:pt x="385" y="119"/>
                  </a:lnTo>
                  <a:lnTo>
                    <a:pt x="384" y="115"/>
                  </a:lnTo>
                  <a:lnTo>
                    <a:pt x="380" y="108"/>
                  </a:lnTo>
                  <a:lnTo>
                    <a:pt x="378" y="103"/>
                  </a:lnTo>
                  <a:lnTo>
                    <a:pt x="373" y="96"/>
                  </a:lnTo>
                  <a:lnTo>
                    <a:pt x="369" y="90"/>
                  </a:lnTo>
                  <a:lnTo>
                    <a:pt x="364" y="84"/>
                  </a:lnTo>
                  <a:lnTo>
                    <a:pt x="360" y="77"/>
                  </a:lnTo>
                  <a:lnTo>
                    <a:pt x="354" y="70"/>
                  </a:lnTo>
                  <a:lnTo>
                    <a:pt x="347" y="64"/>
                  </a:lnTo>
                  <a:lnTo>
                    <a:pt x="339" y="56"/>
                  </a:lnTo>
                  <a:lnTo>
                    <a:pt x="332" y="50"/>
                  </a:lnTo>
                  <a:lnTo>
                    <a:pt x="327" y="46"/>
                  </a:lnTo>
                  <a:lnTo>
                    <a:pt x="323" y="44"/>
                  </a:lnTo>
                  <a:lnTo>
                    <a:pt x="318" y="40"/>
                  </a:lnTo>
                  <a:lnTo>
                    <a:pt x="314" y="36"/>
                  </a:lnTo>
                  <a:lnTo>
                    <a:pt x="309" y="34"/>
                  </a:lnTo>
                  <a:lnTo>
                    <a:pt x="304" y="31"/>
                  </a:lnTo>
                  <a:lnTo>
                    <a:pt x="299" y="29"/>
                  </a:lnTo>
                  <a:lnTo>
                    <a:pt x="294" y="26"/>
                  </a:lnTo>
                  <a:lnTo>
                    <a:pt x="288" y="24"/>
                  </a:lnTo>
                  <a:lnTo>
                    <a:pt x="282" y="20"/>
                  </a:lnTo>
                  <a:lnTo>
                    <a:pt x="276" y="19"/>
                  </a:lnTo>
                  <a:lnTo>
                    <a:pt x="270" y="17"/>
                  </a:lnTo>
                  <a:lnTo>
                    <a:pt x="263" y="14"/>
                  </a:lnTo>
                  <a:lnTo>
                    <a:pt x="257" y="12"/>
                  </a:lnTo>
                  <a:lnTo>
                    <a:pt x="250" y="10"/>
                  </a:lnTo>
                  <a:lnTo>
                    <a:pt x="242" y="9"/>
                  </a:lnTo>
                  <a:lnTo>
                    <a:pt x="235" y="7"/>
                  </a:lnTo>
                  <a:lnTo>
                    <a:pt x="227" y="4"/>
                  </a:lnTo>
                  <a:lnTo>
                    <a:pt x="220" y="3"/>
                  </a:lnTo>
                  <a:lnTo>
                    <a:pt x="212" y="3"/>
                  </a:lnTo>
                  <a:lnTo>
                    <a:pt x="204" y="2"/>
                  </a:lnTo>
                  <a:lnTo>
                    <a:pt x="195" y="0"/>
                  </a:lnTo>
                  <a:lnTo>
                    <a:pt x="186" y="0"/>
                  </a:lnTo>
                  <a:lnTo>
                    <a:pt x="178" y="0"/>
                  </a:lnTo>
                  <a:lnTo>
                    <a:pt x="0" y="88"/>
                  </a:lnTo>
                  <a:lnTo>
                    <a:pt x="0" y="136"/>
                  </a:lnTo>
                  <a:close/>
                </a:path>
              </a:pathLst>
            </a:custGeom>
            <a:solidFill>
              <a:srgbClr val="6BCFDB"/>
            </a:solidFill>
            <a:ln w="9525">
              <a:noFill/>
              <a:round/>
              <a:headEnd/>
              <a:tailEnd/>
            </a:ln>
          </p:spPr>
          <p:txBody>
            <a:bodyPr/>
            <a:lstStyle/>
            <a:p>
              <a:endParaRPr lang="es-ES_tradnl"/>
            </a:p>
          </p:txBody>
        </p:sp>
        <p:sp>
          <p:nvSpPr>
            <p:cNvPr id="185375" name="Freeform 41"/>
            <p:cNvSpPr>
              <a:spLocks/>
            </p:cNvSpPr>
            <p:nvPr/>
          </p:nvSpPr>
          <p:spPr bwMode="auto">
            <a:xfrm>
              <a:off x="1045" y="3059"/>
              <a:ext cx="145" cy="122"/>
            </a:xfrm>
            <a:custGeom>
              <a:avLst/>
              <a:gdLst>
                <a:gd name="T0" fmla="*/ 0 w 722"/>
                <a:gd name="T1" fmla="*/ 0 h 609"/>
                <a:gd name="T2" fmla="*/ 0 w 722"/>
                <a:gd name="T3" fmla="*/ 0 h 609"/>
                <a:gd name="T4" fmla="*/ 0 w 722"/>
                <a:gd name="T5" fmla="*/ 0 h 609"/>
                <a:gd name="T6" fmla="*/ 0 w 722"/>
                <a:gd name="T7" fmla="*/ 0 h 609"/>
                <a:gd name="T8" fmla="*/ 0 w 722"/>
                <a:gd name="T9" fmla="*/ 0 h 609"/>
                <a:gd name="T10" fmla="*/ 0 w 722"/>
                <a:gd name="T11" fmla="*/ 0 h 609"/>
                <a:gd name="T12" fmla="*/ 0 w 722"/>
                <a:gd name="T13" fmla="*/ 0 h 609"/>
                <a:gd name="T14" fmla="*/ 0 w 722"/>
                <a:gd name="T15" fmla="*/ 0 h 609"/>
                <a:gd name="T16" fmla="*/ 0 w 722"/>
                <a:gd name="T17" fmla="*/ 0 h 6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2"/>
                <a:gd name="T28" fmla="*/ 0 h 609"/>
                <a:gd name="T29" fmla="*/ 722 w 722"/>
                <a:gd name="T30" fmla="*/ 609 h 6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2" h="609">
                  <a:moveTo>
                    <a:pt x="0" y="382"/>
                  </a:moveTo>
                  <a:lnTo>
                    <a:pt x="533" y="0"/>
                  </a:lnTo>
                  <a:lnTo>
                    <a:pt x="668" y="66"/>
                  </a:lnTo>
                  <a:lnTo>
                    <a:pt x="722" y="190"/>
                  </a:lnTo>
                  <a:lnTo>
                    <a:pt x="665" y="261"/>
                  </a:lnTo>
                  <a:lnTo>
                    <a:pt x="193" y="609"/>
                  </a:lnTo>
                  <a:lnTo>
                    <a:pt x="136" y="463"/>
                  </a:lnTo>
                  <a:lnTo>
                    <a:pt x="0" y="382"/>
                  </a:lnTo>
                  <a:close/>
                </a:path>
              </a:pathLst>
            </a:custGeom>
            <a:solidFill>
              <a:srgbClr val="C2D6C2"/>
            </a:solidFill>
            <a:ln w="9525">
              <a:noFill/>
              <a:round/>
              <a:headEnd/>
              <a:tailEnd/>
            </a:ln>
          </p:spPr>
          <p:txBody>
            <a:bodyPr/>
            <a:lstStyle/>
            <a:p>
              <a:endParaRPr lang="es-ES_tradnl"/>
            </a:p>
          </p:txBody>
        </p:sp>
        <p:sp>
          <p:nvSpPr>
            <p:cNvPr id="185376" name="Freeform 42"/>
            <p:cNvSpPr>
              <a:spLocks/>
            </p:cNvSpPr>
            <p:nvPr/>
          </p:nvSpPr>
          <p:spPr bwMode="auto">
            <a:xfrm>
              <a:off x="1011" y="3134"/>
              <a:ext cx="71" cy="73"/>
            </a:xfrm>
            <a:custGeom>
              <a:avLst/>
              <a:gdLst>
                <a:gd name="T0" fmla="*/ 0 w 357"/>
                <a:gd name="T1" fmla="*/ 0 h 368"/>
                <a:gd name="T2" fmla="*/ 0 w 357"/>
                <a:gd name="T3" fmla="*/ 0 h 368"/>
                <a:gd name="T4" fmla="*/ 0 w 357"/>
                <a:gd name="T5" fmla="*/ 0 h 368"/>
                <a:gd name="T6" fmla="*/ 0 w 357"/>
                <a:gd name="T7" fmla="*/ 0 h 368"/>
                <a:gd name="T8" fmla="*/ 0 w 357"/>
                <a:gd name="T9" fmla="*/ 0 h 368"/>
                <a:gd name="T10" fmla="*/ 0 w 357"/>
                <a:gd name="T11" fmla="*/ 0 h 368"/>
                <a:gd name="T12" fmla="*/ 0 w 357"/>
                <a:gd name="T13" fmla="*/ 0 h 368"/>
                <a:gd name="T14" fmla="*/ 0 w 357"/>
                <a:gd name="T15" fmla="*/ 0 h 368"/>
                <a:gd name="T16" fmla="*/ 0 w 357"/>
                <a:gd name="T17" fmla="*/ 0 h 368"/>
                <a:gd name="T18" fmla="*/ 0 w 357"/>
                <a:gd name="T19" fmla="*/ 0 h 368"/>
                <a:gd name="T20" fmla="*/ 0 w 357"/>
                <a:gd name="T21" fmla="*/ 0 h 368"/>
                <a:gd name="T22" fmla="*/ 0 w 357"/>
                <a:gd name="T23" fmla="*/ 0 h 368"/>
                <a:gd name="T24" fmla="*/ 0 w 357"/>
                <a:gd name="T25" fmla="*/ 0 h 368"/>
                <a:gd name="T26" fmla="*/ 0 w 357"/>
                <a:gd name="T27" fmla="*/ 0 h 368"/>
                <a:gd name="T28" fmla="*/ 0 w 357"/>
                <a:gd name="T29" fmla="*/ 0 h 368"/>
                <a:gd name="T30" fmla="*/ 0 w 357"/>
                <a:gd name="T31" fmla="*/ 0 h 368"/>
                <a:gd name="T32" fmla="*/ 0 w 357"/>
                <a:gd name="T33" fmla="*/ 0 h 368"/>
                <a:gd name="T34" fmla="*/ 0 w 357"/>
                <a:gd name="T35" fmla="*/ 0 h 368"/>
                <a:gd name="T36" fmla="*/ 0 w 357"/>
                <a:gd name="T37" fmla="*/ 0 h 368"/>
                <a:gd name="T38" fmla="*/ 0 w 357"/>
                <a:gd name="T39" fmla="*/ 0 h 368"/>
                <a:gd name="T40" fmla="*/ 0 w 357"/>
                <a:gd name="T41" fmla="*/ 0 h 368"/>
                <a:gd name="T42" fmla="*/ 0 w 357"/>
                <a:gd name="T43" fmla="*/ 0 h 368"/>
                <a:gd name="T44" fmla="*/ 0 w 357"/>
                <a:gd name="T45" fmla="*/ 0 h 368"/>
                <a:gd name="T46" fmla="*/ 0 w 357"/>
                <a:gd name="T47" fmla="*/ 0 h 368"/>
                <a:gd name="T48" fmla="*/ 0 w 357"/>
                <a:gd name="T49" fmla="*/ 0 h 368"/>
                <a:gd name="T50" fmla="*/ 0 w 357"/>
                <a:gd name="T51" fmla="*/ 0 h 368"/>
                <a:gd name="T52" fmla="*/ 0 w 357"/>
                <a:gd name="T53" fmla="*/ 0 h 368"/>
                <a:gd name="T54" fmla="*/ 0 w 357"/>
                <a:gd name="T55" fmla="*/ 0 h 368"/>
                <a:gd name="T56" fmla="*/ 0 w 357"/>
                <a:gd name="T57" fmla="*/ 0 h 368"/>
                <a:gd name="T58" fmla="*/ 0 w 357"/>
                <a:gd name="T59" fmla="*/ 0 h 368"/>
                <a:gd name="T60" fmla="*/ 0 w 357"/>
                <a:gd name="T61" fmla="*/ 0 h 368"/>
                <a:gd name="T62" fmla="*/ 0 w 357"/>
                <a:gd name="T63" fmla="*/ 0 h 368"/>
                <a:gd name="T64" fmla="*/ 0 w 357"/>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368"/>
                <a:gd name="T101" fmla="*/ 357 w 357"/>
                <a:gd name="T102" fmla="*/ 368 h 3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368">
                  <a:moveTo>
                    <a:pt x="0" y="107"/>
                  </a:moveTo>
                  <a:lnTo>
                    <a:pt x="149" y="0"/>
                  </a:lnTo>
                  <a:lnTo>
                    <a:pt x="154" y="1"/>
                  </a:lnTo>
                  <a:lnTo>
                    <a:pt x="156" y="1"/>
                  </a:lnTo>
                  <a:lnTo>
                    <a:pt x="158" y="2"/>
                  </a:lnTo>
                  <a:lnTo>
                    <a:pt x="162" y="5"/>
                  </a:lnTo>
                  <a:lnTo>
                    <a:pt x="168" y="7"/>
                  </a:lnTo>
                  <a:lnTo>
                    <a:pt x="172" y="10"/>
                  </a:lnTo>
                  <a:lnTo>
                    <a:pt x="177" y="12"/>
                  </a:lnTo>
                  <a:lnTo>
                    <a:pt x="183" y="15"/>
                  </a:lnTo>
                  <a:lnTo>
                    <a:pt x="190" y="19"/>
                  </a:lnTo>
                  <a:lnTo>
                    <a:pt x="196" y="21"/>
                  </a:lnTo>
                  <a:lnTo>
                    <a:pt x="202" y="25"/>
                  </a:lnTo>
                  <a:lnTo>
                    <a:pt x="209" y="30"/>
                  </a:lnTo>
                  <a:lnTo>
                    <a:pt x="216" y="33"/>
                  </a:lnTo>
                  <a:lnTo>
                    <a:pt x="223" y="38"/>
                  </a:lnTo>
                  <a:lnTo>
                    <a:pt x="229" y="42"/>
                  </a:lnTo>
                  <a:lnTo>
                    <a:pt x="235" y="47"/>
                  </a:lnTo>
                  <a:lnTo>
                    <a:pt x="243" y="53"/>
                  </a:lnTo>
                  <a:lnTo>
                    <a:pt x="250" y="58"/>
                  </a:lnTo>
                  <a:lnTo>
                    <a:pt x="257" y="63"/>
                  </a:lnTo>
                  <a:lnTo>
                    <a:pt x="264" y="71"/>
                  </a:lnTo>
                  <a:lnTo>
                    <a:pt x="271" y="77"/>
                  </a:lnTo>
                  <a:lnTo>
                    <a:pt x="276" y="83"/>
                  </a:lnTo>
                  <a:lnTo>
                    <a:pt x="284" y="90"/>
                  </a:lnTo>
                  <a:lnTo>
                    <a:pt x="289" y="97"/>
                  </a:lnTo>
                  <a:lnTo>
                    <a:pt x="295" y="104"/>
                  </a:lnTo>
                  <a:lnTo>
                    <a:pt x="300" y="112"/>
                  </a:lnTo>
                  <a:lnTo>
                    <a:pt x="306" y="120"/>
                  </a:lnTo>
                  <a:lnTo>
                    <a:pt x="309" y="124"/>
                  </a:lnTo>
                  <a:lnTo>
                    <a:pt x="311" y="129"/>
                  </a:lnTo>
                  <a:lnTo>
                    <a:pt x="312" y="133"/>
                  </a:lnTo>
                  <a:lnTo>
                    <a:pt x="315" y="138"/>
                  </a:lnTo>
                  <a:lnTo>
                    <a:pt x="316" y="141"/>
                  </a:lnTo>
                  <a:lnTo>
                    <a:pt x="317" y="145"/>
                  </a:lnTo>
                  <a:lnTo>
                    <a:pt x="320" y="149"/>
                  </a:lnTo>
                  <a:lnTo>
                    <a:pt x="321" y="154"/>
                  </a:lnTo>
                  <a:lnTo>
                    <a:pt x="325" y="161"/>
                  </a:lnTo>
                  <a:lnTo>
                    <a:pt x="329" y="169"/>
                  </a:lnTo>
                  <a:lnTo>
                    <a:pt x="330" y="176"/>
                  </a:lnTo>
                  <a:lnTo>
                    <a:pt x="334" y="183"/>
                  </a:lnTo>
                  <a:lnTo>
                    <a:pt x="336" y="190"/>
                  </a:lnTo>
                  <a:lnTo>
                    <a:pt x="339" y="197"/>
                  </a:lnTo>
                  <a:lnTo>
                    <a:pt x="340" y="203"/>
                  </a:lnTo>
                  <a:lnTo>
                    <a:pt x="342" y="209"/>
                  </a:lnTo>
                  <a:lnTo>
                    <a:pt x="343" y="216"/>
                  </a:lnTo>
                  <a:lnTo>
                    <a:pt x="346" y="222"/>
                  </a:lnTo>
                  <a:lnTo>
                    <a:pt x="346" y="227"/>
                  </a:lnTo>
                  <a:lnTo>
                    <a:pt x="348" y="232"/>
                  </a:lnTo>
                  <a:lnTo>
                    <a:pt x="350" y="237"/>
                  </a:lnTo>
                  <a:lnTo>
                    <a:pt x="351" y="242"/>
                  </a:lnTo>
                  <a:lnTo>
                    <a:pt x="352" y="245"/>
                  </a:lnTo>
                  <a:lnTo>
                    <a:pt x="352" y="250"/>
                  </a:lnTo>
                  <a:lnTo>
                    <a:pt x="353" y="254"/>
                  </a:lnTo>
                  <a:lnTo>
                    <a:pt x="353" y="258"/>
                  </a:lnTo>
                  <a:lnTo>
                    <a:pt x="355" y="264"/>
                  </a:lnTo>
                  <a:lnTo>
                    <a:pt x="356" y="269"/>
                  </a:lnTo>
                  <a:lnTo>
                    <a:pt x="356" y="273"/>
                  </a:lnTo>
                  <a:lnTo>
                    <a:pt x="356" y="276"/>
                  </a:lnTo>
                  <a:lnTo>
                    <a:pt x="356" y="278"/>
                  </a:lnTo>
                  <a:lnTo>
                    <a:pt x="357" y="280"/>
                  </a:lnTo>
                  <a:lnTo>
                    <a:pt x="227" y="368"/>
                  </a:lnTo>
                  <a:lnTo>
                    <a:pt x="132" y="207"/>
                  </a:lnTo>
                  <a:lnTo>
                    <a:pt x="0" y="107"/>
                  </a:lnTo>
                  <a:close/>
                </a:path>
              </a:pathLst>
            </a:custGeom>
            <a:solidFill>
              <a:srgbClr val="6BCFDB"/>
            </a:solidFill>
            <a:ln w="9525">
              <a:noFill/>
              <a:round/>
              <a:headEnd/>
              <a:tailEnd/>
            </a:ln>
          </p:spPr>
          <p:txBody>
            <a:bodyPr/>
            <a:lstStyle/>
            <a:p>
              <a:endParaRPr lang="es-ES_tradnl"/>
            </a:p>
          </p:txBody>
        </p:sp>
        <p:sp>
          <p:nvSpPr>
            <p:cNvPr id="185377" name="Freeform 43"/>
            <p:cNvSpPr>
              <a:spLocks/>
            </p:cNvSpPr>
            <p:nvPr/>
          </p:nvSpPr>
          <p:spPr bwMode="auto">
            <a:xfrm>
              <a:off x="921" y="3155"/>
              <a:ext cx="133" cy="129"/>
            </a:xfrm>
            <a:custGeom>
              <a:avLst/>
              <a:gdLst>
                <a:gd name="T0" fmla="*/ 0 w 667"/>
                <a:gd name="T1" fmla="*/ 0 h 643"/>
                <a:gd name="T2" fmla="*/ 0 w 667"/>
                <a:gd name="T3" fmla="*/ 0 h 643"/>
                <a:gd name="T4" fmla="*/ 0 w 667"/>
                <a:gd name="T5" fmla="*/ 0 h 643"/>
                <a:gd name="T6" fmla="*/ 0 w 667"/>
                <a:gd name="T7" fmla="*/ 0 h 643"/>
                <a:gd name="T8" fmla="*/ 0 w 667"/>
                <a:gd name="T9" fmla="*/ 0 h 643"/>
                <a:gd name="T10" fmla="*/ 0 w 667"/>
                <a:gd name="T11" fmla="*/ 0 h 643"/>
                <a:gd name="T12" fmla="*/ 0 w 667"/>
                <a:gd name="T13" fmla="*/ 0 h 643"/>
                <a:gd name="T14" fmla="*/ 0 w 667"/>
                <a:gd name="T15" fmla="*/ 0 h 643"/>
                <a:gd name="T16" fmla="*/ 0 w 667"/>
                <a:gd name="T17" fmla="*/ 0 h 643"/>
                <a:gd name="T18" fmla="*/ 0 w 667"/>
                <a:gd name="T19" fmla="*/ 0 h 643"/>
                <a:gd name="T20" fmla="*/ 0 w 667"/>
                <a:gd name="T21" fmla="*/ 0 h 643"/>
                <a:gd name="T22" fmla="*/ 0 w 667"/>
                <a:gd name="T23" fmla="*/ 0 h 643"/>
                <a:gd name="T24" fmla="*/ 0 w 667"/>
                <a:gd name="T25" fmla="*/ 0 h 643"/>
                <a:gd name="T26" fmla="*/ 0 w 667"/>
                <a:gd name="T27" fmla="*/ 0 h 643"/>
                <a:gd name="T28" fmla="*/ 0 w 667"/>
                <a:gd name="T29" fmla="*/ 0 h 643"/>
                <a:gd name="T30" fmla="*/ 0 w 667"/>
                <a:gd name="T31" fmla="*/ 0 h 643"/>
                <a:gd name="T32" fmla="*/ 0 w 667"/>
                <a:gd name="T33" fmla="*/ 0 h 643"/>
                <a:gd name="T34" fmla="*/ 0 w 667"/>
                <a:gd name="T35" fmla="*/ 0 h 643"/>
                <a:gd name="T36" fmla="*/ 0 w 667"/>
                <a:gd name="T37" fmla="*/ 0 h 643"/>
                <a:gd name="T38" fmla="*/ 0 w 667"/>
                <a:gd name="T39" fmla="*/ 0 h 643"/>
                <a:gd name="T40" fmla="*/ 0 w 667"/>
                <a:gd name="T41" fmla="*/ 0 h 643"/>
                <a:gd name="T42" fmla="*/ 0 w 667"/>
                <a:gd name="T43" fmla="*/ 0 h 643"/>
                <a:gd name="T44" fmla="*/ 0 w 667"/>
                <a:gd name="T45" fmla="*/ 0 h 643"/>
                <a:gd name="T46" fmla="*/ 0 w 667"/>
                <a:gd name="T47" fmla="*/ 0 h 643"/>
                <a:gd name="T48" fmla="*/ 0 w 667"/>
                <a:gd name="T49" fmla="*/ 0 h 643"/>
                <a:gd name="T50" fmla="*/ 0 w 667"/>
                <a:gd name="T51" fmla="*/ 0 h 643"/>
                <a:gd name="T52" fmla="*/ 0 w 667"/>
                <a:gd name="T53" fmla="*/ 0 h 643"/>
                <a:gd name="T54" fmla="*/ 0 w 667"/>
                <a:gd name="T55" fmla="*/ 0 h 643"/>
                <a:gd name="T56" fmla="*/ 0 w 667"/>
                <a:gd name="T57" fmla="*/ 0 h 643"/>
                <a:gd name="T58" fmla="*/ 0 w 667"/>
                <a:gd name="T59" fmla="*/ 0 h 643"/>
                <a:gd name="T60" fmla="*/ 0 w 667"/>
                <a:gd name="T61" fmla="*/ 0 h 643"/>
                <a:gd name="T62" fmla="*/ 0 w 667"/>
                <a:gd name="T63" fmla="*/ 0 h 643"/>
                <a:gd name="T64" fmla="*/ 0 w 667"/>
                <a:gd name="T65" fmla="*/ 0 h 643"/>
                <a:gd name="T66" fmla="*/ 0 w 667"/>
                <a:gd name="T67" fmla="*/ 0 h 643"/>
                <a:gd name="T68" fmla="*/ 0 w 667"/>
                <a:gd name="T69" fmla="*/ 0 h 643"/>
                <a:gd name="T70" fmla="*/ 0 w 667"/>
                <a:gd name="T71" fmla="*/ 0 h 643"/>
                <a:gd name="T72" fmla="*/ 0 w 667"/>
                <a:gd name="T73" fmla="*/ 0 h 643"/>
                <a:gd name="T74" fmla="*/ 0 w 667"/>
                <a:gd name="T75" fmla="*/ 0 h 643"/>
                <a:gd name="T76" fmla="*/ 0 w 667"/>
                <a:gd name="T77" fmla="*/ 0 h 643"/>
                <a:gd name="T78" fmla="*/ 0 w 667"/>
                <a:gd name="T79" fmla="*/ 0 h 643"/>
                <a:gd name="T80" fmla="*/ 0 w 667"/>
                <a:gd name="T81" fmla="*/ 0 h 643"/>
                <a:gd name="T82" fmla="*/ 0 w 667"/>
                <a:gd name="T83" fmla="*/ 0 h 643"/>
                <a:gd name="T84" fmla="*/ 0 w 667"/>
                <a:gd name="T85" fmla="*/ 0 h 643"/>
                <a:gd name="T86" fmla="*/ 0 w 667"/>
                <a:gd name="T87" fmla="*/ 0 h 643"/>
                <a:gd name="T88" fmla="*/ 0 w 667"/>
                <a:gd name="T89" fmla="*/ 0 h 643"/>
                <a:gd name="T90" fmla="*/ 0 w 667"/>
                <a:gd name="T91" fmla="*/ 0 h 643"/>
                <a:gd name="T92" fmla="*/ 0 w 667"/>
                <a:gd name="T93" fmla="*/ 0 h 643"/>
                <a:gd name="T94" fmla="*/ 0 w 667"/>
                <a:gd name="T95" fmla="*/ 0 h 643"/>
                <a:gd name="T96" fmla="*/ 0 w 667"/>
                <a:gd name="T97" fmla="*/ 0 h 643"/>
                <a:gd name="T98" fmla="*/ 0 w 667"/>
                <a:gd name="T99" fmla="*/ 0 h 643"/>
                <a:gd name="T100" fmla="*/ 0 w 667"/>
                <a:gd name="T101" fmla="*/ 0 h 643"/>
                <a:gd name="T102" fmla="*/ 0 w 667"/>
                <a:gd name="T103" fmla="*/ 0 h 643"/>
                <a:gd name="T104" fmla="*/ 0 w 667"/>
                <a:gd name="T105" fmla="*/ 0 h 643"/>
                <a:gd name="T106" fmla="*/ 0 w 667"/>
                <a:gd name="T107" fmla="*/ 0 h 643"/>
                <a:gd name="T108" fmla="*/ 0 w 667"/>
                <a:gd name="T109" fmla="*/ 0 h 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7"/>
                <a:gd name="T166" fmla="*/ 0 h 643"/>
                <a:gd name="T167" fmla="*/ 667 w 667"/>
                <a:gd name="T168" fmla="*/ 643 h 6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7" h="643">
                  <a:moveTo>
                    <a:pt x="0" y="163"/>
                  </a:moveTo>
                  <a:lnTo>
                    <a:pt x="374" y="643"/>
                  </a:lnTo>
                  <a:lnTo>
                    <a:pt x="571" y="441"/>
                  </a:lnTo>
                  <a:lnTo>
                    <a:pt x="667" y="243"/>
                  </a:lnTo>
                  <a:lnTo>
                    <a:pt x="666" y="240"/>
                  </a:lnTo>
                  <a:lnTo>
                    <a:pt x="665" y="235"/>
                  </a:lnTo>
                  <a:lnTo>
                    <a:pt x="663" y="232"/>
                  </a:lnTo>
                  <a:lnTo>
                    <a:pt x="662" y="228"/>
                  </a:lnTo>
                  <a:lnTo>
                    <a:pt x="661" y="223"/>
                  </a:lnTo>
                  <a:lnTo>
                    <a:pt x="660" y="218"/>
                  </a:lnTo>
                  <a:lnTo>
                    <a:pt x="658" y="212"/>
                  </a:lnTo>
                  <a:lnTo>
                    <a:pt x="656" y="206"/>
                  </a:lnTo>
                  <a:lnTo>
                    <a:pt x="652" y="198"/>
                  </a:lnTo>
                  <a:lnTo>
                    <a:pt x="651" y="192"/>
                  </a:lnTo>
                  <a:lnTo>
                    <a:pt x="647" y="185"/>
                  </a:lnTo>
                  <a:lnTo>
                    <a:pt x="643" y="177"/>
                  </a:lnTo>
                  <a:lnTo>
                    <a:pt x="641" y="172"/>
                  </a:lnTo>
                  <a:lnTo>
                    <a:pt x="639" y="168"/>
                  </a:lnTo>
                  <a:lnTo>
                    <a:pt x="637" y="163"/>
                  </a:lnTo>
                  <a:lnTo>
                    <a:pt x="635" y="160"/>
                  </a:lnTo>
                  <a:lnTo>
                    <a:pt x="631" y="155"/>
                  </a:lnTo>
                  <a:lnTo>
                    <a:pt x="629" y="150"/>
                  </a:lnTo>
                  <a:lnTo>
                    <a:pt x="626" y="145"/>
                  </a:lnTo>
                  <a:lnTo>
                    <a:pt x="622" y="141"/>
                  </a:lnTo>
                  <a:lnTo>
                    <a:pt x="619" y="136"/>
                  </a:lnTo>
                  <a:lnTo>
                    <a:pt x="616" y="130"/>
                  </a:lnTo>
                  <a:lnTo>
                    <a:pt x="612" y="125"/>
                  </a:lnTo>
                  <a:lnTo>
                    <a:pt x="610" y="121"/>
                  </a:lnTo>
                  <a:lnTo>
                    <a:pt x="605" y="116"/>
                  </a:lnTo>
                  <a:lnTo>
                    <a:pt x="601" y="111"/>
                  </a:lnTo>
                  <a:lnTo>
                    <a:pt x="598" y="105"/>
                  </a:lnTo>
                  <a:lnTo>
                    <a:pt x="594" y="100"/>
                  </a:lnTo>
                  <a:lnTo>
                    <a:pt x="590" y="95"/>
                  </a:lnTo>
                  <a:lnTo>
                    <a:pt x="585" y="90"/>
                  </a:lnTo>
                  <a:lnTo>
                    <a:pt x="581" y="85"/>
                  </a:lnTo>
                  <a:lnTo>
                    <a:pt x="576" y="80"/>
                  </a:lnTo>
                  <a:lnTo>
                    <a:pt x="570" y="75"/>
                  </a:lnTo>
                  <a:lnTo>
                    <a:pt x="565" y="69"/>
                  </a:lnTo>
                  <a:lnTo>
                    <a:pt x="560" y="64"/>
                  </a:lnTo>
                  <a:lnTo>
                    <a:pt x="555" y="59"/>
                  </a:lnTo>
                  <a:lnTo>
                    <a:pt x="549" y="54"/>
                  </a:lnTo>
                  <a:lnTo>
                    <a:pt x="544" y="49"/>
                  </a:lnTo>
                  <a:lnTo>
                    <a:pt x="538" y="44"/>
                  </a:lnTo>
                  <a:lnTo>
                    <a:pt x="532" y="39"/>
                  </a:lnTo>
                  <a:lnTo>
                    <a:pt x="526" y="35"/>
                  </a:lnTo>
                  <a:lnTo>
                    <a:pt x="519" y="28"/>
                  </a:lnTo>
                  <a:lnTo>
                    <a:pt x="512" y="23"/>
                  </a:lnTo>
                  <a:lnTo>
                    <a:pt x="506" y="20"/>
                  </a:lnTo>
                  <a:lnTo>
                    <a:pt x="498" y="15"/>
                  </a:lnTo>
                  <a:lnTo>
                    <a:pt x="491" y="9"/>
                  </a:lnTo>
                  <a:lnTo>
                    <a:pt x="483" y="5"/>
                  </a:lnTo>
                  <a:lnTo>
                    <a:pt x="476" y="0"/>
                  </a:lnTo>
                  <a:lnTo>
                    <a:pt x="270" y="27"/>
                  </a:lnTo>
                  <a:lnTo>
                    <a:pt x="0" y="163"/>
                  </a:lnTo>
                  <a:close/>
                </a:path>
              </a:pathLst>
            </a:custGeom>
            <a:solidFill>
              <a:srgbClr val="C2D6C2"/>
            </a:solidFill>
            <a:ln w="9525">
              <a:noFill/>
              <a:round/>
              <a:headEnd/>
              <a:tailEnd/>
            </a:ln>
          </p:spPr>
          <p:txBody>
            <a:bodyPr/>
            <a:lstStyle/>
            <a:p>
              <a:endParaRPr lang="es-ES_tradnl"/>
            </a:p>
          </p:txBody>
        </p:sp>
        <p:sp>
          <p:nvSpPr>
            <p:cNvPr id="185378" name="Freeform 44"/>
            <p:cNvSpPr>
              <a:spLocks/>
            </p:cNvSpPr>
            <p:nvPr/>
          </p:nvSpPr>
          <p:spPr bwMode="auto">
            <a:xfrm>
              <a:off x="941" y="3162"/>
              <a:ext cx="89" cy="110"/>
            </a:xfrm>
            <a:custGeom>
              <a:avLst/>
              <a:gdLst>
                <a:gd name="T0" fmla="*/ 0 w 442"/>
                <a:gd name="T1" fmla="*/ 0 h 550"/>
                <a:gd name="T2" fmla="*/ 0 w 442"/>
                <a:gd name="T3" fmla="*/ 0 h 550"/>
                <a:gd name="T4" fmla="*/ 0 w 442"/>
                <a:gd name="T5" fmla="*/ 0 h 550"/>
                <a:gd name="T6" fmla="*/ 0 w 442"/>
                <a:gd name="T7" fmla="*/ 0 h 550"/>
                <a:gd name="T8" fmla="*/ 0 w 442"/>
                <a:gd name="T9" fmla="*/ 0 h 550"/>
                <a:gd name="T10" fmla="*/ 0 w 442"/>
                <a:gd name="T11" fmla="*/ 0 h 550"/>
                <a:gd name="T12" fmla="*/ 0 w 442"/>
                <a:gd name="T13" fmla="*/ 0 h 550"/>
                <a:gd name="T14" fmla="*/ 0 w 442"/>
                <a:gd name="T15" fmla="*/ 0 h 550"/>
                <a:gd name="T16" fmla="*/ 0 w 442"/>
                <a:gd name="T17" fmla="*/ 0 h 550"/>
                <a:gd name="T18" fmla="*/ 0 w 442"/>
                <a:gd name="T19" fmla="*/ 0 h 5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50"/>
                <a:gd name="T32" fmla="*/ 442 w 442"/>
                <a:gd name="T33" fmla="*/ 550 h 5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50">
                  <a:moveTo>
                    <a:pt x="285" y="550"/>
                  </a:moveTo>
                  <a:lnTo>
                    <a:pt x="231" y="331"/>
                  </a:lnTo>
                  <a:lnTo>
                    <a:pt x="95" y="161"/>
                  </a:lnTo>
                  <a:lnTo>
                    <a:pt x="0" y="117"/>
                  </a:lnTo>
                  <a:lnTo>
                    <a:pt x="146" y="0"/>
                  </a:lnTo>
                  <a:lnTo>
                    <a:pt x="332" y="128"/>
                  </a:lnTo>
                  <a:lnTo>
                    <a:pt x="436" y="327"/>
                  </a:lnTo>
                  <a:lnTo>
                    <a:pt x="442" y="441"/>
                  </a:lnTo>
                  <a:lnTo>
                    <a:pt x="285" y="550"/>
                  </a:lnTo>
                  <a:close/>
                </a:path>
              </a:pathLst>
            </a:custGeom>
            <a:solidFill>
              <a:srgbClr val="6BCFDB"/>
            </a:solidFill>
            <a:ln w="9525">
              <a:noFill/>
              <a:round/>
              <a:headEnd/>
              <a:tailEnd/>
            </a:ln>
          </p:spPr>
          <p:txBody>
            <a:bodyPr/>
            <a:lstStyle/>
            <a:p>
              <a:endParaRPr lang="es-ES_tradnl"/>
            </a:p>
          </p:txBody>
        </p:sp>
        <p:sp>
          <p:nvSpPr>
            <p:cNvPr id="185379" name="Freeform 45"/>
            <p:cNvSpPr>
              <a:spLocks/>
            </p:cNvSpPr>
            <p:nvPr/>
          </p:nvSpPr>
          <p:spPr bwMode="auto">
            <a:xfrm>
              <a:off x="909" y="3179"/>
              <a:ext cx="95" cy="117"/>
            </a:xfrm>
            <a:custGeom>
              <a:avLst/>
              <a:gdLst>
                <a:gd name="T0" fmla="*/ 0 w 473"/>
                <a:gd name="T1" fmla="*/ 0 h 588"/>
                <a:gd name="T2" fmla="*/ 0 w 473"/>
                <a:gd name="T3" fmla="*/ 0 h 588"/>
                <a:gd name="T4" fmla="*/ 0 w 473"/>
                <a:gd name="T5" fmla="*/ 0 h 588"/>
                <a:gd name="T6" fmla="*/ 0 w 473"/>
                <a:gd name="T7" fmla="*/ 0 h 588"/>
                <a:gd name="T8" fmla="*/ 0 w 473"/>
                <a:gd name="T9" fmla="*/ 0 h 588"/>
                <a:gd name="T10" fmla="*/ 0 w 473"/>
                <a:gd name="T11" fmla="*/ 0 h 588"/>
                <a:gd name="T12" fmla="*/ 0 w 473"/>
                <a:gd name="T13" fmla="*/ 0 h 588"/>
                <a:gd name="T14" fmla="*/ 0 w 473"/>
                <a:gd name="T15" fmla="*/ 0 h 588"/>
                <a:gd name="T16" fmla="*/ 0 w 473"/>
                <a:gd name="T17" fmla="*/ 0 h 588"/>
                <a:gd name="T18" fmla="*/ 0 w 473"/>
                <a:gd name="T19" fmla="*/ 0 h 588"/>
                <a:gd name="T20" fmla="*/ 0 w 473"/>
                <a:gd name="T21" fmla="*/ 0 h 588"/>
                <a:gd name="T22" fmla="*/ 0 w 473"/>
                <a:gd name="T23" fmla="*/ 0 h 588"/>
                <a:gd name="T24" fmla="*/ 0 w 473"/>
                <a:gd name="T25" fmla="*/ 0 h 588"/>
                <a:gd name="T26" fmla="*/ 0 w 473"/>
                <a:gd name="T27" fmla="*/ 0 h 588"/>
                <a:gd name="T28" fmla="*/ 0 w 473"/>
                <a:gd name="T29" fmla="*/ 0 h 588"/>
                <a:gd name="T30" fmla="*/ 0 w 473"/>
                <a:gd name="T31" fmla="*/ 0 h 588"/>
                <a:gd name="T32" fmla="*/ 0 w 473"/>
                <a:gd name="T33" fmla="*/ 0 h 588"/>
                <a:gd name="T34" fmla="*/ 0 w 473"/>
                <a:gd name="T35" fmla="*/ 0 h 588"/>
                <a:gd name="T36" fmla="*/ 0 w 473"/>
                <a:gd name="T37" fmla="*/ 0 h 588"/>
                <a:gd name="T38" fmla="*/ 0 w 473"/>
                <a:gd name="T39" fmla="*/ 0 h 588"/>
                <a:gd name="T40" fmla="*/ 0 w 473"/>
                <a:gd name="T41" fmla="*/ 0 h 588"/>
                <a:gd name="T42" fmla="*/ 0 w 473"/>
                <a:gd name="T43" fmla="*/ 0 h 588"/>
                <a:gd name="T44" fmla="*/ 0 w 473"/>
                <a:gd name="T45" fmla="*/ 0 h 588"/>
                <a:gd name="T46" fmla="*/ 0 w 473"/>
                <a:gd name="T47" fmla="*/ 0 h 588"/>
                <a:gd name="T48" fmla="*/ 0 w 473"/>
                <a:gd name="T49" fmla="*/ 0 h 588"/>
                <a:gd name="T50" fmla="*/ 0 w 473"/>
                <a:gd name="T51" fmla="*/ 0 h 588"/>
                <a:gd name="T52" fmla="*/ 0 w 473"/>
                <a:gd name="T53" fmla="*/ 0 h 588"/>
                <a:gd name="T54" fmla="*/ 0 w 473"/>
                <a:gd name="T55" fmla="*/ 0 h 588"/>
                <a:gd name="T56" fmla="*/ 0 w 473"/>
                <a:gd name="T57" fmla="*/ 0 h 588"/>
                <a:gd name="T58" fmla="*/ 0 w 473"/>
                <a:gd name="T59" fmla="*/ 0 h 588"/>
                <a:gd name="T60" fmla="*/ 0 w 473"/>
                <a:gd name="T61" fmla="*/ 0 h 588"/>
                <a:gd name="T62" fmla="*/ 0 w 473"/>
                <a:gd name="T63" fmla="*/ 0 h 588"/>
                <a:gd name="T64" fmla="*/ 0 w 473"/>
                <a:gd name="T65" fmla="*/ 0 h 588"/>
                <a:gd name="T66" fmla="*/ 0 w 473"/>
                <a:gd name="T67" fmla="*/ 0 h 588"/>
                <a:gd name="T68" fmla="*/ 0 w 473"/>
                <a:gd name="T69" fmla="*/ 0 h 588"/>
                <a:gd name="T70" fmla="*/ 0 w 473"/>
                <a:gd name="T71" fmla="*/ 0 h 588"/>
                <a:gd name="T72" fmla="*/ 0 w 473"/>
                <a:gd name="T73" fmla="*/ 0 h 588"/>
                <a:gd name="T74" fmla="*/ 0 w 473"/>
                <a:gd name="T75" fmla="*/ 0 h 588"/>
                <a:gd name="T76" fmla="*/ 0 w 473"/>
                <a:gd name="T77" fmla="*/ 0 h 588"/>
                <a:gd name="T78" fmla="*/ 0 w 473"/>
                <a:gd name="T79" fmla="*/ 0 h 588"/>
                <a:gd name="T80" fmla="*/ 0 w 473"/>
                <a:gd name="T81" fmla="*/ 0 h 588"/>
                <a:gd name="T82" fmla="*/ 0 w 473"/>
                <a:gd name="T83" fmla="*/ 0 h 588"/>
                <a:gd name="T84" fmla="*/ 0 w 473"/>
                <a:gd name="T85" fmla="*/ 0 h 588"/>
                <a:gd name="T86" fmla="*/ 0 w 473"/>
                <a:gd name="T87" fmla="*/ 0 h 588"/>
                <a:gd name="T88" fmla="*/ 0 w 473"/>
                <a:gd name="T89" fmla="*/ 0 h 588"/>
                <a:gd name="T90" fmla="*/ 0 w 473"/>
                <a:gd name="T91" fmla="*/ 0 h 588"/>
                <a:gd name="T92" fmla="*/ 0 w 473"/>
                <a:gd name="T93" fmla="*/ 0 h 588"/>
                <a:gd name="T94" fmla="*/ 0 w 473"/>
                <a:gd name="T95" fmla="*/ 0 h 588"/>
                <a:gd name="T96" fmla="*/ 0 w 473"/>
                <a:gd name="T97" fmla="*/ 0 h 588"/>
                <a:gd name="T98" fmla="*/ 0 w 473"/>
                <a:gd name="T99" fmla="*/ 0 h 588"/>
                <a:gd name="T100" fmla="*/ 0 w 473"/>
                <a:gd name="T101" fmla="*/ 0 h 588"/>
                <a:gd name="T102" fmla="*/ 0 w 473"/>
                <a:gd name="T103" fmla="*/ 0 h 588"/>
                <a:gd name="T104" fmla="*/ 0 w 473"/>
                <a:gd name="T105" fmla="*/ 0 h 588"/>
                <a:gd name="T106" fmla="*/ 0 w 473"/>
                <a:gd name="T107" fmla="*/ 0 h 588"/>
                <a:gd name="T108" fmla="*/ 0 w 473"/>
                <a:gd name="T109" fmla="*/ 0 h 588"/>
                <a:gd name="T110" fmla="*/ 0 w 473"/>
                <a:gd name="T111" fmla="*/ 0 h 588"/>
                <a:gd name="T112" fmla="*/ 0 w 473"/>
                <a:gd name="T113" fmla="*/ 0 h 588"/>
                <a:gd name="T114" fmla="*/ 0 w 473"/>
                <a:gd name="T115" fmla="*/ 0 h 588"/>
                <a:gd name="T116" fmla="*/ 0 w 473"/>
                <a:gd name="T117" fmla="*/ 0 h 588"/>
                <a:gd name="T118" fmla="*/ 0 w 473"/>
                <a:gd name="T119" fmla="*/ 0 h 588"/>
                <a:gd name="T120" fmla="*/ 0 w 473"/>
                <a:gd name="T121" fmla="*/ 0 h 588"/>
                <a:gd name="T122" fmla="*/ 0 w 473"/>
                <a:gd name="T123" fmla="*/ 0 h 5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3"/>
                <a:gd name="T187" fmla="*/ 0 h 588"/>
                <a:gd name="T188" fmla="*/ 473 w 473"/>
                <a:gd name="T189" fmla="*/ 588 h 5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3" h="588">
                  <a:moveTo>
                    <a:pt x="423" y="569"/>
                  </a:moveTo>
                  <a:lnTo>
                    <a:pt x="431" y="563"/>
                  </a:lnTo>
                  <a:lnTo>
                    <a:pt x="437" y="557"/>
                  </a:lnTo>
                  <a:lnTo>
                    <a:pt x="443" y="550"/>
                  </a:lnTo>
                  <a:lnTo>
                    <a:pt x="448" y="543"/>
                  </a:lnTo>
                  <a:lnTo>
                    <a:pt x="451" y="538"/>
                  </a:lnTo>
                  <a:lnTo>
                    <a:pt x="453" y="533"/>
                  </a:lnTo>
                  <a:lnTo>
                    <a:pt x="456" y="530"/>
                  </a:lnTo>
                  <a:lnTo>
                    <a:pt x="458" y="525"/>
                  </a:lnTo>
                  <a:lnTo>
                    <a:pt x="459" y="520"/>
                  </a:lnTo>
                  <a:lnTo>
                    <a:pt x="462" y="516"/>
                  </a:lnTo>
                  <a:lnTo>
                    <a:pt x="463" y="511"/>
                  </a:lnTo>
                  <a:lnTo>
                    <a:pt x="466" y="507"/>
                  </a:lnTo>
                  <a:lnTo>
                    <a:pt x="467" y="501"/>
                  </a:lnTo>
                  <a:lnTo>
                    <a:pt x="468" y="496"/>
                  </a:lnTo>
                  <a:lnTo>
                    <a:pt x="468" y="491"/>
                  </a:lnTo>
                  <a:lnTo>
                    <a:pt x="471" y="485"/>
                  </a:lnTo>
                  <a:lnTo>
                    <a:pt x="471" y="480"/>
                  </a:lnTo>
                  <a:lnTo>
                    <a:pt x="472" y="475"/>
                  </a:lnTo>
                  <a:lnTo>
                    <a:pt x="472" y="469"/>
                  </a:lnTo>
                  <a:lnTo>
                    <a:pt x="473" y="464"/>
                  </a:lnTo>
                  <a:lnTo>
                    <a:pt x="473" y="457"/>
                  </a:lnTo>
                  <a:lnTo>
                    <a:pt x="473" y="452"/>
                  </a:lnTo>
                  <a:lnTo>
                    <a:pt x="473" y="445"/>
                  </a:lnTo>
                  <a:lnTo>
                    <a:pt x="473" y="439"/>
                  </a:lnTo>
                  <a:lnTo>
                    <a:pt x="473" y="433"/>
                  </a:lnTo>
                  <a:lnTo>
                    <a:pt x="473" y="427"/>
                  </a:lnTo>
                  <a:lnTo>
                    <a:pt x="473" y="421"/>
                  </a:lnTo>
                  <a:lnTo>
                    <a:pt x="473" y="414"/>
                  </a:lnTo>
                  <a:lnTo>
                    <a:pt x="472" y="407"/>
                  </a:lnTo>
                  <a:lnTo>
                    <a:pt x="471" y="401"/>
                  </a:lnTo>
                  <a:lnTo>
                    <a:pt x="469" y="395"/>
                  </a:lnTo>
                  <a:lnTo>
                    <a:pt x="468" y="387"/>
                  </a:lnTo>
                  <a:lnTo>
                    <a:pt x="467" y="381"/>
                  </a:lnTo>
                  <a:lnTo>
                    <a:pt x="466" y="373"/>
                  </a:lnTo>
                  <a:lnTo>
                    <a:pt x="464" y="367"/>
                  </a:lnTo>
                  <a:lnTo>
                    <a:pt x="463" y="361"/>
                  </a:lnTo>
                  <a:lnTo>
                    <a:pt x="461" y="354"/>
                  </a:lnTo>
                  <a:lnTo>
                    <a:pt x="458" y="346"/>
                  </a:lnTo>
                  <a:lnTo>
                    <a:pt x="456" y="339"/>
                  </a:lnTo>
                  <a:lnTo>
                    <a:pt x="454" y="333"/>
                  </a:lnTo>
                  <a:lnTo>
                    <a:pt x="452" y="325"/>
                  </a:lnTo>
                  <a:lnTo>
                    <a:pt x="449" y="318"/>
                  </a:lnTo>
                  <a:lnTo>
                    <a:pt x="447" y="310"/>
                  </a:lnTo>
                  <a:lnTo>
                    <a:pt x="446" y="304"/>
                  </a:lnTo>
                  <a:lnTo>
                    <a:pt x="442" y="297"/>
                  </a:lnTo>
                  <a:lnTo>
                    <a:pt x="438" y="289"/>
                  </a:lnTo>
                  <a:lnTo>
                    <a:pt x="436" y="282"/>
                  </a:lnTo>
                  <a:lnTo>
                    <a:pt x="433" y="276"/>
                  </a:lnTo>
                  <a:lnTo>
                    <a:pt x="430" y="268"/>
                  </a:lnTo>
                  <a:lnTo>
                    <a:pt x="426" y="261"/>
                  </a:lnTo>
                  <a:lnTo>
                    <a:pt x="422" y="253"/>
                  </a:lnTo>
                  <a:lnTo>
                    <a:pt x="418" y="247"/>
                  </a:lnTo>
                  <a:lnTo>
                    <a:pt x="415" y="240"/>
                  </a:lnTo>
                  <a:lnTo>
                    <a:pt x="411" y="232"/>
                  </a:lnTo>
                  <a:lnTo>
                    <a:pt x="406" y="225"/>
                  </a:lnTo>
                  <a:lnTo>
                    <a:pt x="402" y="217"/>
                  </a:lnTo>
                  <a:lnTo>
                    <a:pt x="399" y="211"/>
                  </a:lnTo>
                  <a:lnTo>
                    <a:pt x="394" y="204"/>
                  </a:lnTo>
                  <a:lnTo>
                    <a:pt x="390" y="196"/>
                  </a:lnTo>
                  <a:lnTo>
                    <a:pt x="385" y="190"/>
                  </a:lnTo>
                  <a:lnTo>
                    <a:pt x="379" y="183"/>
                  </a:lnTo>
                  <a:lnTo>
                    <a:pt x="375" y="175"/>
                  </a:lnTo>
                  <a:lnTo>
                    <a:pt x="369" y="169"/>
                  </a:lnTo>
                  <a:lnTo>
                    <a:pt x="365" y="163"/>
                  </a:lnTo>
                  <a:lnTo>
                    <a:pt x="359" y="155"/>
                  </a:lnTo>
                  <a:lnTo>
                    <a:pt x="354" y="148"/>
                  </a:lnTo>
                  <a:lnTo>
                    <a:pt x="349" y="143"/>
                  </a:lnTo>
                  <a:lnTo>
                    <a:pt x="344" y="137"/>
                  </a:lnTo>
                  <a:lnTo>
                    <a:pt x="338" y="131"/>
                  </a:lnTo>
                  <a:lnTo>
                    <a:pt x="333" y="123"/>
                  </a:lnTo>
                  <a:lnTo>
                    <a:pt x="328" y="118"/>
                  </a:lnTo>
                  <a:lnTo>
                    <a:pt x="323" y="113"/>
                  </a:lnTo>
                  <a:lnTo>
                    <a:pt x="317" y="107"/>
                  </a:lnTo>
                  <a:lnTo>
                    <a:pt x="312" y="102"/>
                  </a:lnTo>
                  <a:lnTo>
                    <a:pt x="307" y="96"/>
                  </a:lnTo>
                  <a:lnTo>
                    <a:pt x="300" y="91"/>
                  </a:lnTo>
                  <a:lnTo>
                    <a:pt x="294" y="86"/>
                  </a:lnTo>
                  <a:lnTo>
                    <a:pt x="289" y="81"/>
                  </a:lnTo>
                  <a:lnTo>
                    <a:pt x="283" y="76"/>
                  </a:lnTo>
                  <a:lnTo>
                    <a:pt x="278" y="72"/>
                  </a:lnTo>
                  <a:lnTo>
                    <a:pt x="272" y="66"/>
                  </a:lnTo>
                  <a:lnTo>
                    <a:pt x="267" y="62"/>
                  </a:lnTo>
                  <a:lnTo>
                    <a:pt x="261" y="59"/>
                  </a:lnTo>
                  <a:lnTo>
                    <a:pt x="256" y="55"/>
                  </a:lnTo>
                  <a:lnTo>
                    <a:pt x="250" y="50"/>
                  </a:lnTo>
                  <a:lnTo>
                    <a:pt x="243" y="46"/>
                  </a:lnTo>
                  <a:lnTo>
                    <a:pt x="237" y="43"/>
                  </a:lnTo>
                  <a:lnTo>
                    <a:pt x="232" y="40"/>
                  </a:lnTo>
                  <a:lnTo>
                    <a:pt x="226" y="35"/>
                  </a:lnTo>
                  <a:lnTo>
                    <a:pt x="221" y="33"/>
                  </a:lnTo>
                  <a:lnTo>
                    <a:pt x="215" y="29"/>
                  </a:lnTo>
                  <a:lnTo>
                    <a:pt x="210" y="28"/>
                  </a:lnTo>
                  <a:lnTo>
                    <a:pt x="204" y="24"/>
                  </a:lnTo>
                  <a:lnTo>
                    <a:pt x="199" y="20"/>
                  </a:lnTo>
                  <a:lnTo>
                    <a:pt x="192" y="18"/>
                  </a:lnTo>
                  <a:lnTo>
                    <a:pt x="186" y="16"/>
                  </a:lnTo>
                  <a:lnTo>
                    <a:pt x="181" y="14"/>
                  </a:lnTo>
                  <a:lnTo>
                    <a:pt x="176" y="12"/>
                  </a:lnTo>
                  <a:lnTo>
                    <a:pt x="170" y="10"/>
                  </a:lnTo>
                  <a:lnTo>
                    <a:pt x="165" y="9"/>
                  </a:lnTo>
                  <a:lnTo>
                    <a:pt x="159" y="7"/>
                  </a:lnTo>
                  <a:lnTo>
                    <a:pt x="154" y="5"/>
                  </a:lnTo>
                  <a:lnTo>
                    <a:pt x="148" y="4"/>
                  </a:lnTo>
                  <a:lnTo>
                    <a:pt x="143" y="4"/>
                  </a:lnTo>
                  <a:lnTo>
                    <a:pt x="138" y="2"/>
                  </a:lnTo>
                  <a:lnTo>
                    <a:pt x="133" y="2"/>
                  </a:lnTo>
                  <a:lnTo>
                    <a:pt x="128" y="2"/>
                  </a:lnTo>
                  <a:lnTo>
                    <a:pt x="123" y="2"/>
                  </a:lnTo>
                  <a:lnTo>
                    <a:pt x="117" y="0"/>
                  </a:lnTo>
                  <a:lnTo>
                    <a:pt x="112" y="0"/>
                  </a:lnTo>
                  <a:lnTo>
                    <a:pt x="107" y="0"/>
                  </a:lnTo>
                  <a:lnTo>
                    <a:pt x="103" y="2"/>
                  </a:lnTo>
                  <a:lnTo>
                    <a:pt x="98" y="2"/>
                  </a:lnTo>
                  <a:lnTo>
                    <a:pt x="93" y="2"/>
                  </a:lnTo>
                  <a:lnTo>
                    <a:pt x="88" y="3"/>
                  </a:lnTo>
                  <a:lnTo>
                    <a:pt x="84" y="5"/>
                  </a:lnTo>
                  <a:lnTo>
                    <a:pt x="79" y="5"/>
                  </a:lnTo>
                  <a:lnTo>
                    <a:pt x="76" y="8"/>
                  </a:lnTo>
                  <a:lnTo>
                    <a:pt x="71" y="9"/>
                  </a:lnTo>
                  <a:lnTo>
                    <a:pt x="67" y="12"/>
                  </a:lnTo>
                  <a:lnTo>
                    <a:pt x="58" y="15"/>
                  </a:lnTo>
                  <a:lnTo>
                    <a:pt x="52" y="21"/>
                  </a:lnTo>
                  <a:lnTo>
                    <a:pt x="45" y="25"/>
                  </a:lnTo>
                  <a:lnTo>
                    <a:pt x="37" y="33"/>
                  </a:lnTo>
                  <a:lnTo>
                    <a:pt x="31" y="39"/>
                  </a:lnTo>
                  <a:lnTo>
                    <a:pt x="26" y="46"/>
                  </a:lnTo>
                  <a:lnTo>
                    <a:pt x="22" y="50"/>
                  </a:lnTo>
                  <a:lnTo>
                    <a:pt x="20" y="54"/>
                  </a:lnTo>
                  <a:lnTo>
                    <a:pt x="17" y="59"/>
                  </a:lnTo>
                  <a:lnTo>
                    <a:pt x="15" y="64"/>
                  </a:lnTo>
                  <a:lnTo>
                    <a:pt x="14" y="69"/>
                  </a:lnTo>
                  <a:lnTo>
                    <a:pt x="11" y="72"/>
                  </a:lnTo>
                  <a:lnTo>
                    <a:pt x="10" y="77"/>
                  </a:lnTo>
                  <a:lnTo>
                    <a:pt x="9" y="82"/>
                  </a:lnTo>
                  <a:lnTo>
                    <a:pt x="6" y="87"/>
                  </a:lnTo>
                  <a:lnTo>
                    <a:pt x="5" y="92"/>
                  </a:lnTo>
                  <a:lnTo>
                    <a:pt x="4" y="97"/>
                  </a:lnTo>
                  <a:lnTo>
                    <a:pt x="2" y="103"/>
                  </a:lnTo>
                  <a:lnTo>
                    <a:pt x="1" y="108"/>
                  </a:lnTo>
                  <a:lnTo>
                    <a:pt x="1" y="114"/>
                  </a:lnTo>
                  <a:lnTo>
                    <a:pt x="0" y="119"/>
                  </a:lnTo>
                  <a:lnTo>
                    <a:pt x="0" y="126"/>
                  </a:lnTo>
                  <a:lnTo>
                    <a:pt x="0" y="132"/>
                  </a:lnTo>
                  <a:lnTo>
                    <a:pt x="0" y="138"/>
                  </a:lnTo>
                  <a:lnTo>
                    <a:pt x="0" y="143"/>
                  </a:lnTo>
                  <a:lnTo>
                    <a:pt x="0" y="150"/>
                  </a:lnTo>
                  <a:lnTo>
                    <a:pt x="0" y="155"/>
                  </a:lnTo>
                  <a:lnTo>
                    <a:pt x="0" y="163"/>
                  </a:lnTo>
                  <a:lnTo>
                    <a:pt x="0" y="169"/>
                  </a:lnTo>
                  <a:lnTo>
                    <a:pt x="1" y="175"/>
                  </a:lnTo>
                  <a:lnTo>
                    <a:pt x="1" y="181"/>
                  </a:lnTo>
                  <a:lnTo>
                    <a:pt x="2" y="188"/>
                  </a:lnTo>
                  <a:lnTo>
                    <a:pt x="2" y="195"/>
                  </a:lnTo>
                  <a:lnTo>
                    <a:pt x="5" y="201"/>
                  </a:lnTo>
                  <a:lnTo>
                    <a:pt x="5" y="207"/>
                  </a:lnTo>
                  <a:lnTo>
                    <a:pt x="6" y="215"/>
                  </a:lnTo>
                  <a:lnTo>
                    <a:pt x="9" y="221"/>
                  </a:lnTo>
                  <a:lnTo>
                    <a:pt x="10" y="228"/>
                  </a:lnTo>
                  <a:lnTo>
                    <a:pt x="12" y="236"/>
                  </a:lnTo>
                  <a:lnTo>
                    <a:pt x="14" y="242"/>
                  </a:lnTo>
                  <a:lnTo>
                    <a:pt x="15" y="250"/>
                  </a:lnTo>
                  <a:lnTo>
                    <a:pt x="19" y="257"/>
                  </a:lnTo>
                  <a:lnTo>
                    <a:pt x="21" y="263"/>
                  </a:lnTo>
                  <a:lnTo>
                    <a:pt x="22" y="271"/>
                  </a:lnTo>
                  <a:lnTo>
                    <a:pt x="26" y="278"/>
                  </a:lnTo>
                  <a:lnTo>
                    <a:pt x="29" y="285"/>
                  </a:lnTo>
                  <a:lnTo>
                    <a:pt x="31" y="292"/>
                  </a:lnTo>
                  <a:lnTo>
                    <a:pt x="34" y="299"/>
                  </a:lnTo>
                  <a:lnTo>
                    <a:pt x="37" y="307"/>
                  </a:lnTo>
                  <a:lnTo>
                    <a:pt x="41" y="314"/>
                  </a:lnTo>
                  <a:lnTo>
                    <a:pt x="43" y="320"/>
                  </a:lnTo>
                  <a:lnTo>
                    <a:pt x="47" y="328"/>
                  </a:lnTo>
                  <a:lnTo>
                    <a:pt x="51" y="335"/>
                  </a:lnTo>
                  <a:lnTo>
                    <a:pt x="55" y="342"/>
                  </a:lnTo>
                  <a:lnTo>
                    <a:pt x="58" y="350"/>
                  </a:lnTo>
                  <a:lnTo>
                    <a:pt x="62" y="357"/>
                  </a:lnTo>
                  <a:lnTo>
                    <a:pt x="67" y="365"/>
                  </a:lnTo>
                  <a:lnTo>
                    <a:pt x="71" y="371"/>
                  </a:lnTo>
                  <a:lnTo>
                    <a:pt x="76" y="378"/>
                  </a:lnTo>
                  <a:lnTo>
                    <a:pt x="79" y="386"/>
                  </a:lnTo>
                  <a:lnTo>
                    <a:pt x="86" y="393"/>
                  </a:lnTo>
                  <a:lnTo>
                    <a:pt x="91" y="401"/>
                  </a:lnTo>
                  <a:lnTo>
                    <a:pt x="94" y="407"/>
                  </a:lnTo>
                  <a:lnTo>
                    <a:pt x="99" y="414"/>
                  </a:lnTo>
                  <a:lnTo>
                    <a:pt x="104" y="421"/>
                  </a:lnTo>
                  <a:lnTo>
                    <a:pt x="109" y="427"/>
                  </a:lnTo>
                  <a:lnTo>
                    <a:pt x="113" y="433"/>
                  </a:lnTo>
                  <a:lnTo>
                    <a:pt x="119" y="439"/>
                  </a:lnTo>
                  <a:lnTo>
                    <a:pt x="124" y="447"/>
                  </a:lnTo>
                  <a:lnTo>
                    <a:pt x="129" y="453"/>
                  </a:lnTo>
                  <a:lnTo>
                    <a:pt x="134" y="459"/>
                  </a:lnTo>
                  <a:lnTo>
                    <a:pt x="140" y="464"/>
                  </a:lnTo>
                  <a:lnTo>
                    <a:pt x="145" y="470"/>
                  </a:lnTo>
                  <a:lnTo>
                    <a:pt x="151" y="476"/>
                  </a:lnTo>
                  <a:lnTo>
                    <a:pt x="156" y="481"/>
                  </a:lnTo>
                  <a:lnTo>
                    <a:pt x="161" y="488"/>
                  </a:lnTo>
                  <a:lnTo>
                    <a:pt x="168" y="492"/>
                  </a:lnTo>
                  <a:lnTo>
                    <a:pt x="173" y="497"/>
                  </a:lnTo>
                  <a:lnTo>
                    <a:pt x="178" y="502"/>
                  </a:lnTo>
                  <a:lnTo>
                    <a:pt x="184" y="507"/>
                  </a:lnTo>
                  <a:lnTo>
                    <a:pt x="189" y="512"/>
                  </a:lnTo>
                  <a:lnTo>
                    <a:pt x="195" y="517"/>
                  </a:lnTo>
                  <a:lnTo>
                    <a:pt x="200" y="521"/>
                  </a:lnTo>
                  <a:lnTo>
                    <a:pt x="206" y="526"/>
                  </a:lnTo>
                  <a:lnTo>
                    <a:pt x="211" y="530"/>
                  </a:lnTo>
                  <a:lnTo>
                    <a:pt x="219" y="535"/>
                  </a:lnTo>
                  <a:lnTo>
                    <a:pt x="223" y="538"/>
                  </a:lnTo>
                  <a:lnTo>
                    <a:pt x="230" y="542"/>
                  </a:lnTo>
                  <a:lnTo>
                    <a:pt x="235" y="546"/>
                  </a:lnTo>
                  <a:lnTo>
                    <a:pt x="240" y="550"/>
                  </a:lnTo>
                  <a:lnTo>
                    <a:pt x="246" y="553"/>
                  </a:lnTo>
                  <a:lnTo>
                    <a:pt x="252" y="557"/>
                  </a:lnTo>
                  <a:lnTo>
                    <a:pt x="257" y="559"/>
                  </a:lnTo>
                  <a:lnTo>
                    <a:pt x="263" y="563"/>
                  </a:lnTo>
                  <a:lnTo>
                    <a:pt x="268" y="566"/>
                  </a:lnTo>
                  <a:lnTo>
                    <a:pt x="274" y="568"/>
                  </a:lnTo>
                  <a:lnTo>
                    <a:pt x="279" y="569"/>
                  </a:lnTo>
                  <a:lnTo>
                    <a:pt x="286" y="573"/>
                  </a:lnTo>
                  <a:lnTo>
                    <a:pt x="291" y="574"/>
                  </a:lnTo>
                  <a:lnTo>
                    <a:pt x="297" y="577"/>
                  </a:lnTo>
                  <a:lnTo>
                    <a:pt x="303" y="578"/>
                  </a:lnTo>
                  <a:lnTo>
                    <a:pt x="308" y="580"/>
                  </a:lnTo>
                  <a:lnTo>
                    <a:pt x="313" y="582"/>
                  </a:lnTo>
                  <a:lnTo>
                    <a:pt x="319" y="583"/>
                  </a:lnTo>
                  <a:lnTo>
                    <a:pt x="324" y="584"/>
                  </a:lnTo>
                  <a:lnTo>
                    <a:pt x="329" y="585"/>
                  </a:lnTo>
                  <a:lnTo>
                    <a:pt x="335" y="585"/>
                  </a:lnTo>
                  <a:lnTo>
                    <a:pt x="340" y="587"/>
                  </a:lnTo>
                  <a:lnTo>
                    <a:pt x="345" y="588"/>
                  </a:lnTo>
                  <a:lnTo>
                    <a:pt x="350" y="588"/>
                  </a:lnTo>
                  <a:lnTo>
                    <a:pt x="355" y="588"/>
                  </a:lnTo>
                  <a:lnTo>
                    <a:pt x="360" y="588"/>
                  </a:lnTo>
                  <a:lnTo>
                    <a:pt x="365" y="588"/>
                  </a:lnTo>
                  <a:lnTo>
                    <a:pt x="370" y="588"/>
                  </a:lnTo>
                  <a:lnTo>
                    <a:pt x="374" y="587"/>
                  </a:lnTo>
                  <a:lnTo>
                    <a:pt x="379" y="585"/>
                  </a:lnTo>
                  <a:lnTo>
                    <a:pt x="385" y="585"/>
                  </a:lnTo>
                  <a:lnTo>
                    <a:pt x="390" y="584"/>
                  </a:lnTo>
                  <a:lnTo>
                    <a:pt x="394" y="583"/>
                  </a:lnTo>
                  <a:lnTo>
                    <a:pt x="397" y="582"/>
                  </a:lnTo>
                  <a:lnTo>
                    <a:pt x="402" y="579"/>
                  </a:lnTo>
                  <a:lnTo>
                    <a:pt x="406" y="578"/>
                  </a:lnTo>
                  <a:lnTo>
                    <a:pt x="411" y="576"/>
                  </a:lnTo>
                  <a:lnTo>
                    <a:pt x="415" y="573"/>
                  </a:lnTo>
                  <a:lnTo>
                    <a:pt x="420" y="572"/>
                  </a:lnTo>
                  <a:lnTo>
                    <a:pt x="423" y="569"/>
                  </a:lnTo>
                  <a:close/>
                </a:path>
              </a:pathLst>
            </a:custGeom>
            <a:solidFill>
              <a:srgbClr val="000000"/>
            </a:solidFill>
            <a:ln w="9525">
              <a:noFill/>
              <a:round/>
              <a:headEnd/>
              <a:tailEnd/>
            </a:ln>
          </p:spPr>
          <p:txBody>
            <a:bodyPr/>
            <a:lstStyle/>
            <a:p>
              <a:endParaRPr lang="es-ES_tradnl"/>
            </a:p>
          </p:txBody>
        </p:sp>
        <p:sp>
          <p:nvSpPr>
            <p:cNvPr id="185380" name="Freeform 46"/>
            <p:cNvSpPr>
              <a:spLocks/>
            </p:cNvSpPr>
            <p:nvPr/>
          </p:nvSpPr>
          <p:spPr bwMode="auto">
            <a:xfrm>
              <a:off x="922" y="3195"/>
              <a:ext cx="65" cy="86"/>
            </a:xfrm>
            <a:custGeom>
              <a:avLst/>
              <a:gdLst>
                <a:gd name="T0" fmla="*/ 0 w 325"/>
                <a:gd name="T1" fmla="*/ 0 h 428"/>
                <a:gd name="T2" fmla="*/ 0 w 325"/>
                <a:gd name="T3" fmla="*/ 0 h 428"/>
                <a:gd name="T4" fmla="*/ 0 w 325"/>
                <a:gd name="T5" fmla="*/ 0 h 428"/>
                <a:gd name="T6" fmla="*/ 0 w 325"/>
                <a:gd name="T7" fmla="*/ 0 h 428"/>
                <a:gd name="T8" fmla="*/ 0 w 325"/>
                <a:gd name="T9" fmla="*/ 0 h 428"/>
                <a:gd name="T10" fmla="*/ 0 w 325"/>
                <a:gd name="T11" fmla="*/ 0 h 428"/>
                <a:gd name="T12" fmla="*/ 0 w 325"/>
                <a:gd name="T13" fmla="*/ 0 h 428"/>
                <a:gd name="T14" fmla="*/ 0 w 325"/>
                <a:gd name="T15" fmla="*/ 0 h 428"/>
                <a:gd name="T16" fmla="*/ 0 w 325"/>
                <a:gd name="T17" fmla="*/ 0 h 428"/>
                <a:gd name="T18" fmla="*/ 0 w 325"/>
                <a:gd name="T19" fmla="*/ 0 h 428"/>
                <a:gd name="T20" fmla="*/ 0 w 325"/>
                <a:gd name="T21" fmla="*/ 0 h 428"/>
                <a:gd name="T22" fmla="*/ 0 w 325"/>
                <a:gd name="T23" fmla="*/ 0 h 428"/>
                <a:gd name="T24" fmla="*/ 0 w 325"/>
                <a:gd name="T25" fmla="*/ 0 h 428"/>
                <a:gd name="T26" fmla="*/ 0 w 325"/>
                <a:gd name="T27" fmla="*/ 0 h 428"/>
                <a:gd name="T28" fmla="*/ 0 w 325"/>
                <a:gd name="T29" fmla="*/ 0 h 428"/>
                <a:gd name="T30" fmla="*/ 0 w 325"/>
                <a:gd name="T31" fmla="*/ 0 h 428"/>
                <a:gd name="T32" fmla="*/ 0 w 325"/>
                <a:gd name="T33" fmla="*/ 0 h 428"/>
                <a:gd name="T34" fmla="*/ 0 w 325"/>
                <a:gd name="T35" fmla="*/ 0 h 428"/>
                <a:gd name="T36" fmla="*/ 0 w 325"/>
                <a:gd name="T37" fmla="*/ 0 h 428"/>
                <a:gd name="T38" fmla="*/ 0 w 325"/>
                <a:gd name="T39" fmla="*/ 0 h 428"/>
                <a:gd name="T40" fmla="*/ 0 w 325"/>
                <a:gd name="T41" fmla="*/ 0 h 428"/>
                <a:gd name="T42" fmla="*/ 0 w 325"/>
                <a:gd name="T43" fmla="*/ 0 h 428"/>
                <a:gd name="T44" fmla="*/ 0 w 325"/>
                <a:gd name="T45" fmla="*/ 0 h 428"/>
                <a:gd name="T46" fmla="*/ 0 w 325"/>
                <a:gd name="T47" fmla="*/ 0 h 428"/>
                <a:gd name="T48" fmla="*/ 0 w 325"/>
                <a:gd name="T49" fmla="*/ 0 h 428"/>
                <a:gd name="T50" fmla="*/ 0 w 325"/>
                <a:gd name="T51" fmla="*/ 0 h 428"/>
                <a:gd name="T52" fmla="*/ 0 w 325"/>
                <a:gd name="T53" fmla="*/ 0 h 428"/>
                <a:gd name="T54" fmla="*/ 0 w 325"/>
                <a:gd name="T55" fmla="*/ 0 h 428"/>
                <a:gd name="T56" fmla="*/ 0 w 325"/>
                <a:gd name="T57" fmla="*/ 0 h 428"/>
                <a:gd name="T58" fmla="*/ 0 w 325"/>
                <a:gd name="T59" fmla="*/ 0 h 428"/>
                <a:gd name="T60" fmla="*/ 0 w 325"/>
                <a:gd name="T61" fmla="*/ 0 h 428"/>
                <a:gd name="T62" fmla="*/ 0 w 325"/>
                <a:gd name="T63" fmla="*/ 0 h 428"/>
                <a:gd name="T64" fmla="*/ 0 w 325"/>
                <a:gd name="T65" fmla="*/ 0 h 428"/>
                <a:gd name="T66" fmla="*/ 0 w 325"/>
                <a:gd name="T67" fmla="*/ 0 h 428"/>
                <a:gd name="T68" fmla="*/ 0 w 325"/>
                <a:gd name="T69" fmla="*/ 0 h 428"/>
                <a:gd name="T70" fmla="*/ 0 w 325"/>
                <a:gd name="T71" fmla="*/ 0 h 428"/>
                <a:gd name="T72" fmla="*/ 0 w 325"/>
                <a:gd name="T73" fmla="*/ 0 h 428"/>
                <a:gd name="T74" fmla="*/ 0 w 325"/>
                <a:gd name="T75" fmla="*/ 0 h 428"/>
                <a:gd name="T76" fmla="*/ 0 w 325"/>
                <a:gd name="T77" fmla="*/ 0 h 428"/>
                <a:gd name="T78" fmla="*/ 0 w 325"/>
                <a:gd name="T79" fmla="*/ 0 h 428"/>
                <a:gd name="T80" fmla="*/ 0 w 325"/>
                <a:gd name="T81" fmla="*/ 0 h 428"/>
                <a:gd name="T82" fmla="*/ 0 w 325"/>
                <a:gd name="T83" fmla="*/ 0 h 428"/>
                <a:gd name="T84" fmla="*/ 0 w 325"/>
                <a:gd name="T85" fmla="*/ 0 h 428"/>
                <a:gd name="T86" fmla="*/ 0 w 325"/>
                <a:gd name="T87" fmla="*/ 0 h 428"/>
                <a:gd name="T88" fmla="*/ 0 w 325"/>
                <a:gd name="T89" fmla="*/ 0 h 428"/>
                <a:gd name="T90" fmla="*/ 0 w 325"/>
                <a:gd name="T91" fmla="*/ 0 h 428"/>
                <a:gd name="T92" fmla="*/ 0 w 325"/>
                <a:gd name="T93" fmla="*/ 0 h 428"/>
                <a:gd name="T94" fmla="*/ 0 w 325"/>
                <a:gd name="T95" fmla="*/ 0 h 4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5"/>
                <a:gd name="T145" fmla="*/ 0 h 428"/>
                <a:gd name="T146" fmla="*/ 325 w 325"/>
                <a:gd name="T147" fmla="*/ 428 h 4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5" h="428">
                  <a:moveTo>
                    <a:pt x="305" y="422"/>
                  </a:moveTo>
                  <a:lnTo>
                    <a:pt x="308" y="418"/>
                  </a:lnTo>
                  <a:lnTo>
                    <a:pt x="311" y="414"/>
                  </a:lnTo>
                  <a:lnTo>
                    <a:pt x="315" y="410"/>
                  </a:lnTo>
                  <a:lnTo>
                    <a:pt x="318" y="406"/>
                  </a:lnTo>
                  <a:lnTo>
                    <a:pt x="319" y="401"/>
                  </a:lnTo>
                  <a:lnTo>
                    <a:pt x="321" y="394"/>
                  </a:lnTo>
                  <a:lnTo>
                    <a:pt x="323" y="389"/>
                  </a:lnTo>
                  <a:lnTo>
                    <a:pt x="324" y="383"/>
                  </a:lnTo>
                  <a:lnTo>
                    <a:pt x="324" y="376"/>
                  </a:lnTo>
                  <a:lnTo>
                    <a:pt x="325" y="370"/>
                  </a:lnTo>
                  <a:lnTo>
                    <a:pt x="325" y="362"/>
                  </a:lnTo>
                  <a:lnTo>
                    <a:pt x="325" y="355"/>
                  </a:lnTo>
                  <a:lnTo>
                    <a:pt x="324" y="350"/>
                  </a:lnTo>
                  <a:lnTo>
                    <a:pt x="324" y="346"/>
                  </a:lnTo>
                  <a:lnTo>
                    <a:pt x="323" y="342"/>
                  </a:lnTo>
                  <a:lnTo>
                    <a:pt x="323" y="339"/>
                  </a:lnTo>
                  <a:lnTo>
                    <a:pt x="321" y="334"/>
                  </a:lnTo>
                  <a:lnTo>
                    <a:pt x="321" y="330"/>
                  </a:lnTo>
                  <a:lnTo>
                    <a:pt x="320" y="325"/>
                  </a:lnTo>
                  <a:lnTo>
                    <a:pt x="320" y="321"/>
                  </a:lnTo>
                  <a:lnTo>
                    <a:pt x="319" y="316"/>
                  </a:lnTo>
                  <a:lnTo>
                    <a:pt x="316" y="313"/>
                  </a:lnTo>
                  <a:lnTo>
                    <a:pt x="315" y="308"/>
                  </a:lnTo>
                  <a:lnTo>
                    <a:pt x="314" y="303"/>
                  </a:lnTo>
                  <a:lnTo>
                    <a:pt x="313" y="298"/>
                  </a:lnTo>
                  <a:lnTo>
                    <a:pt x="311" y="293"/>
                  </a:lnTo>
                  <a:lnTo>
                    <a:pt x="309" y="288"/>
                  </a:lnTo>
                  <a:lnTo>
                    <a:pt x="308" y="284"/>
                  </a:lnTo>
                  <a:lnTo>
                    <a:pt x="306" y="279"/>
                  </a:lnTo>
                  <a:lnTo>
                    <a:pt x="304" y="273"/>
                  </a:lnTo>
                  <a:lnTo>
                    <a:pt x="302" y="268"/>
                  </a:lnTo>
                  <a:lnTo>
                    <a:pt x="300" y="264"/>
                  </a:lnTo>
                  <a:lnTo>
                    <a:pt x="298" y="259"/>
                  </a:lnTo>
                  <a:lnTo>
                    <a:pt x="295" y="254"/>
                  </a:lnTo>
                  <a:lnTo>
                    <a:pt x="294" y="248"/>
                  </a:lnTo>
                  <a:lnTo>
                    <a:pt x="292" y="244"/>
                  </a:lnTo>
                  <a:lnTo>
                    <a:pt x="289" y="238"/>
                  </a:lnTo>
                  <a:lnTo>
                    <a:pt x="287" y="233"/>
                  </a:lnTo>
                  <a:lnTo>
                    <a:pt x="283" y="227"/>
                  </a:lnTo>
                  <a:lnTo>
                    <a:pt x="282" y="223"/>
                  </a:lnTo>
                  <a:lnTo>
                    <a:pt x="278" y="217"/>
                  </a:lnTo>
                  <a:lnTo>
                    <a:pt x="275" y="212"/>
                  </a:lnTo>
                  <a:lnTo>
                    <a:pt x="272" y="206"/>
                  </a:lnTo>
                  <a:lnTo>
                    <a:pt x="270" y="202"/>
                  </a:lnTo>
                  <a:lnTo>
                    <a:pt x="267" y="196"/>
                  </a:lnTo>
                  <a:lnTo>
                    <a:pt x="263" y="191"/>
                  </a:lnTo>
                  <a:lnTo>
                    <a:pt x="259" y="186"/>
                  </a:lnTo>
                  <a:lnTo>
                    <a:pt x="257" y="181"/>
                  </a:lnTo>
                  <a:lnTo>
                    <a:pt x="253" y="175"/>
                  </a:lnTo>
                  <a:lnTo>
                    <a:pt x="251" y="170"/>
                  </a:lnTo>
                  <a:lnTo>
                    <a:pt x="247" y="165"/>
                  </a:lnTo>
                  <a:lnTo>
                    <a:pt x="244" y="160"/>
                  </a:lnTo>
                  <a:lnTo>
                    <a:pt x="239" y="154"/>
                  </a:lnTo>
                  <a:lnTo>
                    <a:pt x="236" y="149"/>
                  </a:lnTo>
                  <a:lnTo>
                    <a:pt x="232" y="143"/>
                  </a:lnTo>
                  <a:lnTo>
                    <a:pt x="228" y="139"/>
                  </a:lnTo>
                  <a:lnTo>
                    <a:pt x="225" y="134"/>
                  </a:lnTo>
                  <a:lnTo>
                    <a:pt x="221" y="129"/>
                  </a:lnTo>
                  <a:lnTo>
                    <a:pt x="217" y="123"/>
                  </a:lnTo>
                  <a:lnTo>
                    <a:pt x="213" y="119"/>
                  </a:lnTo>
                  <a:lnTo>
                    <a:pt x="208" y="114"/>
                  </a:lnTo>
                  <a:lnTo>
                    <a:pt x="205" y="109"/>
                  </a:lnTo>
                  <a:lnTo>
                    <a:pt x="201" y="106"/>
                  </a:lnTo>
                  <a:lnTo>
                    <a:pt x="197" y="101"/>
                  </a:lnTo>
                  <a:lnTo>
                    <a:pt x="192" y="97"/>
                  </a:lnTo>
                  <a:lnTo>
                    <a:pt x="189" y="92"/>
                  </a:lnTo>
                  <a:lnTo>
                    <a:pt x="185" y="88"/>
                  </a:lnTo>
                  <a:lnTo>
                    <a:pt x="181" y="84"/>
                  </a:lnTo>
                  <a:lnTo>
                    <a:pt x="177" y="80"/>
                  </a:lnTo>
                  <a:lnTo>
                    <a:pt x="172" y="76"/>
                  </a:lnTo>
                  <a:lnTo>
                    <a:pt x="169" y="72"/>
                  </a:lnTo>
                  <a:lnTo>
                    <a:pt x="165" y="68"/>
                  </a:lnTo>
                  <a:lnTo>
                    <a:pt x="161" y="63"/>
                  </a:lnTo>
                  <a:lnTo>
                    <a:pt x="156" y="61"/>
                  </a:lnTo>
                  <a:lnTo>
                    <a:pt x="153" y="57"/>
                  </a:lnTo>
                  <a:lnTo>
                    <a:pt x="149" y="53"/>
                  </a:lnTo>
                  <a:lnTo>
                    <a:pt x="141" y="47"/>
                  </a:lnTo>
                  <a:lnTo>
                    <a:pt x="134" y="41"/>
                  </a:lnTo>
                  <a:lnTo>
                    <a:pt x="126" y="35"/>
                  </a:lnTo>
                  <a:lnTo>
                    <a:pt x="119" y="31"/>
                  </a:lnTo>
                  <a:lnTo>
                    <a:pt x="112" y="25"/>
                  </a:lnTo>
                  <a:lnTo>
                    <a:pt x="104" y="20"/>
                  </a:lnTo>
                  <a:lnTo>
                    <a:pt x="97" y="16"/>
                  </a:lnTo>
                  <a:lnTo>
                    <a:pt x="90" y="13"/>
                  </a:lnTo>
                  <a:lnTo>
                    <a:pt x="83" y="9"/>
                  </a:lnTo>
                  <a:lnTo>
                    <a:pt x="76" y="8"/>
                  </a:lnTo>
                  <a:lnTo>
                    <a:pt x="69" y="5"/>
                  </a:lnTo>
                  <a:lnTo>
                    <a:pt x="63" y="4"/>
                  </a:lnTo>
                  <a:lnTo>
                    <a:pt x="57" y="1"/>
                  </a:lnTo>
                  <a:lnTo>
                    <a:pt x="51" y="1"/>
                  </a:lnTo>
                  <a:lnTo>
                    <a:pt x="46" y="0"/>
                  </a:lnTo>
                  <a:lnTo>
                    <a:pt x="41" y="3"/>
                  </a:lnTo>
                  <a:lnTo>
                    <a:pt x="35" y="3"/>
                  </a:lnTo>
                  <a:lnTo>
                    <a:pt x="30" y="4"/>
                  </a:lnTo>
                  <a:lnTo>
                    <a:pt x="26" y="5"/>
                  </a:lnTo>
                  <a:lnTo>
                    <a:pt x="22" y="9"/>
                  </a:lnTo>
                  <a:lnTo>
                    <a:pt x="17" y="11"/>
                  </a:lnTo>
                  <a:lnTo>
                    <a:pt x="13" y="15"/>
                  </a:lnTo>
                  <a:lnTo>
                    <a:pt x="10" y="20"/>
                  </a:lnTo>
                  <a:lnTo>
                    <a:pt x="9" y="24"/>
                  </a:lnTo>
                  <a:lnTo>
                    <a:pt x="5" y="29"/>
                  </a:lnTo>
                  <a:lnTo>
                    <a:pt x="4" y="34"/>
                  </a:lnTo>
                  <a:lnTo>
                    <a:pt x="1" y="41"/>
                  </a:lnTo>
                  <a:lnTo>
                    <a:pt x="1" y="47"/>
                  </a:lnTo>
                  <a:lnTo>
                    <a:pt x="0" y="53"/>
                  </a:lnTo>
                  <a:lnTo>
                    <a:pt x="0" y="60"/>
                  </a:lnTo>
                  <a:lnTo>
                    <a:pt x="0" y="67"/>
                  </a:lnTo>
                  <a:lnTo>
                    <a:pt x="0" y="76"/>
                  </a:lnTo>
                  <a:lnTo>
                    <a:pt x="0" y="78"/>
                  </a:lnTo>
                  <a:lnTo>
                    <a:pt x="0" y="83"/>
                  </a:lnTo>
                  <a:lnTo>
                    <a:pt x="1" y="87"/>
                  </a:lnTo>
                  <a:lnTo>
                    <a:pt x="1" y="91"/>
                  </a:lnTo>
                  <a:lnTo>
                    <a:pt x="2" y="96"/>
                  </a:lnTo>
                  <a:lnTo>
                    <a:pt x="4" y="101"/>
                  </a:lnTo>
                  <a:lnTo>
                    <a:pt x="5" y="104"/>
                  </a:lnTo>
                  <a:lnTo>
                    <a:pt x="6" y="109"/>
                  </a:lnTo>
                  <a:lnTo>
                    <a:pt x="6" y="114"/>
                  </a:lnTo>
                  <a:lnTo>
                    <a:pt x="7" y="118"/>
                  </a:lnTo>
                  <a:lnTo>
                    <a:pt x="9" y="123"/>
                  </a:lnTo>
                  <a:lnTo>
                    <a:pt x="10" y="127"/>
                  </a:lnTo>
                  <a:lnTo>
                    <a:pt x="11" y="132"/>
                  </a:lnTo>
                  <a:lnTo>
                    <a:pt x="12" y="135"/>
                  </a:lnTo>
                  <a:lnTo>
                    <a:pt x="13" y="141"/>
                  </a:lnTo>
                  <a:lnTo>
                    <a:pt x="16" y="146"/>
                  </a:lnTo>
                  <a:lnTo>
                    <a:pt x="17" y="150"/>
                  </a:lnTo>
                  <a:lnTo>
                    <a:pt x="20" y="155"/>
                  </a:lnTo>
                  <a:lnTo>
                    <a:pt x="22" y="160"/>
                  </a:lnTo>
                  <a:lnTo>
                    <a:pt x="25" y="165"/>
                  </a:lnTo>
                  <a:lnTo>
                    <a:pt x="26" y="170"/>
                  </a:lnTo>
                  <a:lnTo>
                    <a:pt x="28" y="175"/>
                  </a:lnTo>
                  <a:lnTo>
                    <a:pt x="31" y="181"/>
                  </a:lnTo>
                  <a:lnTo>
                    <a:pt x="33" y="186"/>
                  </a:lnTo>
                  <a:lnTo>
                    <a:pt x="36" y="191"/>
                  </a:lnTo>
                  <a:lnTo>
                    <a:pt x="38" y="196"/>
                  </a:lnTo>
                  <a:lnTo>
                    <a:pt x="41" y="201"/>
                  </a:lnTo>
                  <a:lnTo>
                    <a:pt x="45" y="206"/>
                  </a:lnTo>
                  <a:lnTo>
                    <a:pt x="46" y="211"/>
                  </a:lnTo>
                  <a:lnTo>
                    <a:pt x="49" y="217"/>
                  </a:lnTo>
                  <a:lnTo>
                    <a:pt x="52" y="222"/>
                  </a:lnTo>
                  <a:lnTo>
                    <a:pt x="56" y="228"/>
                  </a:lnTo>
                  <a:lnTo>
                    <a:pt x="58" y="232"/>
                  </a:lnTo>
                  <a:lnTo>
                    <a:pt x="62" y="238"/>
                  </a:lnTo>
                  <a:lnTo>
                    <a:pt x="66" y="243"/>
                  </a:lnTo>
                  <a:lnTo>
                    <a:pt x="69" y="249"/>
                  </a:lnTo>
                  <a:lnTo>
                    <a:pt x="72" y="254"/>
                  </a:lnTo>
                  <a:lnTo>
                    <a:pt x="76" y="260"/>
                  </a:lnTo>
                  <a:lnTo>
                    <a:pt x="79" y="265"/>
                  </a:lnTo>
                  <a:lnTo>
                    <a:pt x="83" y="272"/>
                  </a:lnTo>
                  <a:lnTo>
                    <a:pt x="87" y="275"/>
                  </a:lnTo>
                  <a:lnTo>
                    <a:pt x="90" y="280"/>
                  </a:lnTo>
                  <a:lnTo>
                    <a:pt x="94" y="285"/>
                  </a:lnTo>
                  <a:lnTo>
                    <a:pt x="98" y="291"/>
                  </a:lnTo>
                  <a:lnTo>
                    <a:pt x="102" y="295"/>
                  </a:lnTo>
                  <a:lnTo>
                    <a:pt x="104" y="300"/>
                  </a:lnTo>
                  <a:lnTo>
                    <a:pt x="108" y="305"/>
                  </a:lnTo>
                  <a:lnTo>
                    <a:pt x="113" y="311"/>
                  </a:lnTo>
                  <a:lnTo>
                    <a:pt x="117" y="315"/>
                  </a:lnTo>
                  <a:lnTo>
                    <a:pt x="120" y="320"/>
                  </a:lnTo>
                  <a:lnTo>
                    <a:pt x="124" y="324"/>
                  </a:lnTo>
                  <a:lnTo>
                    <a:pt x="128" y="329"/>
                  </a:lnTo>
                  <a:lnTo>
                    <a:pt x="131" y="334"/>
                  </a:lnTo>
                  <a:lnTo>
                    <a:pt x="136" y="337"/>
                  </a:lnTo>
                  <a:lnTo>
                    <a:pt x="140" y="342"/>
                  </a:lnTo>
                  <a:lnTo>
                    <a:pt x="144" y="346"/>
                  </a:lnTo>
                  <a:lnTo>
                    <a:pt x="151" y="353"/>
                  </a:lnTo>
                  <a:lnTo>
                    <a:pt x="160" y="361"/>
                  </a:lnTo>
                  <a:lnTo>
                    <a:pt x="164" y="365"/>
                  </a:lnTo>
                  <a:lnTo>
                    <a:pt x="167" y="368"/>
                  </a:lnTo>
                  <a:lnTo>
                    <a:pt x="171" y="372"/>
                  </a:lnTo>
                  <a:lnTo>
                    <a:pt x="176" y="376"/>
                  </a:lnTo>
                  <a:lnTo>
                    <a:pt x="184" y="382"/>
                  </a:lnTo>
                  <a:lnTo>
                    <a:pt x="191" y="388"/>
                  </a:lnTo>
                  <a:lnTo>
                    <a:pt x="195" y="391"/>
                  </a:lnTo>
                  <a:lnTo>
                    <a:pt x="198" y="394"/>
                  </a:lnTo>
                  <a:lnTo>
                    <a:pt x="202" y="397"/>
                  </a:lnTo>
                  <a:lnTo>
                    <a:pt x="207" y="401"/>
                  </a:lnTo>
                  <a:lnTo>
                    <a:pt x="213" y="404"/>
                  </a:lnTo>
                  <a:lnTo>
                    <a:pt x="221" y="409"/>
                  </a:lnTo>
                  <a:lnTo>
                    <a:pt x="228" y="413"/>
                  </a:lnTo>
                  <a:lnTo>
                    <a:pt x="236" y="415"/>
                  </a:lnTo>
                  <a:lnTo>
                    <a:pt x="242" y="419"/>
                  </a:lnTo>
                  <a:lnTo>
                    <a:pt x="249" y="422"/>
                  </a:lnTo>
                  <a:lnTo>
                    <a:pt x="256" y="424"/>
                  </a:lnTo>
                  <a:lnTo>
                    <a:pt x="263" y="427"/>
                  </a:lnTo>
                  <a:lnTo>
                    <a:pt x="269" y="427"/>
                  </a:lnTo>
                  <a:lnTo>
                    <a:pt x="274" y="428"/>
                  </a:lnTo>
                  <a:lnTo>
                    <a:pt x="280" y="428"/>
                  </a:lnTo>
                  <a:lnTo>
                    <a:pt x="287" y="428"/>
                  </a:lnTo>
                  <a:lnTo>
                    <a:pt x="290" y="427"/>
                  </a:lnTo>
                  <a:lnTo>
                    <a:pt x="295" y="425"/>
                  </a:lnTo>
                  <a:lnTo>
                    <a:pt x="300" y="423"/>
                  </a:lnTo>
                  <a:lnTo>
                    <a:pt x="305" y="422"/>
                  </a:lnTo>
                  <a:close/>
                </a:path>
              </a:pathLst>
            </a:custGeom>
            <a:solidFill>
              <a:srgbClr val="99EBEB"/>
            </a:solidFill>
            <a:ln w="9525">
              <a:noFill/>
              <a:round/>
              <a:headEnd/>
              <a:tailEnd/>
            </a:ln>
          </p:spPr>
          <p:txBody>
            <a:bodyPr/>
            <a:lstStyle/>
            <a:p>
              <a:endParaRPr lang="es-ES_tradnl"/>
            </a:p>
          </p:txBody>
        </p:sp>
        <p:sp>
          <p:nvSpPr>
            <p:cNvPr id="185381" name="Freeform 47"/>
            <p:cNvSpPr>
              <a:spLocks/>
            </p:cNvSpPr>
            <p:nvPr/>
          </p:nvSpPr>
          <p:spPr bwMode="auto">
            <a:xfrm>
              <a:off x="920" y="3155"/>
              <a:ext cx="120" cy="136"/>
            </a:xfrm>
            <a:custGeom>
              <a:avLst/>
              <a:gdLst>
                <a:gd name="T0" fmla="*/ 0 w 599"/>
                <a:gd name="T1" fmla="*/ 0 h 682"/>
                <a:gd name="T2" fmla="*/ 0 w 599"/>
                <a:gd name="T3" fmla="*/ 0 h 682"/>
                <a:gd name="T4" fmla="*/ 0 w 599"/>
                <a:gd name="T5" fmla="*/ 0 h 682"/>
                <a:gd name="T6" fmla="*/ 0 w 599"/>
                <a:gd name="T7" fmla="*/ 0 h 682"/>
                <a:gd name="T8" fmla="*/ 0 w 599"/>
                <a:gd name="T9" fmla="*/ 0 h 682"/>
                <a:gd name="T10" fmla="*/ 0 w 599"/>
                <a:gd name="T11" fmla="*/ 0 h 682"/>
                <a:gd name="T12" fmla="*/ 0 w 599"/>
                <a:gd name="T13" fmla="*/ 0 h 682"/>
                <a:gd name="T14" fmla="*/ 0 w 599"/>
                <a:gd name="T15" fmla="*/ 0 h 682"/>
                <a:gd name="T16" fmla="*/ 0 w 599"/>
                <a:gd name="T17" fmla="*/ 0 h 682"/>
                <a:gd name="T18" fmla="*/ 0 w 599"/>
                <a:gd name="T19" fmla="*/ 0 h 682"/>
                <a:gd name="T20" fmla="*/ 0 w 599"/>
                <a:gd name="T21" fmla="*/ 0 h 682"/>
                <a:gd name="T22" fmla="*/ 0 w 599"/>
                <a:gd name="T23" fmla="*/ 0 h 682"/>
                <a:gd name="T24" fmla="*/ 0 w 599"/>
                <a:gd name="T25" fmla="*/ 0 h 682"/>
                <a:gd name="T26" fmla="*/ 0 w 599"/>
                <a:gd name="T27" fmla="*/ 0 h 682"/>
                <a:gd name="T28" fmla="*/ 0 w 599"/>
                <a:gd name="T29" fmla="*/ 0 h 682"/>
                <a:gd name="T30" fmla="*/ 0 w 599"/>
                <a:gd name="T31" fmla="*/ 0 h 682"/>
                <a:gd name="T32" fmla="*/ 0 w 599"/>
                <a:gd name="T33" fmla="*/ 0 h 682"/>
                <a:gd name="T34" fmla="*/ 0 w 599"/>
                <a:gd name="T35" fmla="*/ 0 h 682"/>
                <a:gd name="T36" fmla="*/ 0 w 599"/>
                <a:gd name="T37" fmla="*/ 0 h 682"/>
                <a:gd name="T38" fmla="*/ 0 w 599"/>
                <a:gd name="T39" fmla="*/ 0 h 682"/>
                <a:gd name="T40" fmla="*/ 0 w 599"/>
                <a:gd name="T41" fmla="*/ 0 h 682"/>
                <a:gd name="T42" fmla="*/ 0 w 599"/>
                <a:gd name="T43" fmla="*/ 0 h 682"/>
                <a:gd name="T44" fmla="*/ 0 w 599"/>
                <a:gd name="T45" fmla="*/ 0 h 682"/>
                <a:gd name="T46" fmla="*/ 0 w 599"/>
                <a:gd name="T47" fmla="*/ 0 h 682"/>
                <a:gd name="T48" fmla="*/ 0 w 599"/>
                <a:gd name="T49" fmla="*/ 0 h 682"/>
                <a:gd name="T50" fmla="*/ 0 w 599"/>
                <a:gd name="T51" fmla="*/ 0 h 682"/>
                <a:gd name="T52" fmla="*/ 0 w 599"/>
                <a:gd name="T53" fmla="*/ 0 h 682"/>
                <a:gd name="T54" fmla="*/ 0 w 599"/>
                <a:gd name="T55" fmla="*/ 0 h 682"/>
                <a:gd name="T56" fmla="*/ 0 w 599"/>
                <a:gd name="T57" fmla="*/ 0 h 682"/>
                <a:gd name="T58" fmla="*/ 0 w 599"/>
                <a:gd name="T59" fmla="*/ 0 h 682"/>
                <a:gd name="T60" fmla="*/ 0 w 599"/>
                <a:gd name="T61" fmla="*/ 0 h 682"/>
                <a:gd name="T62" fmla="*/ 0 w 599"/>
                <a:gd name="T63" fmla="*/ 0 h 682"/>
                <a:gd name="T64" fmla="*/ 0 w 599"/>
                <a:gd name="T65" fmla="*/ 0 h 682"/>
                <a:gd name="T66" fmla="*/ 0 w 599"/>
                <a:gd name="T67" fmla="*/ 0 h 682"/>
                <a:gd name="T68" fmla="*/ 0 w 599"/>
                <a:gd name="T69" fmla="*/ 0 h 682"/>
                <a:gd name="T70" fmla="*/ 0 w 599"/>
                <a:gd name="T71" fmla="*/ 0 h 682"/>
                <a:gd name="T72" fmla="*/ 0 w 599"/>
                <a:gd name="T73" fmla="*/ 0 h 682"/>
                <a:gd name="T74" fmla="*/ 0 w 599"/>
                <a:gd name="T75" fmla="*/ 0 h 682"/>
                <a:gd name="T76" fmla="*/ 0 w 599"/>
                <a:gd name="T77" fmla="*/ 0 h 682"/>
                <a:gd name="T78" fmla="*/ 0 w 599"/>
                <a:gd name="T79" fmla="*/ 0 h 682"/>
                <a:gd name="T80" fmla="*/ 0 w 599"/>
                <a:gd name="T81" fmla="*/ 0 h 682"/>
                <a:gd name="T82" fmla="*/ 0 w 599"/>
                <a:gd name="T83" fmla="*/ 0 h 682"/>
                <a:gd name="T84" fmla="*/ 0 w 599"/>
                <a:gd name="T85" fmla="*/ 0 h 682"/>
                <a:gd name="T86" fmla="*/ 0 w 599"/>
                <a:gd name="T87" fmla="*/ 0 h 682"/>
                <a:gd name="T88" fmla="*/ 0 w 599"/>
                <a:gd name="T89" fmla="*/ 0 h 682"/>
                <a:gd name="T90" fmla="*/ 0 w 599"/>
                <a:gd name="T91" fmla="*/ 0 h 682"/>
                <a:gd name="T92" fmla="*/ 0 w 599"/>
                <a:gd name="T93" fmla="*/ 0 h 682"/>
                <a:gd name="T94" fmla="*/ 0 w 599"/>
                <a:gd name="T95" fmla="*/ 0 h 682"/>
                <a:gd name="T96" fmla="*/ 0 w 599"/>
                <a:gd name="T97" fmla="*/ 0 h 682"/>
                <a:gd name="T98" fmla="*/ 0 w 599"/>
                <a:gd name="T99" fmla="*/ 0 h 682"/>
                <a:gd name="T100" fmla="*/ 0 w 599"/>
                <a:gd name="T101" fmla="*/ 0 h 682"/>
                <a:gd name="T102" fmla="*/ 0 w 599"/>
                <a:gd name="T103" fmla="*/ 0 h 682"/>
                <a:gd name="T104" fmla="*/ 0 w 599"/>
                <a:gd name="T105" fmla="*/ 0 h 682"/>
                <a:gd name="T106" fmla="*/ 0 w 599"/>
                <a:gd name="T107" fmla="*/ 0 h 682"/>
                <a:gd name="T108" fmla="*/ 0 w 599"/>
                <a:gd name="T109" fmla="*/ 0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9"/>
                <a:gd name="T166" fmla="*/ 0 h 682"/>
                <a:gd name="T167" fmla="*/ 599 w 59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9" h="682">
                  <a:moveTo>
                    <a:pt x="0" y="140"/>
                  </a:moveTo>
                  <a:lnTo>
                    <a:pt x="255" y="0"/>
                  </a:lnTo>
                  <a:lnTo>
                    <a:pt x="256" y="0"/>
                  </a:lnTo>
                  <a:lnTo>
                    <a:pt x="261" y="1"/>
                  </a:lnTo>
                  <a:lnTo>
                    <a:pt x="265" y="3"/>
                  </a:lnTo>
                  <a:lnTo>
                    <a:pt x="270" y="4"/>
                  </a:lnTo>
                  <a:lnTo>
                    <a:pt x="275" y="6"/>
                  </a:lnTo>
                  <a:lnTo>
                    <a:pt x="282" y="10"/>
                  </a:lnTo>
                  <a:lnTo>
                    <a:pt x="288" y="11"/>
                  </a:lnTo>
                  <a:lnTo>
                    <a:pt x="296" y="15"/>
                  </a:lnTo>
                  <a:lnTo>
                    <a:pt x="300" y="16"/>
                  </a:lnTo>
                  <a:lnTo>
                    <a:pt x="303" y="19"/>
                  </a:lnTo>
                  <a:lnTo>
                    <a:pt x="308" y="20"/>
                  </a:lnTo>
                  <a:lnTo>
                    <a:pt x="312" y="22"/>
                  </a:lnTo>
                  <a:lnTo>
                    <a:pt x="317" y="24"/>
                  </a:lnTo>
                  <a:lnTo>
                    <a:pt x="321" y="26"/>
                  </a:lnTo>
                  <a:lnTo>
                    <a:pt x="326" y="29"/>
                  </a:lnTo>
                  <a:lnTo>
                    <a:pt x="331" y="31"/>
                  </a:lnTo>
                  <a:lnTo>
                    <a:pt x="334" y="34"/>
                  </a:lnTo>
                  <a:lnTo>
                    <a:pt x="341" y="36"/>
                  </a:lnTo>
                  <a:lnTo>
                    <a:pt x="346" y="40"/>
                  </a:lnTo>
                  <a:lnTo>
                    <a:pt x="351" y="43"/>
                  </a:lnTo>
                  <a:lnTo>
                    <a:pt x="355" y="45"/>
                  </a:lnTo>
                  <a:lnTo>
                    <a:pt x="362" y="48"/>
                  </a:lnTo>
                  <a:lnTo>
                    <a:pt x="367" y="52"/>
                  </a:lnTo>
                  <a:lnTo>
                    <a:pt x="373" y="56"/>
                  </a:lnTo>
                  <a:lnTo>
                    <a:pt x="378" y="58"/>
                  </a:lnTo>
                  <a:lnTo>
                    <a:pt x="383" y="62"/>
                  </a:lnTo>
                  <a:lnTo>
                    <a:pt x="389" y="67"/>
                  </a:lnTo>
                  <a:lnTo>
                    <a:pt x="394" y="71"/>
                  </a:lnTo>
                  <a:lnTo>
                    <a:pt x="399" y="74"/>
                  </a:lnTo>
                  <a:lnTo>
                    <a:pt x="405" y="78"/>
                  </a:lnTo>
                  <a:lnTo>
                    <a:pt x="410" y="83"/>
                  </a:lnTo>
                  <a:lnTo>
                    <a:pt x="416" y="88"/>
                  </a:lnTo>
                  <a:lnTo>
                    <a:pt x="421" y="92"/>
                  </a:lnTo>
                  <a:lnTo>
                    <a:pt x="427" y="97"/>
                  </a:lnTo>
                  <a:lnTo>
                    <a:pt x="432" y="102"/>
                  </a:lnTo>
                  <a:lnTo>
                    <a:pt x="440" y="108"/>
                  </a:lnTo>
                  <a:lnTo>
                    <a:pt x="445" y="112"/>
                  </a:lnTo>
                  <a:lnTo>
                    <a:pt x="451" y="117"/>
                  </a:lnTo>
                  <a:lnTo>
                    <a:pt x="456" y="122"/>
                  </a:lnTo>
                  <a:lnTo>
                    <a:pt x="461" y="129"/>
                  </a:lnTo>
                  <a:lnTo>
                    <a:pt x="467" y="134"/>
                  </a:lnTo>
                  <a:lnTo>
                    <a:pt x="472" y="140"/>
                  </a:lnTo>
                  <a:lnTo>
                    <a:pt x="478" y="146"/>
                  </a:lnTo>
                  <a:lnTo>
                    <a:pt x="485" y="153"/>
                  </a:lnTo>
                  <a:lnTo>
                    <a:pt x="490" y="159"/>
                  </a:lnTo>
                  <a:lnTo>
                    <a:pt x="495" y="165"/>
                  </a:lnTo>
                  <a:lnTo>
                    <a:pt x="500" y="172"/>
                  </a:lnTo>
                  <a:lnTo>
                    <a:pt x="506" y="179"/>
                  </a:lnTo>
                  <a:lnTo>
                    <a:pt x="511" y="186"/>
                  </a:lnTo>
                  <a:lnTo>
                    <a:pt x="516" y="193"/>
                  </a:lnTo>
                  <a:lnTo>
                    <a:pt x="521" y="201"/>
                  </a:lnTo>
                  <a:lnTo>
                    <a:pt x="527" y="210"/>
                  </a:lnTo>
                  <a:lnTo>
                    <a:pt x="532" y="216"/>
                  </a:lnTo>
                  <a:lnTo>
                    <a:pt x="536" y="223"/>
                  </a:lnTo>
                  <a:lnTo>
                    <a:pt x="540" y="231"/>
                  </a:lnTo>
                  <a:lnTo>
                    <a:pt x="544" y="238"/>
                  </a:lnTo>
                  <a:lnTo>
                    <a:pt x="548" y="246"/>
                  </a:lnTo>
                  <a:lnTo>
                    <a:pt x="552" y="252"/>
                  </a:lnTo>
                  <a:lnTo>
                    <a:pt x="555" y="259"/>
                  </a:lnTo>
                  <a:lnTo>
                    <a:pt x="559" y="267"/>
                  </a:lnTo>
                  <a:lnTo>
                    <a:pt x="562" y="274"/>
                  </a:lnTo>
                  <a:lnTo>
                    <a:pt x="565" y="280"/>
                  </a:lnTo>
                  <a:lnTo>
                    <a:pt x="568" y="286"/>
                  </a:lnTo>
                  <a:lnTo>
                    <a:pt x="570" y="294"/>
                  </a:lnTo>
                  <a:lnTo>
                    <a:pt x="573" y="300"/>
                  </a:lnTo>
                  <a:lnTo>
                    <a:pt x="575" y="308"/>
                  </a:lnTo>
                  <a:lnTo>
                    <a:pt x="578" y="314"/>
                  </a:lnTo>
                  <a:lnTo>
                    <a:pt x="581" y="320"/>
                  </a:lnTo>
                  <a:lnTo>
                    <a:pt x="583" y="326"/>
                  </a:lnTo>
                  <a:lnTo>
                    <a:pt x="584" y="332"/>
                  </a:lnTo>
                  <a:lnTo>
                    <a:pt x="585" y="337"/>
                  </a:lnTo>
                  <a:lnTo>
                    <a:pt x="588" y="345"/>
                  </a:lnTo>
                  <a:lnTo>
                    <a:pt x="588" y="350"/>
                  </a:lnTo>
                  <a:lnTo>
                    <a:pt x="590" y="356"/>
                  </a:lnTo>
                  <a:lnTo>
                    <a:pt x="591" y="361"/>
                  </a:lnTo>
                  <a:lnTo>
                    <a:pt x="593" y="367"/>
                  </a:lnTo>
                  <a:lnTo>
                    <a:pt x="594" y="372"/>
                  </a:lnTo>
                  <a:lnTo>
                    <a:pt x="594" y="377"/>
                  </a:lnTo>
                  <a:lnTo>
                    <a:pt x="595" y="383"/>
                  </a:lnTo>
                  <a:lnTo>
                    <a:pt x="596" y="388"/>
                  </a:lnTo>
                  <a:lnTo>
                    <a:pt x="596" y="392"/>
                  </a:lnTo>
                  <a:lnTo>
                    <a:pt x="596" y="397"/>
                  </a:lnTo>
                  <a:lnTo>
                    <a:pt x="598" y="402"/>
                  </a:lnTo>
                  <a:lnTo>
                    <a:pt x="599" y="408"/>
                  </a:lnTo>
                  <a:lnTo>
                    <a:pt x="599" y="412"/>
                  </a:lnTo>
                  <a:lnTo>
                    <a:pt x="599" y="415"/>
                  </a:lnTo>
                  <a:lnTo>
                    <a:pt x="599" y="420"/>
                  </a:lnTo>
                  <a:lnTo>
                    <a:pt x="599" y="424"/>
                  </a:lnTo>
                  <a:lnTo>
                    <a:pt x="599" y="431"/>
                  </a:lnTo>
                  <a:lnTo>
                    <a:pt x="599" y="440"/>
                  </a:lnTo>
                  <a:lnTo>
                    <a:pt x="598" y="445"/>
                  </a:lnTo>
                  <a:lnTo>
                    <a:pt x="596" y="453"/>
                  </a:lnTo>
                  <a:lnTo>
                    <a:pt x="596" y="458"/>
                  </a:lnTo>
                  <a:lnTo>
                    <a:pt x="596" y="462"/>
                  </a:lnTo>
                  <a:lnTo>
                    <a:pt x="595" y="466"/>
                  </a:lnTo>
                  <a:lnTo>
                    <a:pt x="594" y="471"/>
                  </a:lnTo>
                  <a:lnTo>
                    <a:pt x="594" y="475"/>
                  </a:lnTo>
                  <a:lnTo>
                    <a:pt x="593" y="477"/>
                  </a:lnTo>
                  <a:lnTo>
                    <a:pt x="591" y="481"/>
                  </a:lnTo>
                  <a:lnTo>
                    <a:pt x="591" y="484"/>
                  </a:lnTo>
                  <a:lnTo>
                    <a:pt x="378" y="682"/>
                  </a:lnTo>
                  <a:lnTo>
                    <a:pt x="351" y="606"/>
                  </a:lnTo>
                  <a:lnTo>
                    <a:pt x="537" y="429"/>
                  </a:lnTo>
                  <a:lnTo>
                    <a:pt x="537" y="428"/>
                  </a:lnTo>
                  <a:lnTo>
                    <a:pt x="537" y="425"/>
                  </a:lnTo>
                  <a:lnTo>
                    <a:pt x="536" y="422"/>
                  </a:lnTo>
                  <a:lnTo>
                    <a:pt x="534" y="417"/>
                  </a:lnTo>
                  <a:lnTo>
                    <a:pt x="533" y="410"/>
                  </a:lnTo>
                  <a:lnTo>
                    <a:pt x="532" y="403"/>
                  </a:lnTo>
                  <a:lnTo>
                    <a:pt x="531" y="399"/>
                  </a:lnTo>
                  <a:lnTo>
                    <a:pt x="529" y="394"/>
                  </a:lnTo>
                  <a:lnTo>
                    <a:pt x="528" y="389"/>
                  </a:lnTo>
                  <a:lnTo>
                    <a:pt x="528" y="386"/>
                  </a:lnTo>
                  <a:lnTo>
                    <a:pt x="526" y="379"/>
                  </a:lnTo>
                  <a:lnTo>
                    <a:pt x="524" y="373"/>
                  </a:lnTo>
                  <a:lnTo>
                    <a:pt x="522" y="368"/>
                  </a:lnTo>
                  <a:lnTo>
                    <a:pt x="521" y="363"/>
                  </a:lnTo>
                  <a:lnTo>
                    <a:pt x="518" y="356"/>
                  </a:lnTo>
                  <a:lnTo>
                    <a:pt x="517" y="351"/>
                  </a:lnTo>
                  <a:lnTo>
                    <a:pt x="514" y="345"/>
                  </a:lnTo>
                  <a:lnTo>
                    <a:pt x="513" y="339"/>
                  </a:lnTo>
                  <a:lnTo>
                    <a:pt x="509" y="331"/>
                  </a:lnTo>
                  <a:lnTo>
                    <a:pt x="508" y="325"/>
                  </a:lnTo>
                  <a:lnTo>
                    <a:pt x="504" y="317"/>
                  </a:lnTo>
                  <a:lnTo>
                    <a:pt x="503" y="311"/>
                  </a:lnTo>
                  <a:lnTo>
                    <a:pt x="500" y="304"/>
                  </a:lnTo>
                  <a:lnTo>
                    <a:pt x="496" y="296"/>
                  </a:lnTo>
                  <a:lnTo>
                    <a:pt x="493" y="290"/>
                  </a:lnTo>
                  <a:lnTo>
                    <a:pt x="490" y="283"/>
                  </a:lnTo>
                  <a:lnTo>
                    <a:pt x="486" y="275"/>
                  </a:lnTo>
                  <a:lnTo>
                    <a:pt x="481" y="268"/>
                  </a:lnTo>
                  <a:lnTo>
                    <a:pt x="477" y="259"/>
                  </a:lnTo>
                  <a:lnTo>
                    <a:pt x="473" y="252"/>
                  </a:lnTo>
                  <a:lnTo>
                    <a:pt x="468" y="244"/>
                  </a:lnTo>
                  <a:lnTo>
                    <a:pt x="464" y="237"/>
                  </a:lnTo>
                  <a:lnTo>
                    <a:pt x="459" y="229"/>
                  </a:lnTo>
                  <a:lnTo>
                    <a:pt x="455" y="222"/>
                  </a:lnTo>
                  <a:lnTo>
                    <a:pt x="449" y="215"/>
                  </a:lnTo>
                  <a:lnTo>
                    <a:pt x="442" y="207"/>
                  </a:lnTo>
                  <a:lnTo>
                    <a:pt x="436" y="198"/>
                  </a:lnTo>
                  <a:lnTo>
                    <a:pt x="431" y="192"/>
                  </a:lnTo>
                  <a:lnTo>
                    <a:pt x="425" y="185"/>
                  </a:lnTo>
                  <a:lnTo>
                    <a:pt x="419" y="177"/>
                  </a:lnTo>
                  <a:lnTo>
                    <a:pt x="411" y="170"/>
                  </a:lnTo>
                  <a:lnTo>
                    <a:pt x="406" y="164"/>
                  </a:lnTo>
                  <a:lnTo>
                    <a:pt x="398" y="156"/>
                  </a:lnTo>
                  <a:lnTo>
                    <a:pt x="390" y="149"/>
                  </a:lnTo>
                  <a:lnTo>
                    <a:pt x="383" y="141"/>
                  </a:lnTo>
                  <a:lnTo>
                    <a:pt x="375" y="135"/>
                  </a:lnTo>
                  <a:lnTo>
                    <a:pt x="367" y="129"/>
                  </a:lnTo>
                  <a:lnTo>
                    <a:pt x="358" y="122"/>
                  </a:lnTo>
                  <a:lnTo>
                    <a:pt x="349" y="117"/>
                  </a:lnTo>
                  <a:lnTo>
                    <a:pt x="342" y="110"/>
                  </a:lnTo>
                  <a:lnTo>
                    <a:pt x="332" y="104"/>
                  </a:lnTo>
                  <a:lnTo>
                    <a:pt x="322" y="99"/>
                  </a:lnTo>
                  <a:lnTo>
                    <a:pt x="312" y="93"/>
                  </a:lnTo>
                  <a:lnTo>
                    <a:pt x="303" y="88"/>
                  </a:lnTo>
                  <a:lnTo>
                    <a:pt x="292" y="83"/>
                  </a:lnTo>
                  <a:lnTo>
                    <a:pt x="282" y="78"/>
                  </a:lnTo>
                  <a:lnTo>
                    <a:pt x="271" y="73"/>
                  </a:lnTo>
                  <a:lnTo>
                    <a:pt x="260" y="70"/>
                  </a:lnTo>
                  <a:lnTo>
                    <a:pt x="107" y="156"/>
                  </a:lnTo>
                  <a:lnTo>
                    <a:pt x="0" y="140"/>
                  </a:lnTo>
                  <a:close/>
                </a:path>
              </a:pathLst>
            </a:custGeom>
            <a:solidFill>
              <a:srgbClr val="000000"/>
            </a:solidFill>
            <a:ln w="9525">
              <a:noFill/>
              <a:round/>
              <a:headEnd/>
              <a:tailEnd/>
            </a:ln>
          </p:spPr>
          <p:txBody>
            <a:bodyPr/>
            <a:lstStyle/>
            <a:p>
              <a:endParaRPr lang="es-ES_tradnl"/>
            </a:p>
          </p:txBody>
        </p:sp>
        <p:sp>
          <p:nvSpPr>
            <p:cNvPr id="185382" name="Freeform 48"/>
            <p:cNvSpPr>
              <a:spLocks/>
            </p:cNvSpPr>
            <p:nvPr/>
          </p:nvSpPr>
          <p:spPr bwMode="auto">
            <a:xfrm>
              <a:off x="969" y="3148"/>
              <a:ext cx="92" cy="103"/>
            </a:xfrm>
            <a:custGeom>
              <a:avLst/>
              <a:gdLst>
                <a:gd name="T0" fmla="*/ 0 w 457"/>
                <a:gd name="T1" fmla="*/ 0 h 515"/>
                <a:gd name="T2" fmla="*/ 0 w 457"/>
                <a:gd name="T3" fmla="*/ 0 h 515"/>
                <a:gd name="T4" fmla="*/ 0 w 457"/>
                <a:gd name="T5" fmla="*/ 0 h 515"/>
                <a:gd name="T6" fmla="*/ 0 w 457"/>
                <a:gd name="T7" fmla="*/ 0 h 515"/>
                <a:gd name="T8" fmla="*/ 0 w 457"/>
                <a:gd name="T9" fmla="*/ 0 h 515"/>
                <a:gd name="T10" fmla="*/ 0 w 457"/>
                <a:gd name="T11" fmla="*/ 0 h 515"/>
                <a:gd name="T12" fmla="*/ 0 w 457"/>
                <a:gd name="T13" fmla="*/ 0 h 515"/>
                <a:gd name="T14" fmla="*/ 0 w 457"/>
                <a:gd name="T15" fmla="*/ 0 h 515"/>
                <a:gd name="T16" fmla="*/ 0 w 457"/>
                <a:gd name="T17" fmla="*/ 0 h 515"/>
                <a:gd name="T18" fmla="*/ 0 w 457"/>
                <a:gd name="T19" fmla="*/ 0 h 515"/>
                <a:gd name="T20" fmla="*/ 0 w 457"/>
                <a:gd name="T21" fmla="*/ 0 h 515"/>
                <a:gd name="T22" fmla="*/ 0 w 457"/>
                <a:gd name="T23" fmla="*/ 0 h 515"/>
                <a:gd name="T24" fmla="*/ 0 w 457"/>
                <a:gd name="T25" fmla="*/ 0 h 515"/>
                <a:gd name="T26" fmla="*/ 0 w 457"/>
                <a:gd name="T27" fmla="*/ 0 h 515"/>
                <a:gd name="T28" fmla="*/ 0 w 457"/>
                <a:gd name="T29" fmla="*/ 0 h 515"/>
                <a:gd name="T30" fmla="*/ 0 w 457"/>
                <a:gd name="T31" fmla="*/ 0 h 515"/>
                <a:gd name="T32" fmla="*/ 0 w 457"/>
                <a:gd name="T33" fmla="*/ 0 h 515"/>
                <a:gd name="T34" fmla="*/ 0 w 457"/>
                <a:gd name="T35" fmla="*/ 0 h 515"/>
                <a:gd name="T36" fmla="*/ 0 w 457"/>
                <a:gd name="T37" fmla="*/ 0 h 515"/>
                <a:gd name="T38" fmla="*/ 0 w 457"/>
                <a:gd name="T39" fmla="*/ 0 h 515"/>
                <a:gd name="T40" fmla="*/ 0 w 457"/>
                <a:gd name="T41" fmla="*/ 0 h 515"/>
                <a:gd name="T42" fmla="*/ 0 w 457"/>
                <a:gd name="T43" fmla="*/ 0 h 515"/>
                <a:gd name="T44" fmla="*/ 0 w 457"/>
                <a:gd name="T45" fmla="*/ 0 h 515"/>
                <a:gd name="T46" fmla="*/ 0 w 457"/>
                <a:gd name="T47" fmla="*/ 0 h 515"/>
                <a:gd name="T48" fmla="*/ 0 w 457"/>
                <a:gd name="T49" fmla="*/ 0 h 515"/>
                <a:gd name="T50" fmla="*/ 0 w 457"/>
                <a:gd name="T51" fmla="*/ 0 h 515"/>
                <a:gd name="T52" fmla="*/ 0 w 457"/>
                <a:gd name="T53" fmla="*/ 0 h 515"/>
                <a:gd name="T54" fmla="*/ 0 w 457"/>
                <a:gd name="T55" fmla="*/ 0 h 515"/>
                <a:gd name="T56" fmla="*/ 0 w 457"/>
                <a:gd name="T57" fmla="*/ 0 h 515"/>
                <a:gd name="T58" fmla="*/ 0 w 457"/>
                <a:gd name="T59" fmla="*/ 0 h 515"/>
                <a:gd name="T60" fmla="*/ 0 w 457"/>
                <a:gd name="T61" fmla="*/ 0 h 515"/>
                <a:gd name="T62" fmla="*/ 0 w 457"/>
                <a:gd name="T63" fmla="*/ 0 h 515"/>
                <a:gd name="T64" fmla="*/ 0 w 457"/>
                <a:gd name="T65" fmla="*/ 0 h 515"/>
                <a:gd name="T66" fmla="*/ 0 w 457"/>
                <a:gd name="T67" fmla="*/ 0 h 515"/>
                <a:gd name="T68" fmla="*/ 0 w 457"/>
                <a:gd name="T69" fmla="*/ 0 h 515"/>
                <a:gd name="T70" fmla="*/ 0 w 457"/>
                <a:gd name="T71" fmla="*/ 0 h 515"/>
                <a:gd name="T72" fmla="*/ 0 w 457"/>
                <a:gd name="T73" fmla="*/ 0 h 515"/>
                <a:gd name="T74" fmla="*/ 0 w 457"/>
                <a:gd name="T75" fmla="*/ 0 h 515"/>
                <a:gd name="T76" fmla="*/ 0 w 457"/>
                <a:gd name="T77" fmla="*/ 0 h 515"/>
                <a:gd name="T78" fmla="*/ 0 w 457"/>
                <a:gd name="T79" fmla="*/ 0 h 515"/>
                <a:gd name="T80" fmla="*/ 0 w 457"/>
                <a:gd name="T81" fmla="*/ 0 h 515"/>
                <a:gd name="T82" fmla="*/ 0 w 457"/>
                <a:gd name="T83" fmla="*/ 0 h 515"/>
                <a:gd name="T84" fmla="*/ 0 w 457"/>
                <a:gd name="T85" fmla="*/ 0 h 515"/>
                <a:gd name="T86" fmla="*/ 0 w 457"/>
                <a:gd name="T87" fmla="*/ 0 h 515"/>
                <a:gd name="T88" fmla="*/ 0 w 457"/>
                <a:gd name="T89" fmla="*/ 0 h 515"/>
                <a:gd name="T90" fmla="*/ 0 w 457"/>
                <a:gd name="T91" fmla="*/ 0 h 515"/>
                <a:gd name="T92" fmla="*/ 0 w 457"/>
                <a:gd name="T93" fmla="*/ 0 h 515"/>
                <a:gd name="T94" fmla="*/ 0 w 457"/>
                <a:gd name="T95" fmla="*/ 0 h 515"/>
                <a:gd name="T96" fmla="*/ 0 w 457"/>
                <a:gd name="T97" fmla="*/ 0 h 515"/>
                <a:gd name="T98" fmla="*/ 0 w 457"/>
                <a:gd name="T99" fmla="*/ 0 h 515"/>
                <a:gd name="T100" fmla="*/ 0 w 457"/>
                <a:gd name="T101" fmla="*/ 0 h 515"/>
                <a:gd name="T102" fmla="*/ 0 w 457"/>
                <a:gd name="T103" fmla="*/ 0 h 515"/>
                <a:gd name="T104" fmla="*/ 0 w 457"/>
                <a:gd name="T105" fmla="*/ 0 h 515"/>
                <a:gd name="T106" fmla="*/ 0 w 457"/>
                <a:gd name="T107" fmla="*/ 0 h 515"/>
                <a:gd name="T108" fmla="*/ 0 w 457"/>
                <a:gd name="T109" fmla="*/ 0 h 515"/>
                <a:gd name="T110" fmla="*/ 0 w 457"/>
                <a:gd name="T111" fmla="*/ 0 h 5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515"/>
                <a:gd name="T170" fmla="*/ 457 w 457"/>
                <a:gd name="T171" fmla="*/ 515 h 5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515">
                  <a:moveTo>
                    <a:pt x="0" y="35"/>
                  </a:moveTo>
                  <a:lnTo>
                    <a:pt x="230" y="0"/>
                  </a:lnTo>
                  <a:lnTo>
                    <a:pt x="231" y="0"/>
                  </a:lnTo>
                  <a:lnTo>
                    <a:pt x="238" y="3"/>
                  </a:lnTo>
                  <a:lnTo>
                    <a:pt x="243" y="5"/>
                  </a:lnTo>
                  <a:lnTo>
                    <a:pt x="249" y="8"/>
                  </a:lnTo>
                  <a:lnTo>
                    <a:pt x="254" y="10"/>
                  </a:lnTo>
                  <a:lnTo>
                    <a:pt x="262" y="15"/>
                  </a:lnTo>
                  <a:lnTo>
                    <a:pt x="265" y="17"/>
                  </a:lnTo>
                  <a:lnTo>
                    <a:pt x="269" y="19"/>
                  </a:lnTo>
                  <a:lnTo>
                    <a:pt x="274" y="21"/>
                  </a:lnTo>
                  <a:lnTo>
                    <a:pt x="277" y="25"/>
                  </a:lnTo>
                  <a:lnTo>
                    <a:pt x="282" y="26"/>
                  </a:lnTo>
                  <a:lnTo>
                    <a:pt x="286" y="30"/>
                  </a:lnTo>
                  <a:lnTo>
                    <a:pt x="291" y="32"/>
                  </a:lnTo>
                  <a:lnTo>
                    <a:pt x="296" y="36"/>
                  </a:lnTo>
                  <a:lnTo>
                    <a:pt x="300" y="39"/>
                  </a:lnTo>
                  <a:lnTo>
                    <a:pt x="306" y="42"/>
                  </a:lnTo>
                  <a:lnTo>
                    <a:pt x="311" y="46"/>
                  </a:lnTo>
                  <a:lnTo>
                    <a:pt x="316" y="51"/>
                  </a:lnTo>
                  <a:lnTo>
                    <a:pt x="320" y="55"/>
                  </a:lnTo>
                  <a:lnTo>
                    <a:pt x="325" y="58"/>
                  </a:lnTo>
                  <a:lnTo>
                    <a:pt x="331" y="63"/>
                  </a:lnTo>
                  <a:lnTo>
                    <a:pt x="336" y="68"/>
                  </a:lnTo>
                  <a:lnTo>
                    <a:pt x="341" y="72"/>
                  </a:lnTo>
                  <a:lnTo>
                    <a:pt x="346" y="77"/>
                  </a:lnTo>
                  <a:lnTo>
                    <a:pt x="351" y="82"/>
                  </a:lnTo>
                  <a:lnTo>
                    <a:pt x="356" y="87"/>
                  </a:lnTo>
                  <a:lnTo>
                    <a:pt x="361" y="92"/>
                  </a:lnTo>
                  <a:lnTo>
                    <a:pt x="365" y="98"/>
                  </a:lnTo>
                  <a:lnTo>
                    <a:pt x="370" y="103"/>
                  </a:lnTo>
                  <a:lnTo>
                    <a:pt x="377" y="110"/>
                  </a:lnTo>
                  <a:lnTo>
                    <a:pt x="380" y="115"/>
                  </a:lnTo>
                  <a:lnTo>
                    <a:pt x="385" y="122"/>
                  </a:lnTo>
                  <a:lnTo>
                    <a:pt x="390" y="128"/>
                  </a:lnTo>
                  <a:lnTo>
                    <a:pt x="395" y="135"/>
                  </a:lnTo>
                  <a:lnTo>
                    <a:pt x="400" y="143"/>
                  </a:lnTo>
                  <a:lnTo>
                    <a:pt x="404" y="149"/>
                  </a:lnTo>
                  <a:lnTo>
                    <a:pt x="409" y="156"/>
                  </a:lnTo>
                  <a:lnTo>
                    <a:pt x="413" y="165"/>
                  </a:lnTo>
                  <a:lnTo>
                    <a:pt x="416" y="172"/>
                  </a:lnTo>
                  <a:lnTo>
                    <a:pt x="420" y="180"/>
                  </a:lnTo>
                  <a:lnTo>
                    <a:pt x="424" y="187"/>
                  </a:lnTo>
                  <a:lnTo>
                    <a:pt x="429" y="196"/>
                  </a:lnTo>
                  <a:lnTo>
                    <a:pt x="431" y="205"/>
                  </a:lnTo>
                  <a:lnTo>
                    <a:pt x="435" y="213"/>
                  </a:lnTo>
                  <a:lnTo>
                    <a:pt x="437" y="223"/>
                  </a:lnTo>
                  <a:lnTo>
                    <a:pt x="441" y="232"/>
                  </a:lnTo>
                  <a:lnTo>
                    <a:pt x="444" y="241"/>
                  </a:lnTo>
                  <a:lnTo>
                    <a:pt x="446" y="251"/>
                  </a:lnTo>
                  <a:lnTo>
                    <a:pt x="447" y="260"/>
                  </a:lnTo>
                  <a:lnTo>
                    <a:pt x="450" y="270"/>
                  </a:lnTo>
                  <a:lnTo>
                    <a:pt x="451" y="280"/>
                  </a:lnTo>
                  <a:lnTo>
                    <a:pt x="454" y="291"/>
                  </a:lnTo>
                  <a:lnTo>
                    <a:pt x="455" y="303"/>
                  </a:lnTo>
                  <a:lnTo>
                    <a:pt x="457" y="314"/>
                  </a:lnTo>
                  <a:lnTo>
                    <a:pt x="343" y="515"/>
                  </a:lnTo>
                  <a:lnTo>
                    <a:pt x="292" y="464"/>
                  </a:lnTo>
                  <a:lnTo>
                    <a:pt x="380" y="304"/>
                  </a:lnTo>
                  <a:lnTo>
                    <a:pt x="380" y="301"/>
                  </a:lnTo>
                  <a:lnTo>
                    <a:pt x="379" y="296"/>
                  </a:lnTo>
                  <a:lnTo>
                    <a:pt x="379" y="293"/>
                  </a:lnTo>
                  <a:lnTo>
                    <a:pt x="378" y="289"/>
                  </a:lnTo>
                  <a:lnTo>
                    <a:pt x="377" y="283"/>
                  </a:lnTo>
                  <a:lnTo>
                    <a:pt x="377" y="278"/>
                  </a:lnTo>
                  <a:lnTo>
                    <a:pt x="374" y="272"/>
                  </a:lnTo>
                  <a:lnTo>
                    <a:pt x="373" y="265"/>
                  </a:lnTo>
                  <a:lnTo>
                    <a:pt x="370" y="258"/>
                  </a:lnTo>
                  <a:lnTo>
                    <a:pt x="368" y="251"/>
                  </a:lnTo>
                  <a:lnTo>
                    <a:pt x="365" y="246"/>
                  </a:lnTo>
                  <a:lnTo>
                    <a:pt x="364" y="242"/>
                  </a:lnTo>
                  <a:lnTo>
                    <a:pt x="363" y="237"/>
                  </a:lnTo>
                  <a:lnTo>
                    <a:pt x="362" y="233"/>
                  </a:lnTo>
                  <a:lnTo>
                    <a:pt x="359" y="229"/>
                  </a:lnTo>
                  <a:lnTo>
                    <a:pt x="358" y="224"/>
                  </a:lnTo>
                  <a:lnTo>
                    <a:pt x="357" y="221"/>
                  </a:lnTo>
                  <a:lnTo>
                    <a:pt x="356" y="217"/>
                  </a:lnTo>
                  <a:lnTo>
                    <a:pt x="352" y="212"/>
                  </a:lnTo>
                  <a:lnTo>
                    <a:pt x="349" y="207"/>
                  </a:lnTo>
                  <a:lnTo>
                    <a:pt x="348" y="201"/>
                  </a:lnTo>
                  <a:lnTo>
                    <a:pt x="346" y="197"/>
                  </a:lnTo>
                  <a:lnTo>
                    <a:pt x="343" y="192"/>
                  </a:lnTo>
                  <a:lnTo>
                    <a:pt x="339" y="187"/>
                  </a:lnTo>
                  <a:lnTo>
                    <a:pt x="337" y="182"/>
                  </a:lnTo>
                  <a:lnTo>
                    <a:pt x="334" y="179"/>
                  </a:lnTo>
                  <a:lnTo>
                    <a:pt x="331" y="172"/>
                  </a:lnTo>
                  <a:lnTo>
                    <a:pt x="327" y="167"/>
                  </a:lnTo>
                  <a:lnTo>
                    <a:pt x="323" y="163"/>
                  </a:lnTo>
                  <a:lnTo>
                    <a:pt x="320" y="159"/>
                  </a:lnTo>
                  <a:lnTo>
                    <a:pt x="316" y="153"/>
                  </a:lnTo>
                  <a:lnTo>
                    <a:pt x="312" y="148"/>
                  </a:lnTo>
                  <a:lnTo>
                    <a:pt x="307" y="143"/>
                  </a:lnTo>
                  <a:lnTo>
                    <a:pt x="303" y="139"/>
                  </a:lnTo>
                  <a:lnTo>
                    <a:pt x="298" y="133"/>
                  </a:lnTo>
                  <a:lnTo>
                    <a:pt x="295" y="128"/>
                  </a:lnTo>
                  <a:lnTo>
                    <a:pt x="290" y="123"/>
                  </a:lnTo>
                  <a:lnTo>
                    <a:pt x="285" y="119"/>
                  </a:lnTo>
                  <a:lnTo>
                    <a:pt x="279" y="114"/>
                  </a:lnTo>
                  <a:lnTo>
                    <a:pt x="274" y="109"/>
                  </a:lnTo>
                  <a:lnTo>
                    <a:pt x="269" y="104"/>
                  </a:lnTo>
                  <a:lnTo>
                    <a:pt x="262" y="101"/>
                  </a:lnTo>
                  <a:lnTo>
                    <a:pt x="256" y="96"/>
                  </a:lnTo>
                  <a:lnTo>
                    <a:pt x="250" y="91"/>
                  </a:lnTo>
                  <a:lnTo>
                    <a:pt x="243" y="87"/>
                  </a:lnTo>
                  <a:lnTo>
                    <a:pt x="238" y="82"/>
                  </a:lnTo>
                  <a:lnTo>
                    <a:pt x="230" y="78"/>
                  </a:lnTo>
                  <a:lnTo>
                    <a:pt x="224" y="74"/>
                  </a:lnTo>
                  <a:lnTo>
                    <a:pt x="217" y="71"/>
                  </a:lnTo>
                  <a:lnTo>
                    <a:pt x="209" y="67"/>
                  </a:lnTo>
                  <a:lnTo>
                    <a:pt x="22" y="96"/>
                  </a:lnTo>
                  <a:lnTo>
                    <a:pt x="0" y="35"/>
                  </a:lnTo>
                  <a:close/>
                </a:path>
              </a:pathLst>
            </a:custGeom>
            <a:solidFill>
              <a:srgbClr val="000000"/>
            </a:solidFill>
            <a:ln w="9525">
              <a:noFill/>
              <a:round/>
              <a:headEnd/>
              <a:tailEnd/>
            </a:ln>
          </p:spPr>
          <p:txBody>
            <a:bodyPr/>
            <a:lstStyle/>
            <a:p>
              <a:endParaRPr lang="es-ES_tradnl"/>
            </a:p>
          </p:txBody>
        </p:sp>
        <p:sp>
          <p:nvSpPr>
            <p:cNvPr id="185383" name="Freeform 49"/>
            <p:cNvSpPr>
              <a:spLocks/>
            </p:cNvSpPr>
            <p:nvPr/>
          </p:nvSpPr>
          <p:spPr bwMode="auto">
            <a:xfrm>
              <a:off x="1009" y="3129"/>
              <a:ext cx="79" cy="86"/>
            </a:xfrm>
            <a:custGeom>
              <a:avLst/>
              <a:gdLst>
                <a:gd name="T0" fmla="*/ 0 w 394"/>
                <a:gd name="T1" fmla="*/ 0 h 429"/>
                <a:gd name="T2" fmla="*/ 0 w 394"/>
                <a:gd name="T3" fmla="*/ 0 h 429"/>
                <a:gd name="T4" fmla="*/ 0 w 394"/>
                <a:gd name="T5" fmla="*/ 0 h 429"/>
                <a:gd name="T6" fmla="*/ 0 w 394"/>
                <a:gd name="T7" fmla="*/ 0 h 429"/>
                <a:gd name="T8" fmla="*/ 0 w 394"/>
                <a:gd name="T9" fmla="*/ 0 h 429"/>
                <a:gd name="T10" fmla="*/ 0 w 394"/>
                <a:gd name="T11" fmla="*/ 0 h 429"/>
                <a:gd name="T12" fmla="*/ 0 w 394"/>
                <a:gd name="T13" fmla="*/ 0 h 429"/>
                <a:gd name="T14" fmla="*/ 0 w 394"/>
                <a:gd name="T15" fmla="*/ 0 h 429"/>
                <a:gd name="T16" fmla="*/ 0 w 394"/>
                <a:gd name="T17" fmla="*/ 0 h 429"/>
                <a:gd name="T18" fmla="*/ 0 w 394"/>
                <a:gd name="T19" fmla="*/ 0 h 429"/>
                <a:gd name="T20" fmla="*/ 0 w 394"/>
                <a:gd name="T21" fmla="*/ 0 h 429"/>
                <a:gd name="T22" fmla="*/ 0 w 394"/>
                <a:gd name="T23" fmla="*/ 0 h 429"/>
                <a:gd name="T24" fmla="*/ 0 w 394"/>
                <a:gd name="T25" fmla="*/ 0 h 429"/>
                <a:gd name="T26" fmla="*/ 0 w 394"/>
                <a:gd name="T27" fmla="*/ 0 h 429"/>
                <a:gd name="T28" fmla="*/ 0 w 394"/>
                <a:gd name="T29" fmla="*/ 0 h 429"/>
                <a:gd name="T30" fmla="*/ 0 w 394"/>
                <a:gd name="T31" fmla="*/ 0 h 429"/>
                <a:gd name="T32" fmla="*/ 0 w 394"/>
                <a:gd name="T33" fmla="*/ 0 h 429"/>
                <a:gd name="T34" fmla="*/ 0 w 394"/>
                <a:gd name="T35" fmla="*/ 0 h 429"/>
                <a:gd name="T36" fmla="*/ 0 w 394"/>
                <a:gd name="T37" fmla="*/ 0 h 429"/>
                <a:gd name="T38" fmla="*/ 0 w 394"/>
                <a:gd name="T39" fmla="*/ 0 h 429"/>
                <a:gd name="T40" fmla="*/ 0 w 394"/>
                <a:gd name="T41" fmla="*/ 0 h 429"/>
                <a:gd name="T42" fmla="*/ 0 w 394"/>
                <a:gd name="T43" fmla="*/ 0 h 429"/>
                <a:gd name="T44" fmla="*/ 0 w 394"/>
                <a:gd name="T45" fmla="*/ 0 h 429"/>
                <a:gd name="T46" fmla="*/ 0 w 394"/>
                <a:gd name="T47" fmla="*/ 0 h 429"/>
                <a:gd name="T48" fmla="*/ 0 w 394"/>
                <a:gd name="T49" fmla="*/ 0 h 429"/>
                <a:gd name="T50" fmla="*/ 0 w 394"/>
                <a:gd name="T51" fmla="*/ 0 h 429"/>
                <a:gd name="T52" fmla="*/ 0 w 394"/>
                <a:gd name="T53" fmla="*/ 0 h 429"/>
                <a:gd name="T54" fmla="*/ 0 w 394"/>
                <a:gd name="T55" fmla="*/ 0 h 429"/>
                <a:gd name="T56" fmla="*/ 0 w 394"/>
                <a:gd name="T57" fmla="*/ 0 h 429"/>
                <a:gd name="T58" fmla="*/ 0 w 394"/>
                <a:gd name="T59" fmla="*/ 0 h 429"/>
                <a:gd name="T60" fmla="*/ 0 w 394"/>
                <a:gd name="T61" fmla="*/ 0 h 429"/>
                <a:gd name="T62" fmla="*/ 0 w 394"/>
                <a:gd name="T63" fmla="*/ 0 h 429"/>
                <a:gd name="T64" fmla="*/ 0 w 394"/>
                <a:gd name="T65" fmla="*/ 0 h 429"/>
                <a:gd name="T66" fmla="*/ 0 w 394"/>
                <a:gd name="T67" fmla="*/ 0 h 429"/>
                <a:gd name="T68" fmla="*/ 0 w 394"/>
                <a:gd name="T69" fmla="*/ 0 h 429"/>
                <a:gd name="T70" fmla="*/ 0 w 394"/>
                <a:gd name="T71" fmla="*/ 0 h 429"/>
                <a:gd name="T72" fmla="*/ 0 w 394"/>
                <a:gd name="T73" fmla="*/ 0 h 429"/>
                <a:gd name="T74" fmla="*/ 0 w 394"/>
                <a:gd name="T75" fmla="*/ 0 h 429"/>
                <a:gd name="T76" fmla="*/ 0 w 394"/>
                <a:gd name="T77" fmla="*/ 0 h 429"/>
                <a:gd name="T78" fmla="*/ 0 w 394"/>
                <a:gd name="T79" fmla="*/ 0 h 429"/>
                <a:gd name="T80" fmla="*/ 0 w 394"/>
                <a:gd name="T81" fmla="*/ 0 h 429"/>
                <a:gd name="T82" fmla="*/ 0 w 394"/>
                <a:gd name="T83" fmla="*/ 0 h 429"/>
                <a:gd name="T84" fmla="*/ 0 w 394"/>
                <a:gd name="T85" fmla="*/ 0 h 429"/>
                <a:gd name="T86" fmla="*/ 0 w 394"/>
                <a:gd name="T87" fmla="*/ 0 h 429"/>
                <a:gd name="T88" fmla="*/ 0 w 394"/>
                <a:gd name="T89" fmla="*/ 0 h 429"/>
                <a:gd name="T90" fmla="*/ 0 w 394"/>
                <a:gd name="T91" fmla="*/ 0 h 429"/>
                <a:gd name="T92" fmla="*/ 0 w 394"/>
                <a:gd name="T93" fmla="*/ 0 h 429"/>
                <a:gd name="T94" fmla="*/ 0 w 394"/>
                <a:gd name="T95" fmla="*/ 0 h 429"/>
                <a:gd name="T96" fmla="*/ 0 w 394"/>
                <a:gd name="T97" fmla="*/ 0 h 429"/>
                <a:gd name="T98" fmla="*/ 0 w 394"/>
                <a:gd name="T99" fmla="*/ 0 h 429"/>
                <a:gd name="T100" fmla="*/ 0 w 394"/>
                <a:gd name="T101" fmla="*/ 0 h 429"/>
                <a:gd name="T102" fmla="*/ 0 w 394"/>
                <a:gd name="T103" fmla="*/ 0 h 429"/>
                <a:gd name="T104" fmla="*/ 0 w 394"/>
                <a:gd name="T105" fmla="*/ 0 h 429"/>
                <a:gd name="T106" fmla="*/ 0 w 394"/>
                <a:gd name="T107" fmla="*/ 0 h 429"/>
                <a:gd name="T108" fmla="*/ 0 w 394"/>
                <a:gd name="T109" fmla="*/ 0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4"/>
                <a:gd name="T166" fmla="*/ 0 h 429"/>
                <a:gd name="T167" fmla="*/ 394 w 394"/>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4" h="429">
                  <a:moveTo>
                    <a:pt x="0" y="100"/>
                  </a:moveTo>
                  <a:lnTo>
                    <a:pt x="152" y="0"/>
                  </a:lnTo>
                  <a:lnTo>
                    <a:pt x="153" y="0"/>
                  </a:lnTo>
                  <a:lnTo>
                    <a:pt x="157" y="0"/>
                  </a:lnTo>
                  <a:lnTo>
                    <a:pt x="161" y="2"/>
                  </a:lnTo>
                  <a:lnTo>
                    <a:pt x="165" y="3"/>
                  </a:lnTo>
                  <a:lnTo>
                    <a:pt x="173" y="6"/>
                  </a:lnTo>
                  <a:lnTo>
                    <a:pt x="175" y="6"/>
                  </a:lnTo>
                  <a:lnTo>
                    <a:pt x="180" y="7"/>
                  </a:lnTo>
                  <a:lnTo>
                    <a:pt x="184" y="10"/>
                  </a:lnTo>
                  <a:lnTo>
                    <a:pt x="189" y="12"/>
                  </a:lnTo>
                  <a:lnTo>
                    <a:pt x="193" y="13"/>
                  </a:lnTo>
                  <a:lnTo>
                    <a:pt x="197" y="15"/>
                  </a:lnTo>
                  <a:lnTo>
                    <a:pt x="201" y="17"/>
                  </a:lnTo>
                  <a:lnTo>
                    <a:pt x="206" y="20"/>
                  </a:lnTo>
                  <a:lnTo>
                    <a:pt x="210" y="22"/>
                  </a:lnTo>
                  <a:lnTo>
                    <a:pt x="216" y="23"/>
                  </a:lnTo>
                  <a:lnTo>
                    <a:pt x="221" y="27"/>
                  </a:lnTo>
                  <a:lnTo>
                    <a:pt x="226" y="29"/>
                  </a:lnTo>
                  <a:lnTo>
                    <a:pt x="233" y="32"/>
                  </a:lnTo>
                  <a:lnTo>
                    <a:pt x="237" y="36"/>
                  </a:lnTo>
                  <a:lnTo>
                    <a:pt x="242" y="38"/>
                  </a:lnTo>
                  <a:lnTo>
                    <a:pt x="249" y="43"/>
                  </a:lnTo>
                  <a:lnTo>
                    <a:pt x="254" y="46"/>
                  </a:lnTo>
                  <a:lnTo>
                    <a:pt x="260" y="50"/>
                  </a:lnTo>
                  <a:lnTo>
                    <a:pt x="265" y="54"/>
                  </a:lnTo>
                  <a:lnTo>
                    <a:pt x="271" y="59"/>
                  </a:lnTo>
                  <a:lnTo>
                    <a:pt x="276" y="63"/>
                  </a:lnTo>
                  <a:lnTo>
                    <a:pt x="282" y="67"/>
                  </a:lnTo>
                  <a:lnTo>
                    <a:pt x="287" y="72"/>
                  </a:lnTo>
                  <a:lnTo>
                    <a:pt x="293" y="77"/>
                  </a:lnTo>
                  <a:lnTo>
                    <a:pt x="298" y="80"/>
                  </a:lnTo>
                  <a:lnTo>
                    <a:pt x="305" y="85"/>
                  </a:lnTo>
                  <a:lnTo>
                    <a:pt x="310" y="91"/>
                  </a:lnTo>
                  <a:lnTo>
                    <a:pt x="316" y="98"/>
                  </a:lnTo>
                  <a:lnTo>
                    <a:pt x="319" y="103"/>
                  </a:lnTo>
                  <a:lnTo>
                    <a:pt x="324" y="109"/>
                  </a:lnTo>
                  <a:lnTo>
                    <a:pt x="331" y="115"/>
                  </a:lnTo>
                  <a:lnTo>
                    <a:pt x="336" y="121"/>
                  </a:lnTo>
                  <a:lnTo>
                    <a:pt x="339" y="129"/>
                  </a:lnTo>
                  <a:lnTo>
                    <a:pt x="344" y="136"/>
                  </a:lnTo>
                  <a:lnTo>
                    <a:pt x="349" y="142"/>
                  </a:lnTo>
                  <a:lnTo>
                    <a:pt x="354" y="151"/>
                  </a:lnTo>
                  <a:lnTo>
                    <a:pt x="358" y="157"/>
                  </a:lnTo>
                  <a:lnTo>
                    <a:pt x="362" y="166"/>
                  </a:lnTo>
                  <a:lnTo>
                    <a:pt x="365" y="173"/>
                  </a:lnTo>
                  <a:lnTo>
                    <a:pt x="369" y="182"/>
                  </a:lnTo>
                  <a:lnTo>
                    <a:pt x="372" y="191"/>
                  </a:lnTo>
                  <a:lnTo>
                    <a:pt x="375" y="199"/>
                  </a:lnTo>
                  <a:lnTo>
                    <a:pt x="378" y="208"/>
                  </a:lnTo>
                  <a:lnTo>
                    <a:pt x="382" y="218"/>
                  </a:lnTo>
                  <a:lnTo>
                    <a:pt x="384" y="227"/>
                  </a:lnTo>
                  <a:lnTo>
                    <a:pt x="385" y="236"/>
                  </a:lnTo>
                  <a:lnTo>
                    <a:pt x="388" y="246"/>
                  </a:lnTo>
                  <a:lnTo>
                    <a:pt x="390" y="258"/>
                  </a:lnTo>
                  <a:lnTo>
                    <a:pt x="390" y="267"/>
                  </a:lnTo>
                  <a:lnTo>
                    <a:pt x="391" y="279"/>
                  </a:lnTo>
                  <a:lnTo>
                    <a:pt x="393" y="290"/>
                  </a:lnTo>
                  <a:lnTo>
                    <a:pt x="394" y="302"/>
                  </a:lnTo>
                  <a:lnTo>
                    <a:pt x="235" y="429"/>
                  </a:lnTo>
                  <a:lnTo>
                    <a:pt x="209" y="362"/>
                  </a:lnTo>
                  <a:lnTo>
                    <a:pt x="322" y="274"/>
                  </a:lnTo>
                  <a:lnTo>
                    <a:pt x="321" y="271"/>
                  </a:lnTo>
                  <a:lnTo>
                    <a:pt x="321" y="267"/>
                  </a:lnTo>
                  <a:lnTo>
                    <a:pt x="319" y="262"/>
                  </a:lnTo>
                  <a:lnTo>
                    <a:pt x="319" y="259"/>
                  </a:lnTo>
                  <a:lnTo>
                    <a:pt x="318" y="255"/>
                  </a:lnTo>
                  <a:lnTo>
                    <a:pt x="318" y="250"/>
                  </a:lnTo>
                  <a:lnTo>
                    <a:pt x="316" y="244"/>
                  </a:lnTo>
                  <a:lnTo>
                    <a:pt x="314" y="238"/>
                  </a:lnTo>
                  <a:lnTo>
                    <a:pt x="312" y="231"/>
                  </a:lnTo>
                  <a:lnTo>
                    <a:pt x="311" y="225"/>
                  </a:lnTo>
                  <a:lnTo>
                    <a:pt x="307" y="217"/>
                  </a:lnTo>
                  <a:lnTo>
                    <a:pt x="305" y="209"/>
                  </a:lnTo>
                  <a:lnTo>
                    <a:pt x="302" y="202"/>
                  </a:lnTo>
                  <a:lnTo>
                    <a:pt x="298" y="194"/>
                  </a:lnTo>
                  <a:lnTo>
                    <a:pt x="296" y="189"/>
                  </a:lnTo>
                  <a:lnTo>
                    <a:pt x="293" y="186"/>
                  </a:lnTo>
                  <a:lnTo>
                    <a:pt x="291" y="181"/>
                  </a:lnTo>
                  <a:lnTo>
                    <a:pt x="288" y="177"/>
                  </a:lnTo>
                  <a:lnTo>
                    <a:pt x="286" y="173"/>
                  </a:lnTo>
                  <a:lnTo>
                    <a:pt x="283" y="168"/>
                  </a:lnTo>
                  <a:lnTo>
                    <a:pt x="280" y="165"/>
                  </a:lnTo>
                  <a:lnTo>
                    <a:pt x="278" y="161"/>
                  </a:lnTo>
                  <a:lnTo>
                    <a:pt x="275" y="156"/>
                  </a:lnTo>
                  <a:lnTo>
                    <a:pt x="271" y="152"/>
                  </a:lnTo>
                  <a:lnTo>
                    <a:pt x="267" y="147"/>
                  </a:lnTo>
                  <a:lnTo>
                    <a:pt x="265" y="142"/>
                  </a:lnTo>
                  <a:lnTo>
                    <a:pt x="261" y="139"/>
                  </a:lnTo>
                  <a:lnTo>
                    <a:pt x="257" y="135"/>
                  </a:lnTo>
                  <a:lnTo>
                    <a:pt x="254" y="130"/>
                  </a:lnTo>
                  <a:lnTo>
                    <a:pt x="250" y="126"/>
                  </a:lnTo>
                  <a:lnTo>
                    <a:pt x="245" y="122"/>
                  </a:lnTo>
                  <a:lnTo>
                    <a:pt x="241" y="117"/>
                  </a:lnTo>
                  <a:lnTo>
                    <a:pt x="236" y="114"/>
                  </a:lnTo>
                  <a:lnTo>
                    <a:pt x="233" y="110"/>
                  </a:lnTo>
                  <a:lnTo>
                    <a:pt x="226" y="106"/>
                  </a:lnTo>
                  <a:lnTo>
                    <a:pt x="221" y="103"/>
                  </a:lnTo>
                  <a:lnTo>
                    <a:pt x="216" y="99"/>
                  </a:lnTo>
                  <a:lnTo>
                    <a:pt x="211" y="96"/>
                  </a:lnTo>
                  <a:lnTo>
                    <a:pt x="205" y="91"/>
                  </a:lnTo>
                  <a:lnTo>
                    <a:pt x="200" y="89"/>
                  </a:lnTo>
                  <a:lnTo>
                    <a:pt x="194" y="85"/>
                  </a:lnTo>
                  <a:lnTo>
                    <a:pt x="188" y="81"/>
                  </a:lnTo>
                  <a:lnTo>
                    <a:pt x="182" y="79"/>
                  </a:lnTo>
                  <a:lnTo>
                    <a:pt x="175" y="75"/>
                  </a:lnTo>
                  <a:lnTo>
                    <a:pt x="168" y="73"/>
                  </a:lnTo>
                  <a:lnTo>
                    <a:pt x="162" y="70"/>
                  </a:lnTo>
                  <a:lnTo>
                    <a:pt x="66" y="139"/>
                  </a:lnTo>
                  <a:lnTo>
                    <a:pt x="0" y="100"/>
                  </a:lnTo>
                  <a:close/>
                </a:path>
              </a:pathLst>
            </a:custGeom>
            <a:solidFill>
              <a:srgbClr val="000000"/>
            </a:solidFill>
            <a:ln w="9525">
              <a:noFill/>
              <a:round/>
              <a:headEnd/>
              <a:tailEnd/>
            </a:ln>
          </p:spPr>
          <p:txBody>
            <a:bodyPr/>
            <a:lstStyle/>
            <a:p>
              <a:endParaRPr lang="es-ES_tradnl"/>
            </a:p>
          </p:txBody>
        </p:sp>
        <p:sp>
          <p:nvSpPr>
            <p:cNvPr id="185384" name="Freeform 50"/>
            <p:cNvSpPr>
              <a:spLocks/>
            </p:cNvSpPr>
            <p:nvPr/>
          </p:nvSpPr>
          <p:spPr bwMode="auto">
            <a:xfrm>
              <a:off x="1025" y="3058"/>
              <a:ext cx="132" cy="88"/>
            </a:xfrm>
            <a:custGeom>
              <a:avLst/>
              <a:gdLst>
                <a:gd name="T0" fmla="*/ 0 w 659"/>
                <a:gd name="T1" fmla="*/ 0 h 442"/>
                <a:gd name="T2" fmla="*/ 0 w 659"/>
                <a:gd name="T3" fmla="*/ 0 h 442"/>
                <a:gd name="T4" fmla="*/ 0 w 659"/>
                <a:gd name="T5" fmla="*/ 0 h 442"/>
                <a:gd name="T6" fmla="*/ 0 w 659"/>
                <a:gd name="T7" fmla="*/ 0 h 442"/>
                <a:gd name="T8" fmla="*/ 0 w 659"/>
                <a:gd name="T9" fmla="*/ 0 h 442"/>
                <a:gd name="T10" fmla="*/ 0 w 659"/>
                <a:gd name="T11" fmla="*/ 0 h 442"/>
                <a:gd name="T12" fmla="*/ 0 60000 65536"/>
                <a:gd name="T13" fmla="*/ 0 60000 65536"/>
                <a:gd name="T14" fmla="*/ 0 60000 65536"/>
                <a:gd name="T15" fmla="*/ 0 60000 65536"/>
                <a:gd name="T16" fmla="*/ 0 60000 65536"/>
                <a:gd name="T17" fmla="*/ 0 60000 65536"/>
                <a:gd name="T18" fmla="*/ 0 w 659"/>
                <a:gd name="T19" fmla="*/ 0 h 442"/>
                <a:gd name="T20" fmla="*/ 659 w 659"/>
                <a:gd name="T21" fmla="*/ 442 h 442"/>
              </a:gdLst>
              <a:ahLst/>
              <a:cxnLst>
                <a:cxn ang="T12">
                  <a:pos x="T0" y="T1"/>
                </a:cxn>
                <a:cxn ang="T13">
                  <a:pos x="T2" y="T3"/>
                </a:cxn>
                <a:cxn ang="T14">
                  <a:pos x="T4" y="T5"/>
                </a:cxn>
                <a:cxn ang="T15">
                  <a:pos x="T6" y="T7"/>
                </a:cxn>
                <a:cxn ang="T16">
                  <a:pos x="T8" y="T9"/>
                </a:cxn>
                <a:cxn ang="T17">
                  <a:pos x="T10" y="T11"/>
                </a:cxn>
              </a:cxnLst>
              <a:rect l="T18" t="T19" r="T20" b="T21"/>
              <a:pathLst>
                <a:path w="659" h="442">
                  <a:moveTo>
                    <a:pt x="0" y="404"/>
                  </a:moveTo>
                  <a:lnTo>
                    <a:pt x="579" y="0"/>
                  </a:lnTo>
                  <a:lnTo>
                    <a:pt x="659" y="23"/>
                  </a:lnTo>
                  <a:lnTo>
                    <a:pt x="58" y="442"/>
                  </a:lnTo>
                  <a:lnTo>
                    <a:pt x="0" y="404"/>
                  </a:lnTo>
                  <a:close/>
                </a:path>
              </a:pathLst>
            </a:custGeom>
            <a:solidFill>
              <a:srgbClr val="000000"/>
            </a:solidFill>
            <a:ln w="9525">
              <a:noFill/>
              <a:round/>
              <a:headEnd/>
              <a:tailEnd/>
            </a:ln>
          </p:spPr>
          <p:txBody>
            <a:bodyPr/>
            <a:lstStyle/>
            <a:p>
              <a:endParaRPr lang="es-ES_tradnl"/>
            </a:p>
          </p:txBody>
        </p:sp>
        <p:sp>
          <p:nvSpPr>
            <p:cNvPr id="185385" name="Freeform 51"/>
            <p:cNvSpPr>
              <a:spLocks/>
            </p:cNvSpPr>
            <p:nvPr/>
          </p:nvSpPr>
          <p:spPr bwMode="auto">
            <a:xfrm>
              <a:off x="1074" y="3095"/>
              <a:ext cx="117" cy="104"/>
            </a:xfrm>
            <a:custGeom>
              <a:avLst/>
              <a:gdLst>
                <a:gd name="T0" fmla="*/ 0 w 584"/>
                <a:gd name="T1" fmla="*/ 0 h 518"/>
                <a:gd name="T2" fmla="*/ 0 w 584"/>
                <a:gd name="T3" fmla="*/ 0 h 518"/>
                <a:gd name="T4" fmla="*/ 0 w 584"/>
                <a:gd name="T5" fmla="*/ 0 h 518"/>
                <a:gd name="T6" fmla="*/ 0 w 584"/>
                <a:gd name="T7" fmla="*/ 0 h 518"/>
                <a:gd name="T8" fmla="*/ 0 w 584"/>
                <a:gd name="T9" fmla="*/ 0 h 518"/>
                <a:gd name="T10" fmla="*/ 0 w 584"/>
                <a:gd name="T11" fmla="*/ 0 h 518"/>
                <a:gd name="T12" fmla="*/ 0 60000 65536"/>
                <a:gd name="T13" fmla="*/ 0 60000 65536"/>
                <a:gd name="T14" fmla="*/ 0 60000 65536"/>
                <a:gd name="T15" fmla="*/ 0 60000 65536"/>
                <a:gd name="T16" fmla="*/ 0 60000 65536"/>
                <a:gd name="T17" fmla="*/ 0 60000 65536"/>
                <a:gd name="T18" fmla="*/ 0 w 584"/>
                <a:gd name="T19" fmla="*/ 0 h 518"/>
                <a:gd name="T20" fmla="*/ 584 w 584"/>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584" h="518">
                  <a:moveTo>
                    <a:pt x="0" y="435"/>
                  </a:moveTo>
                  <a:lnTo>
                    <a:pt x="584" y="0"/>
                  </a:lnTo>
                  <a:lnTo>
                    <a:pt x="576" y="92"/>
                  </a:lnTo>
                  <a:lnTo>
                    <a:pt x="10" y="518"/>
                  </a:lnTo>
                  <a:lnTo>
                    <a:pt x="0" y="435"/>
                  </a:lnTo>
                  <a:close/>
                </a:path>
              </a:pathLst>
            </a:custGeom>
            <a:solidFill>
              <a:srgbClr val="000000"/>
            </a:solidFill>
            <a:ln w="9525">
              <a:noFill/>
              <a:round/>
              <a:headEnd/>
              <a:tailEnd/>
            </a:ln>
          </p:spPr>
          <p:txBody>
            <a:bodyPr/>
            <a:lstStyle/>
            <a:p>
              <a:endParaRPr lang="es-ES_tradnl"/>
            </a:p>
          </p:txBody>
        </p:sp>
        <p:sp>
          <p:nvSpPr>
            <p:cNvPr id="185386" name="Freeform 52"/>
            <p:cNvSpPr>
              <a:spLocks/>
            </p:cNvSpPr>
            <p:nvPr/>
          </p:nvSpPr>
          <p:spPr bwMode="auto">
            <a:xfrm>
              <a:off x="1089" y="3092"/>
              <a:ext cx="45" cy="31"/>
            </a:xfrm>
            <a:custGeom>
              <a:avLst/>
              <a:gdLst>
                <a:gd name="T0" fmla="*/ 0 w 225"/>
                <a:gd name="T1" fmla="*/ 0 h 156"/>
                <a:gd name="T2" fmla="*/ 0 w 225"/>
                <a:gd name="T3" fmla="*/ 0 h 156"/>
                <a:gd name="T4" fmla="*/ 0 w 225"/>
                <a:gd name="T5" fmla="*/ 0 h 156"/>
                <a:gd name="T6" fmla="*/ 0 w 225"/>
                <a:gd name="T7" fmla="*/ 0 h 156"/>
                <a:gd name="T8" fmla="*/ 0 w 225"/>
                <a:gd name="T9" fmla="*/ 0 h 156"/>
                <a:gd name="T10" fmla="*/ 0 w 225"/>
                <a:gd name="T11" fmla="*/ 0 h 156"/>
                <a:gd name="T12" fmla="*/ 0 60000 65536"/>
                <a:gd name="T13" fmla="*/ 0 60000 65536"/>
                <a:gd name="T14" fmla="*/ 0 60000 65536"/>
                <a:gd name="T15" fmla="*/ 0 60000 65536"/>
                <a:gd name="T16" fmla="*/ 0 60000 65536"/>
                <a:gd name="T17" fmla="*/ 0 60000 65536"/>
                <a:gd name="T18" fmla="*/ 0 w 225"/>
                <a:gd name="T19" fmla="*/ 0 h 156"/>
                <a:gd name="T20" fmla="*/ 225 w 22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25" h="156">
                  <a:moveTo>
                    <a:pt x="162" y="0"/>
                  </a:moveTo>
                  <a:lnTo>
                    <a:pt x="225" y="36"/>
                  </a:lnTo>
                  <a:lnTo>
                    <a:pt x="62" y="156"/>
                  </a:lnTo>
                  <a:lnTo>
                    <a:pt x="0" y="116"/>
                  </a:lnTo>
                  <a:lnTo>
                    <a:pt x="162" y="0"/>
                  </a:lnTo>
                  <a:close/>
                </a:path>
              </a:pathLst>
            </a:custGeom>
            <a:solidFill>
              <a:srgbClr val="000000"/>
            </a:solidFill>
            <a:ln w="9525">
              <a:noFill/>
              <a:round/>
              <a:headEnd/>
              <a:tailEnd/>
            </a:ln>
          </p:spPr>
          <p:txBody>
            <a:bodyPr/>
            <a:lstStyle/>
            <a:p>
              <a:endParaRPr lang="es-ES_tradnl"/>
            </a:p>
          </p:txBody>
        </p:sp>
        <p:sp>
          <p:nvSpPr>
            <p:cNvPr id="185387" name="Freeform 53"/>
            <p:cNvSpPr>
              <a:spLocks/>
            </p:cNvSpPr>
            <p:nvPr/>
          </p:nvSpPr>
          <p:spPr bwMode="auto">
            <a:xfrm>
              <a:off x="1136" y="3052"/>
              <a:ext cx="57" cy="69"/>
            </a:xfrm>
            <a:custGeom>
              <a:avLst/>
              <a:gdLst>
                <a:gd name="T0" fmla="*/ 0 w 285"/>
                <a:gd name="T1" fmla="*/ 0 h 347"/>
                <a:gd name="T2" fmla="*/ 0 w 285"/>
                <a:gd name="T3" fmla="*/ 0 h 347"/>
                <a:gd name="T4" fmla="*/ 0 w 285"/>
                <a:gd name="T5" fmla="*/ 0 h 347"/>
                <a:gd name="T6" fmla="*/ 0 w 285"/>
                <a:gd name="T7" fmla="*/ 0 h 347"/>
                <a:gd name="T8" fmla="*/ 0 w 285"/>
                <a:gd name="T9" fmla="*/ 0 h 347"/>
                <a:gd name="T10" fmla="*/ 0 w 285"/>
                <a:gd name="T11" fmla="*/ 0 h 347"/>
                <a:gd name="T12" fmla="*/ 0 w 285"/>
                <a:gd name="T13" fmla="*/ 0 h 347"/>
                <a:gd name="T14" fmla="*/ 0 w 285"/>
                <a:gd name="T15" fmla="*/ 0 h 347"/>
                <a:gd name="T16" fmla="*/ 0 w 285"/>
                <a:gd name="T17" fmla="*/ 0 h 347"/>
                <a:gd name="T18" fmla="*/ 0 w 285"/>
                <a:gd name="T19" fmla="*/ 0 h 347"/>
                <a:gd name="T20" fmla="*/ 0 w 285"/>
                <a:gd name="T21" fmla="*/ 0 h 347"/>
                <a:gd name="T22" fmla="*/ 0 w 285"/>
                <a:gd name="T23" fmla="*/ 0 h 347"/>
                <a:gd name="T24" fmla="*/ 0 w 285"/>
                <a:gd name="T25" fmla="*/ 0 h 347"/>
                <a:gd name="T26" fmla="*/ 0 w 285"/>
                <a:gd name="T27" fmla="*/ 0 h 347"/>
                <a:gd name="T28" fmla="*/ 0 w 285"/>
                <a:gd name="T29" fmla="*/ 0 h 347"/>
                <a:gd name="T30" fmla="*/ 0 w 285"/>
                <a:gd name="T31" fmla="*/ 0 h 347"/>
                <a:gd name="T32" fmla="*/ 0 w 285"/>
                <a:gd name="T33" fmla="*/ 0 h 347"/>
                <a:gd name="T34" fmla="*/ 0 w 285"/>
                <a:gd name="T35" fmla="*/ 0 h 347"/>
                <a:gd name="T36" fmla="*/ 0 w 285"/>
                <a:gd name="T37" fmla="*/ 0 h 347"/>
                <a:gd name="T38" fmla="*/ 0 w 285"/>
                <a:gd name="T39" fmla="*/ 0 h 347"/>
                <a:gd name="T40" fmla="*/ 0 w 285"/>
                <a:gd name="T41" fmla="*/ 0 h 347"/>
                <a:gd name="T42" fmla="*/ 0 w 285"/>
                <a:gd name="T43" fmla="*/ 0 h 347"/>
                <a:gd name="T44" fmla="*/ 0 w 285"/>
                <a:gd name="T45" fmla="*/ 0 h 347"/>
                <a:gd name="T46" fmla="*/ 0 w 285"/>
                <a:gd name="T47" fmla="*/ 0 h 347"/>
                <a:gd name="T48" fmla="*/ 0 w 285"/>
                <a:gd name="T49" fmla="*/ 0 h 347"/>
                <a:gd name="T50" fmla="*/ 0 w 285"/>
                <a:gd name="T51" fmla="*/ 0 h 347"/>
                <a:gd name="T52" fmla="*/ 0 w 285"/>
                <a:gd name="T53" fmla="*/ 0 h 347"/>
                <a:gd name="T54" fmla="*/ 0 w 285"/>
                <a:gd name="T55" fmla="*/ 0 h 347"/>
                <a:gd name="T56" fmla="*/ 0 w 285"/>
                <a:gd name="T57" fmla="*/ 0 h 347"/>
                <a:gd name="T58" fmla="*/ 0 w 285"/>
                <a:gd name="T59" fmla="*/ 0 h 347"/>
                <a:gd name="T60" fmla="*/ 0 w 285"/>
                <a:gd name="T61" fmla="*/ 0 h 347"/>
                <a:gd name="T62" fmla="*/ 0 w 285"/>
                <a:gd name="T63" fmla="*/ 0 h 347"/>
                <a:gd name="T64" fmla="*/ 0 w 285"/>
                <a:gd name="T65" fmla="*/ 0 h 347"/>
                <a:gd name="T66" fmla="*/ 0 w 285"/>
                <a:gd name="T67" fmla="*/ 0 h 347"/>
                <a:gd name="T68" fmla="*/ 0 w 285"/>
                <a:gd name="T69" fmla="*/ 0 h 347"/>
                <a:gd name="T70" fmla="*/ 0 w 285"/>
                <a:gd name="T71" fmla="*/ 0 h 347"/>
                <a:gd name="T72" fmla="*/ 0 w 285"/>
                <a:gd name="T73" fmla="*/ 0 h 347"/>
                <a:gd name="T74" fmla="*/ 0 w 285"/>
                <a:gd name="T75" fmla="*/ 0 h 347"/>
                <a:gd name="T76" fmla="*/ 0 w 285"/>
                <a:gd name="T77" fmla="*/ 0 h 347"/>
                <a:gd name="T78" fmla="*/ 0 w 285"/>
                <a:gd name="T79" fmla="*/ 0 h 347"/>
                <a:gd name="T80" fmla="*/ 0 w 285"/>
                <a:gd name="T81" fmla="*/ 0 h 347"/>
                <a:gd name="T82" fmla="*/ 0 w 285"/>
                <a:gd name="T83" fmla="*/ 0 h 347"/>
                <a:gd name="T84" fmla="*/ 0 w 285"/>
                <a:gd name="T85" fmla="*/ 0 h 347"/>
                <a:gd name="T86" fmla="*/ 0 w 285"/>
                <a:gd name="T87" fmla="*/ 0 h 347"/>
                <a:gd name="T88" fmla="*/ 0 w 285"/>
                <a:gd name="T89" fmla="*/ 0 h 347"/>
                <a:gd name="T90" fmla="*/ 0 w 285"/>
                <a:gd name="T91" fmla="*/ 0 h 347"/>
                <a:gd name="T92" fmla="*/ 0 w 285"/>
                <a:gd name="T93" fmla="*/ 0 h 347"/>
                <a:gd name="T94" fmla="*/ 0 w 285"/>
                <a:gd name="T95" fmla="*/ 0 h 347"/>
                <a:gd name="T96" fmla="*/ 0 w 285"/>
                <a:gd name="T97" fmla="*/ 0 h 347"/>
                <a:gd name="T98" fmla="*/ 0 w 285"/>
                <a:gd name="T99" fmla="*/ 0 h 347"/>
                <a:gd name="T100" fmla="*/ 0 w 285"/>
                <a:gd name="T101" fmla="*/ 0 h 347"/>
                <a:gd name="T102" fmla="*/ 0 w 285"/>
                <a:gd name="T103" fmla="*/ 0 h 347"/>
                <a:gd name="T104" fmla="*/ 0 w 285"/>
                <a:gd name="T105" fmla="*/ 0 h 347"/>
                <a:gd name="T106" fmla="*/ 0 w 285"/>
                <a:gd name="T107" fmla="*/ 0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5"/>
                <a:gd name="T163" fmla="*/ 0 h 347"/>
                <a:gd name="T164" fmla="*/ 285 w 285"/>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5" h="347">
                  <a:moveTo>
                    <a:pt x="0" y="68"/>
                  </a:moveTo>
                  <a:lnTo>
                    <a:pt x="0" y="67"/>
                  </a:lnTo>
                  <a:lnTo>
                    <a:pt x="2" y="67"/>
                  </a:lnTo>
                  <a:lnTo>
                    <a:pt x="8" y="66"/>
                  </a:lnTo>
                  <a:lnTo>
                    <a:pt x="14" y="66"/>
                  </a:lnTo>
                  <a:lnTo>
                    <a:pt x="18" y="66"/>
                  </a:lnTo>
                  <a:lnTo>
                    <a:pt x="23" y="66"/>
                  </a:lnTo>
                  <a:lnTo>
                    <a:pt x="27" y="66"/>
                  </a:lnTo>
                  <a:lnTo>
                    <a:pt x="33" y="66"/>
                  </a:lnTo>
                  <a:lnTo>
                    <a:pt x="38" y="66"/>
                  </a:lnTo>
                  <a:lnTo>
                    <a:pt x="43" y="66"/>
                  </a:lnTo>
                  <a:lnTo>
                    <a:pt x="49" y="66"/>
                  </a:lnTo>
                  <a:lnTo>
                    <a:pt x="57" y="67"/>
                  </a:lnTo>
                  <a:lnTo>
                    <a:pt x="62" y="67"/>
                  </a:lnTo>
                  <a:lnTo>
                    <a:pt x="69" y="69"/>
                  </a:lnTo>
                  <a:lnTo>
                    <a:pt x="75" y="71"/>
                  </a:lnTo>
                  <a:lnTo>
                    <a:pt x="81" y="73"/>
                  </a:lnTo>
                  <a:lnTo>
                    <a:pt x="88" y="74"/>
                  </a:lnTo>
                  <a:lnTo>
                    <a:pt x="95" y="77"/>
                  </a:lnTo>
                  <a:lnTo>
                    <a:pt x="103" y="79"/>
                  </a:lnTo>
                  <a:lnTo>
                    <a:pt x="110" y="83"/>
                  </a:lnTo>
                  <a:lnTo>
                    <a:pt x="116" y="85"/>
                  </a:lnTo>
                  <a:lnTo>
                    <a:pt x="124" y="89"/>
                  </a:lnTo>
                  <a:lnTo>
                    <a:pt x="131" y="94"/>
                  </a:lnTo>
                  <a:lnTo>
                    <a:pt x="139" y="99"/>
                  </a:lnTo>
                  <a:lnTo>
                    <a:pt x="145" y="104"/>
                  </a:lnTo>
                  <a:lnTo>
                    <a:pt x="152" y="110"/>
                  </a:lnTo>
                  <a:lnTo>
                    <a:pt x="160" y="116"/>
                  </a:lnTo>
                  <a:lnTo>
                    <a:pt x="167" y="124"/>
                  </a:lnTo>
                  <a:lnTo>
                    <a:pt x="171" y="128"/>
                  </a:lnTo>
                  <a:lnTo>
                    <a:pt x="175" y="133"/>
                  </a:lnTo>
                  <a:lnTo>
                    <a:pt x="178" y="138"/>
                  </a:lnTo>
                  <a:lnTo>
                    <a:pt x="182" y="142"/>
                  </a:lnTo>
                  <a:lnTo>
                    <a:pt x="185" y="146"/>
                  </a:lnTo>
                  <a:lnTo>
                    <a:pt x="188" y="151"/>
                  </a:lnTo>
                  <a:lnTo>
                    <a:pt x="192" y="157"/>
                  </a:lnTo>
                  <a:lnTo>
                    <a:pt x="194" y="162"/>
                  </a:lnTo>
                  <a:lnTo>
                    <a:pt x="197" y="166"/>
                  </a:lnTo>
                  <a:lnTo>
                    <a:pt x="198" y="171"/>
                  </a:lnTo>
                  <a:lnTo>
                    <a:pt x="201" y="176"/>
                  </a:lnTo>
                  <a:lnTo>
                    <a:pt x="204" y="181"/>
                  </a:lnTo>
                  <a:lnTo>
                    <a:pt x="206" y="186"/>
                  </a:lnTo>
                  <a:lnTo>
                    <a:pt x="208" y="191"/>
                  </a:lnTo>
                  <a:lnTo>
                    <a:pt x="209" y="196"/>
                  </a:lnTo>
                  <a:lnTo>
                    <a:pt x="211" y="201"/>
                  </a:lnTo>
                  <a:lnTo>
                    <a:pt x="212" y="204"/>
                  </a:lnTo>
                  <a:lnTo>
                    <a:pt x="213" y="209"/>
                  </a:lnTo>
                  <a:lnTo>
                    <a:pt x="213" y="214"/>
                  </a:lnTo>
                  <a:lnTo>
                    <a:pt x="214" y="219"/>
                  </a:lnTo>
                  <a:lnTo>
                    <a:pt x="216" y="223"/>
                  </a:lnTo>
                  <a:lnTo>
                    <a:pt x="217" y="228"/>
                  </a:lnTo>
                  <a:lnTo>
                    <a:pt x="217" y="233"/>
                  </a:lnTo>
                  <a:lnTo>
                    <a:pt x="218" y="238"/>
                  </a:lnTo>
                  <a:lnTo>
                    <a:pt x="218" y="243"/>
                  </a:lnTo>
                  <a:lnTo>
                    <a:pt x="218" y="247"/>
                  </a:lnTo>
                  <a:lnTo>
                    <a:pt x="218" y="252"/>
                  </a:lnTo>
                  <a:lnTo>
                    <a:pt x="218" y="255"/>
                  </a:lnTo>
                  <a:lnTo>
                    <a:pt x="218" y="260"/>
                  </a:lnTo>
                  <a:lnTo>
                    <a:pt x="218" y="264"/>
                  </a:lnTo>
                  <a:lnTo>
                    <a:pt x="218" y="269"/>
                  </a:lnTo>
                  <a:lnTo>
                    <a:pt x="218" y="273"/>
                  </a:lnTo>
                  <a:lnTo>
                    <a:pt x="217" y="280"/>
                  </a:lnTo>
                  <a:lnTo>
                    <a:pt x="214" y="289"/>
                  </a:lnTo>
                  <a:lnTo>
                    <a:pt x="213" y="296"/>
                  </a:lnTo>
                  <a:lnTo>
                    <a:pt x="213" y="302"/>
                  </a:lnTo>
                  <a:lnTo>
                    <a:pt x="211" y="309"/>
                  </a:lnTo>
                  <a:lnTo>
                    <a:pt x="209" y="316"/>
                  </a:lnTo>
                  <a:lnTo>
                    <a:pt x="208" y="321"/>
                  </a:lnTo>
                  <a:lnTo>
                    <a:pt x="207" y="326"/>
                  </a:lnTo>
                  <a:lnTo>
                    <a:pt x="204" y="331"/>
                  </a:lnTo>
                  <a:lnTo>
                    <a:pt x="204" y="335"/>
                  </a:lnTo>
                  <a:lnTo>
                    <a:pt x="202" y="338"/>
                  </a:lnTo>
                  <a:lnTo>
                    <a:pt x="202" y="342"/>
                  </a:lnTo>
                  <a:lnTo>
                    <a:pt x="199" y="346"/>
                  </a:lnTo>
                  <a:lnTo>
                    <a:pt x="199" y="347"/>
                  </a:lnTo>
                  <a:lnTo>
                    <a:pt x="279" y="316"/>
                  </a:lnTo>
                  <a:lnTo>
                    <a:pt x="279" y="314"/>
                  </a:lnTo>
                  <a:lnTo>
                    <a:pt x="280" y="310"/>
                  </a:lnTo>
                  <a:lnTo>
                    <a:pt x="280" y="306"/>
                  </a:lnTo>
                  <a:lnTo>
                    <a:pt x="281" y="302"/>
                  </a:lnTo>
                  <a:lnTo>
                    <a:pt x="281" y="297"/>
                  </a:lnTo>
                  <a:lnTo>
                    <a:pt x="283" y="294"/>
                  </a:lnTo>
                  <a:lnTo>
                    <a:pt x="283" y="288"/>
                  </a:lnTo>
                  <a:lnTo>
                    <a:pt x="284" y="281"/>
                  </a:lnTo>
                  <a:lnTo>
                    <a:pt x="284" y="275"/>
                  </a:lnTo>
                  <a:lnTo>
                    <a:pt x="285" y="269"/>
                  </a:lnTo>
                  <a:lnTo>
                    <a:pt x="285" y="260"/>
                  </a:lnTo>
                  <a:lnTo>
                    <a:pt x="285" y="253"/>
                  </a:lnTo>
                  <a:lnTo>
                    <a:pt x="285" y="245"/>
                  </a:lnTo>
                  <a:lnTo>
                    <a:pt x="285" y="238"/>
                  </a:lnTo>
                  <a:lnTo>
                    <a:pt x="284" y="233"/>
                  </a:lnTo>
                  <a:lnTo>
                    <a:pt x="284" y="228"/>
                  </a:lnTo>
                  <a:lnTo>
                    <a:pt x="283" y="224"/>
                  </a:lnTo>
                  <a:lnTo>
                    <a:pt x="283" y="219"/>
                  </a:lnTo>
                  <a:lnTo>
                    <a:pt x="283" y="216"/>
                  </a:lnTo>
                  <a:lnTo>
                    <a:pt x="281" y="211"/>
                  </a:lnTo>
                  <a:lnTo>
                    <a:pt x="280" y="207"/>
                  </a:lnTo>
                  <a:lnTo>
                    <a:pt x="280" y="202"/>
                  </a:lnTo>
                  <a:lnTo>
                    <a:pt x="279" y="197"/>
                  </a:lnTo>
                  <a:lnTo>
                    <a:pt x="279" y="192"/>
                  </a:lnTo>
                  <a:lnTo>
                    <a:pt x="276" y="187"/>
                  </a:lnTo>
                  <a:lnTo>
                    <a:pt x="276" y="183"/>
                  </a:lnTo>
                  <a:lnTo>
                    <a:pt x="274" y="178"/>
                  </a:lnTo>
                  <a:lnTo>
                    <a:pt x="274" y="173"/>
                  </a:lnTo>
                  <a:lnTo>
                    <a:pt x="271" y="168"/>
                  </a:lnTo>
                  <a:lnTo>
                    <a:pt x="270" y="164"/>
                  </a:lnTo>
                  <a:lnTo>
                    <a:pt x="268" y="159"/>
                  </a:lnTo>
                  <a:lnTo>
                    <a:pt x="266" y="154"/>
                  </a:lnTo>
                  <a:lnTo>
                    <a:pt x="264" y="149"/>
                  </a:lnTo>
                  <a:lnTo>
                    <a:pt x="262" y="144"/>
                  </a:lnTo>
                  <a:lnTo>
                    <a:pt x="259" y="139"/>
                  </a:lnTo>
                  <a:lnTo>
                    <a:pt x="257" y="134"/>
                  </a:lnTo>
                  <a:lnTo>
                    <a:pt x="254" y="130"/>
                  </a:lnTo>
                  <a:lnTo>
                    <a:pt x="252" y="125"/>
                  </a:lnTo>
                  <a:lnTo>
                    <a:pt x="248" y="120"/>
                  </a:lnTo>
                  <a:lnTo>
                    <a:pt x="245" y="115"/>
                  </a:lnTo>
                  <a:lnTo>
                    <a:pt x="242" y="110"/>
                  </a:lnTo>
                  <a:lnTo>
                    <a:pt x="238" y="105"/>
                  </a:lnTo>
                  <a:lnTo>
                    <a:pt x="234" y="102"/>
                  </a:lnTo>
                  <a:lnTo>
                    <a:pt x="230" y="97"/>
                  </a:lnTo>
                  <a:lnTo>
                    <a:pt x="227" y="93"/>
                  </a:lnTo>
                  <a:lnTo>
                    <a:pt x="223" y="88"/>
                  </a:lnTo>
                  <a:lnTo>
                    <a:pt x="218" y="82"/>
                  </a:lnTo>
                  <a:lnTo>
                    <a:pt x="213" y="77"/>
                  </a:lnTo>
                  <a:lnTo>
                    <a:pt x="208" y="73"/>
                  </a:lnTo>
                  <a:lnTo>
                    <a:pt x="204" y="68"/>
                  </a:lnTo>
                  <a:lnTo>
                    <a:pt x="198" y="64"/>
                  </a:lnTo>
                  <a:lnTo>
                    <a:pt x="193" y="59"/>
                  </a:lnTo>
                  <a:lnTo>
                    <a:pt x="190" y="56"/>
                  </a:lnTo>
                  <a:lnTo>
                    <a:pt x="185" y="52"/>
                  </a:lnTo>
                  <a:lnTo>
                    <a:pt x="180" y="48"/>
                  </a:lnTo>
                  <a:lnTo>
                    <a:pt x="175" y="45"/>
                  </a:lnTo>
                  <a:lnTo>
                    <a:pt x="170" y="41"/>
                  </a:lnTo>
                  <a:lnTo>
                    <a:pt x="166" y="38"/>
                  </a:lnTo>
                  <a:lnTo>
                    <a:pt x="161" y="36"/>
                  </a:lnTo>
                  <a:lnTo>
                    <a:pt x="157" y="32"/>
                  </a:lnTo>
                  <a:lnTo>
                    <a:pt x="152" y="30"/>
                  </a:lnTo>
                  <a:lnTo>
                    <a:pt x="149" y="28"/>
                  </a:lnTo>
                  <a:lnTo>
                    <a:pt x="144" y="25"/>
                  </a:lnTo>
                  <a:lnTo>
                    <a:pt x="140" y="22"/>
                  </a:lnTo>
                  <a:lnTo>
                    <a:pt x="135" y="21"/>
                  </a:lnTo>
                  <a:lnTo>
                    <a:pt x="131" y="19"/>
                  </a:lnTo>
                  <a:lnTo>
                    <a:pt x="126" y="16"/>
                  </a:lnTo>
                  <a:lnTo>
                    <a:pt x="122" y="15"/>
                  </a:lnTo>
                  <a:lnTo>
                    <a:pt x="118" y="14"/>
                  </a:lnTo>
                  <a:lnTo>
                    <a:pt x="114" y="12"/>
                  </a:lnTo>
                  <a:lnTo>
                    <a:pt x="106" y="9"/>
                  </a:lnTo>
                  <a:lnTo>
                    <a:pt x="99" y="7"/>
                  </a:lnTo>
                  <a:lnTo>
                    <a:pt x="91" y="5"/>
                  </a:lnTo>
                  <a:lnTo>
                    <a:pt x="85" y="4"/>
                  </a:lnTo>
                  <a:lnTo>
                    <a:pt x="78" y="1"/>
                  </a:lnTo>
                  <a:lnTo>
                    <a:pt x="70" y="1"/>
                  </a:lnTo>
                  <a:lnTo>
                    <a:pt x="65" y="0"/>
                  </a:lnTo>
                  <a:lnTo>
                    <a:pt x="59" y="0"/>
                  </a:lnTo>
                  <a:lnTo>
                    <a:pt x="53" y="0"/>
                  </a:lnTo>
                  <a:lnTo>
                    <a:pt x="48" y="0"/>
                  </a:lnTo>
                  <a:lnTo>
                    <a:pt x="43" y="0"/>
                  </a:lnTo>
                  <a:lnTo>
                    <a:pt x="41" y="0"/>
                  </a:lnTo>
                  <a:lnTo>
                    <a:pt x="33" y="0"/>
                  </a:lnTo>
                  <a:lnTo>
                    <a:pt x="27" y="1"/>
                  </a:lnTo>
                  <a:lnTo>
                    <a:pt x="24" y="1"/>
                  </a:lnTo>
                  <a:lnTo>
                    <a:pt x="24" y="2"/>
                  </a:lnTo>
                  <a:lnTo>
                    <a:pt x="0" y="68"/>
                  </a:lnTo>
                  <a:close/>
                </a:path>
              </a:pathLst>
            </a:custGeom>
            <a:solidFill>
              <a:srgbClr val="000000"/>
            </a:solidFill>
            <a:ln w="9525">
              <a:noFill/>
              <a:round/>
              <a:headEnd/>
              <a:tailEnd/>
            </a:ln>
          </p:spPr>
          <p:txBody>
            <a:bodyPr/>
            <a:lstStyle/>
            <a:p>
              <a:endParaRPr lang="es-ES_tradnl"/>
            </a:p>
          </p:txBody>
        </p:sp>
        <p:sp>
          <p:nvSpPr>
            <p:cNvPr id="185388" name="Freeform 54"/>
            <p:cNvSpPr>
              <a:spLocks/>
            </p:cNvSpPr>
            <p:nvPr/>
          </p:nvSpPr>
          <p:spPr bwMode="auto">
            <a:xfrm>
              <a:off x="1133" y="3025"/>
              <a:ext cx="95" cy="98"/>
            </a:xfrm>
            <a:custGeom>
              <a:avLst/>
              <a:gdLst>
                <a:gd name="T0" fmla="*/ 0 w 477"/>
                <a:gd name="T1" fmla="*/ 0 h 492"/>
                <a:gd name="T2" fmla="*/ 0 w 477"/>
                <a:gd name="T3" fmla="*/ 0 h 492"/>
                <a:gd name="T4" fmla="*/ 0 w 477"/>
                <a:gd name="T5" fmla="*/ 0 h 492"/>
                <a:gd name="T6" fmla="*/ 0 w 477"/>
                <a:gd name="T7" fmla="*/ 0 h 492"/>
                <a:gd name="T8" fmla="*/ 0 w 477"/>
                <a:gd name="T9" fmla="*/ 0 h 492"/>
                <a:gd name="T10" fmla="*/ 0 w 477"/>
                <a:gd name="T11" fmla="*/ 0 h 492"/>
                <a:gd name="T12" fmla="*/ 0 w 477"/>
                <a:gd name="T13" fmla="*/ 0 h 492"/>
                <a:gd name="T14" fmla="*/ 0 w 477"/>
                <a:gd name="T15" fmla="*/ 0 h 492"/>
                <a:gd name="T16" fmla="*/ 0 w 477"/>
                <a:gd name="T17" fmla="*/ 0 h 492"/>
                <a:gd name="T18" fmla="*/ 0 w 477"/>
                <a:gd name="T19" fmla="*/ 0 h 492"/>
                <a:gd name="T20" fmla="*/ 0 w 477"/>
                <a:gd name="T21" fmla="*/ 0 h 492"/>
                <a:gd name="T22" fmla="*/ 0 w 477"/>
                <a:gd name="T23" fmla="*/ 0 h 492"/>
                <a:gd name="T24" fmla="*/ 0 w 477"/>
                <a:gd name="T25" fmla="*/ 0 h 492"/>
                <a:gd name="T26" fmla="*/ 0 w 477"/>
                <a:gd name="T27" fmla="*/ 0 h 492"/>
                <a:gd name="T28" fmla="*/ 0 w 477"/>
                <a:gd name="T29" fmla="*/ 0 h 492"/>
                <a:gd name="T30" fmla="*/ 0 w 477"/>
                <a:gd name="T31" fmla="*/ 0 h 492"/>
                <a:gd name="T32" fmla="*/ 0 w 477"/>
                <a:gd name="T33" fmla="*/ 0 h 492"/>
                <a:gd name="T34" fmla="*/ 0 w 477"/>
                <a:gd name="T35" fmla="*/ 0 h 492"/>
                <a:gd name="T36" fmla="*/ 0 w 477"/>
                <a:gd name="T37" fmla="*/ 0 h 492"/>
                <a:gd name="T38" fmla="*/ 0 w 477"/>
                <a:gd name="T39" fmla="*/ 0 h 492"/>
                <a:gd name="T40" fmla="*/ 0 w 477"/>
                <a:gd name="T41" fmla="*/ 0 h 492"/>
                <a:gd name="T42" fmla="*/ 0 w 477"/>
                <a:gd name="T43" fmla="*/ 0 h 492"/>
                <a:gd name="T44" fmla="*/ 0 w 477"/>
                <a:gd name="T45" fmla="*/ 0 h 492"/>
                <a:gd name="T46" fmla="*/ 0 w 477"/>
                <a:gd name="T47" fmla="*/ 0 h 492"/>
                <a:gd name="T48" fmla="*/ 0 w 477"/>
                <a:gd name="T49" fmla="*/ 0 h 492"/>
                <a:gd name="T50" fmla="*/ 0 w 477"/>
                <a:gd name="T51" fmla="*/ 0 h 492"/>
                <a:gd name="T52" fmla="*/ 0 w 477"/>
                <a:gd name="T53" fmla="*/ 0 h 492"/>
                <a:gd name="T54" fmla="*/ 0 w 477"/>
                <a:gd name="T55" fmla="*/ 0 h 492"/>
                <a:gd name="T56" fmla="*/ 0 w 477"/>
                <a:gd name="T57" fmla="*/ 0 h 492"/>
                <a:gd name="T58" fmla="*/ 0 w 477"/>
                <a:gd name="T59" fmla="*/ 0 h 492"/>
                <a:gd name="T60" fmla="*/ 0 w 477"/>
                <a:gd name="T61" fmla="*/ 0 h 492"/>
                <a:gd name="T62" fmla="*/ 0 w 477"/>
                <a:gd name="T63" fmla="*/ 0 h 492"/>
                <a:gd name="T64" fmla="*/ 0 w 477"/>
                <a:gd name="T65" fmla="*/ 0 h 492"/>
                <a:gd name="T66" fmla="*/ 0 w 477"/>
                <a:gd name="T67" fmla="*/ 0 h 492"/>
                <a:gd name="T68" fmla="*/ 0 w 477"/>
                <a:gd name="T69" fmla="*/ 0 h 492"/>
                <a:gd name="T70" fmla="*/ 0 w 477"/>
                <a:gd name="T71" fmla="*/ 0 h 492"/>
                <a:gd name="T72" fmla="*/ 0 w 477"/>
                <a:gd name="T73" fmla="*/ 0 h 492"/>
                <a:gd name="T74" fmla="*/ 0 w 477"/>
                <a:gd name="T75" fmla="*/ 0 h 492"/>
                <a:gd name="T76" fmla="*/ 0 w 477"/>
                <a:gd name="T77" fmla="*/ 0 h 492"/>
                <a:gd name="T78" fmla="*/ 0 w 477"/>
                <a:gd name="T79" fmla="*/ 0 h 492"/>
                <a:gd name="T80" fmla="*/ 0 w 477"/>
                <a:gd name="T81" fmla="*/ 0 h 492"/>
                <a:gd name="T82" fmla="*/ 0 w 477"/>
                <a:gd name="T83" fmla="*/ 0 h 492"/>
                <a:gd name="T84" fmla="*/ 0 w 477"/>
                <a:gd name="T85" fmla="*/ 0 h 492"/>
                <a:gd name="T86" fmla="*/ 0 w 477"/>
                <a:gd name="T87" fmla="*/ 0 h 492"/>
                <a:gd name="T88" fmla="*/ 0 w 477"/>
                <a:gd name="T89" fmla="*/ 0 h 492"/>
                <a:gd name="T90" fmla="*/ 0 w 477"/>
                <a:gd name="T91" fmla="*/ 0 h 492"/>
                <a:gd name="T92" fmla="*/ 0 w 477"/>
                <a:gd name="T93" fmla="*/ 0 h 492"/>
                <a:gd name="T94" fmla="*/ 0 w 477"/>
                <a:gd name="T95" fmla="*/ 0 h 492"/>
                <a:gd name="T96" fmla="*/ 0 w 477"/>
                <a:gd name="T97" fmla="*/ 0 h 492"/>
                <a:gd name="T98" fmla="*/ 0 w 477"/>
                <a:gd name="T99" fmla="*/ 0 h 492"/>
                <a:gd name="T100" fmla="*/ 0 w 477"/>
                <a:gd name="T101" fmla="*/ 0 h 492"/>
                <a:gd name="T102" fmla="*/ 0 w 477"/>
                <a:gd name="T103" fmla="*/ 0 h 492"/>
                <a:gd name="T104" fmla="*/ 0 w 477"/>
                <a:gd name="T105" fmla="*/ 0 h 492"/>
                <a:gd name="T106" fmla="*/ 0 w 477"/>
                <a:gd name="T107" fmla="*/ 0 h 492"/>
                <a:gd name="T108" fmla="*/ 0 w 477"/>
                <a:gd name="T109" fmla="*/ 0 h 492"/>
                <a:gd name="T110" fmla="*/ 0 w 477"/>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7"/>
                <a:gd name="T169" fmla="*/ 0 h 492"/>
                <a:gd name="T170" fmla="*/ 477 w 477"/>
                <a:gd name="T171" fmla="*/ 492 h 4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7" h="492">
                  <a:moveTo>
                    <a:pt x="51" y="217"/>
                  </a:moveTo>
                  <a:lnTo>
                    <a:pt x="50" y="214"/>
                  </a:lnTo>
                  <a:lnTo>
                    <a:pt x="49" y="209"/>
                  </a:lnTo>
                  <a:lnTo>
                    <a:pt x="48" y="204"/>
                  </a:lnTo>
                  <a:lnTo>
                    <a:pt x="48" y="201"/>
                  </a:lnTo>
                  <a:lnTo>
                    <a:pt x="48" y="197"/>
                  </a:lnTo>
                  <a:lnTo>
                    <a:pt x="48" y="192"/>
                  </a:lnTo>
                  <a:lnTo>
                    <a:pt x="48" y="186"/>
                  </a:lnTo>
                  <a:lnTo>
                    <a:pt x="50" y="181"/>
                  </a:lnTo>
                  <a:lnTo>
                    <a:pt x="53" y="175"/>
                  </a:lnTo>
                  <a:lnTo>
                    <a:pt x="56" y="168"/>
                  </a:lnTo>
                  <a:lnTo>
                    <a:pt x="60" y="162"/>
                  </a:lnTo>
                  <a:lnTo>
                    <a:pt x="66" y="156"/>
                  </a:lnTo>
                  <a:lnTo>
                    <a:pt x="70" y="152"/>
                  </a:lnTo>
                  <a:lnTo>
                    <a:pt x="74" y="149"/>
                  </a:lnTo>
                  <a:lnTo>
                    <a:pt x="79" y="145"/>
                  </a:lnTo>
                  <a:lnTo>
                    <a:pt x="84" y="144"/>
                  </a:lnTo>
                  <a:lnTo>
                    <a:pt x="218" y="59"/>
                  </a:lnTo>
                  <a:lnTo>
                    <a:pt x="220" y="59"/>
                  </a:lnTo>
                  <a:lnTo>
                    <a:pt x="225" y="59"/>
                  </a:lnTo>
                  <a:lnTo>
                    <a:pt x="230" y="59"/>
                  </a:lnTo>
                  <a:lnTo>
                    <a:pt x="238" y="62"/>
                  </a:lnTo>
                  <a:lnTo>
                    <a:pt x="240" y="62"/>
                  </a:lnTo>
                  <a:lnTo>
                    <a:pt x="244" y="63"/>
                  </a:lnTo>
                  <a:lnTo>
                    <a:pt x="247" y="63"/>
                  </a:lnTo>
                  <a:lnTo>
                    <a:pt x="252" y="65"/>
                  </a:lnTo>
                  <a:lnTo>
                    <a:pt x="256" y="65"/>
                  </a:lnTo>
                  <a:lnTo>
                    <a:pt x="261" y="67"/>
                  </a:lnTo>
                  <a:lnTo>
                    <a:pt x="266" y="69"/>
                  </a:lnTo>
                  <a:lnTo>
                    <a:pt x="271" y="72"/>
                  </a:lnTo>
                  <a:lnTo>
                    <a:pt x="276" y="73"/>
                  </a:lnTo>
                  <a:lnTo>
                    <a:pt x="281" y="75"/>
                  </a:lnTo>
                  <a:lnTo>
                    <a:pt x="286" y="78"/>
                  </a:lnTo>
                  <a:lnTo>
                    <a:pt x="292" y="80"/>
                  </a:lnTo>
                  <a:lnTo>
                    <a:pt x="297" y="83"/>
                  </a:lnTo>
                  <a:lnTo>
                    <a:pt x="303" y="87"/>
                  </a:lnTo>
                  <a:lnTo>
                    <a:pt x="308" y="89"/>
                  </a:lnTo>
                  <a:lnTo>
                    <a:pt x="313" y="94"/>
                  </a:lnTo>
                  <a:lnTo>
                    <a:pt x="319" y="98"/>
                  </a:lnTo>
                  <a:lnTo>
                    <a:pt x="324" y="100"/>
                  </a:lnTo>
                  <a:lnTo>
                    <a:pt x="331" y="105"/>
                  </a:lnTo>
                  <a:lnTo>
                    <a:pt x="337" y="110"/>
                  </a:lnTo>
                  <a:lnTo>
                    <a:pt x="342" y="115"/>
                  </a:lnTo>
                  <a:lnTo>
                    <a:pt x="348" y="120"/>
                  </a:lnTo>
                  <a:lnTo>
                    <a:pt x="353" y="126"/>
                  </a:lnTo>
                  <a:lnTo>
                    <a:pt x="359" y="132"/>
                  </a:lnTo>
                  <a:lnTo>
                    <a:pt x="362" y="136"/>
                  </a:lnTo>
                  <a:lnTo>
                    <a:pt x="365" y="141"/>
                  </a:lnTo>
                  <a:lnTo>
                    <a:pt x="369" y="145"/>
                  </a:lnTo>
                  <a:lnTo>
                    <a:pt x="373" y="151"/>
                  </a:lnTo>
                  <a:lnTo>
                    <a:pt x="375" y="155"/>
                  </a:lnTo>
                  <a:lnTo>
                    <a:pt x="379" y="161"/>
                  </a:lnTo>
                  <a:lnTo>
                    <a:pt x="382" y="166"/>
                  </a:lnTo>
                  <a:lnTo>
                    <a:pt x="385" y="172"/>
                  </a:lnTo>
                  <a:lnTo>
                    <a:pt x="388" y="177"/>
                  </a:lnTo>
                  <a:lnTo>
                    <a:pt x="390" y="183"/>
                  </a:lnTo>
                  <a:lnTo>
                    <a:pt x="393" y="188"/>
                  </a:lnTo>
                  <a:lnTo>
                    <a:pt x="395" y="196"/>
                  </a:lnTo>
                  <a:lnTo>
                    <a:pt x="398" y="201"/>
                  </a:lnTo>
                  <a:lnTo>
                    <a:pt x="400" y="208"/>
                  </a:lnTo>
                  <a:lnTo>
                    <a:pt x="403" y="214"/>
                  </a:lnTo>
                  <a:lnTo>
                    <a:pt x="405" y="220"/>
                  </a:lnTo>
                  <a:lnTo>
                    <a:pt x="406" y="228"/>
                  </a:lnTo>
                  <a:lnTo>
                    <a:pt x="408" y="234"/>
                  </a:lnTo>
                  <a:lnTo>
                    <a:pt x="410" y="240"/>
                  </a:lnTo>
                  <a:lnTo>
                    <a:pt x="411" y="246"/>
                  </a:lnTo>
                  <a:lnTo>
                    <a:pt x="411" y="254"/>
                  </a:lnTo>
                  <a:lnTo>
                    <a:pt x="413" y="260"/>
                  </a:lnTo>
                  <a:lnTo>
                    <a:pt x="414" y="266"/>
                  </a:lnTo>
                  <a:lnTo>
                    <a:pt x="415" y="274"/>
                  </a:lnTo>
                  <a:lnTo>
                    <a:pt x="415" y="280"/>
                  </a:lnTo>
                  <a:lnTo>
                    <a:pt x="415" y="286"/>
                  </a:lnTo>
                  <a:lnTo>
                    <a:pt x="415" y="294"/>
                  </a:lnTo>
                  <a:lnTo>
                    <a:pt x="415" y="300"/>
                  </a:lnTo>
                  <a:lnTo>
                    <a:pt x="414" y="306"/>
                  </a:lnTo>
                  <a:lnTo>
                    <a:pt x="413" y="313"/>
                  </a:lnTo>
                  <a:lnTo>
                    <a:pt x="411" y="320"/>
                  </a:lnTo>
                  <a:lnTo>
                    <a:pt x="411" y="326"/>
                  </a:lnTo>
                  <a:lnTo>
                    <a:pt x="292" y="421"/>
                  </a:lnTo>
                  <a:lnTo>
                    <a:pt x="240" y="423"/>
                  </a:lnTo>
                  <a:lnTo>
                    <a:pt x="213" y="472"/>
                  </a:lnTo>
                  <a:lnTo>
                    <a:pt x="215" y="473"/>
                  </a:lnTo>
                  <a:lnTo>
                    <a:pt x="218" y="475"/>
                  </a:lnTo>
                  <a:lnTo>
                    <a:pt x="223" y="477"/>
                  </a:lnTo>
                  <a:lnTo>
                    <a:pt x="228" y="480"/>
                  </a:lnTo>
                  <a:lnTo>
                    <a:pt x="235" y="481"/>
                  </a:lnTo>
                  <a:lnTo>
                    <a:pt x="241" y="483"/>
                  </a:lnTo>
                  <a:lnTo>
                    <a:pt x="250" y="486"/>
                  </a:lnTo>
                  <a:lnTo>
                    <a:pt x="256" y="488"/>
                  </a:lnTo>
                  <a:lnTo>
                    <a:pt x="265" y="489"/>
                  </a:lnTo>
                  <a:lnTo>
                    <a:pt x="269" y="491"/>
                  </a:lnTo>
                  <a:lnTo>
                    <a:pt x="272" y="492"/>
                  </a:lnTo>
                  <a:lnTo>
                    <a:pt x="277" y="492"/>
                  </a:lnTo>
                  <a:lnTo>
                    <a:pt x="281" y="492"/>
                  </a:lnTo>
                  <a:lnTo>
                    <a:pt x="285" y="492"/>
                  </a:lnTo>
                  <a:lnTo>
                    <a:pt x="290" y="492"/>
                  </a:lnTo>
                  <a:lnTo>
                    <a:pt x="293" y="491"/>
                  </a:lnTo>
                  <a:lnTo>
                    <a:pt x="297" y="491"/>
                  </a:lnTo>
                  <a:lnTo>
                    <a:pt x="305" y="488"/>
                  </a:lnTo>
                  <a:lnTo>
                    <a:pt x="312" y="486"/>
                  </a:lnTo>
                  <a:lnTo>
                    <a:pt x="316" y="482"/>
                  </a:lnTo>
                  <a:lnTo>
                    <a:pt x="321" y="480"/>
                  </a:lnTo>
                  <a:lnTo>
                    <a:pt x="324" y="476"/>
                  </a:lnTo>
                  <a:lnTo>
                    <a:pt x="331" y="472"/>
                  </a:lnTo>
                  <a:lnTo>
                    <a:pt x="336" y="466"/>
                  </a:lnTo>
                  <a:lnTo>
                    <a:pt x="342" y="461"/>
                  </a:lnTo>
                  <a:lnTo>
                    <a:pt x="349" y="456"/>
                  </a:lnTo>
                  <a:lnTo>
                    <a:pt x="357" y="451"/>
                  </a:lnTo>
                  <a:lnTo>
                    <a:pt x="363" y="445"/>
                  </a:lnTo>
                  <a:lnTo>
                    <a:pt x="370" y="439"/>
                  </a:lnTo>
                  <a:lnTo>
                    <a:pt x="378" y="432"/>
                  </a:lnTo>
                  <a:lnTo>
                    <a:pt x="385" y="426"/>
                  </a:lnTo>
                  <a:lnTo>
                    <a:pt x="393" y="420"/>
                  </a:lnTo>
                  <a:lnTo>
                    <a:pt x="401" y="414"/>
                  </a:lnTo>
                  <a:lnTo>
                    <a:pt x="404" y="410"/>
                  </a:lnTo>
                  <a:lnTo>
                    <a:pt x="409" y="408"/>
                  </a:lnTo>
                  <a:lnTo>
                    <a:pt x="413" y="404"/>
                  </a:lnTo>
                  <a:lnTo>
                    <a:pt x="416" y="401"/>
                  </a:lnTo>
                  <a:lnTo>
                    <a:pt x="424" y="395"/>
                  </a:lnTo>
                  <a:lnTo>
                    <a:pt x="430" y="389"/>
                  </a:lnTo>
                  <a:lnTo>
                    <a:pt x="436" y="383"/>
                  </a:lnTo>
                  <a:lnTo>
                    <a:pt x="442" y="379"/>
                  </a:lnTo>
                  <a:lnTo>
                    <a:pt x="446" y="373"/>
                  </a:lnTo>
                  <a:lnTo>
                    <a:pt x="451" y="368"/>
                  </a:lnTo>
                  <a:lnTo>
                    <a:pt x="456" y="364"/>
                  </a:lnTo>
                  <a:lnTo>
                    <a:pt x="460" y="361"/>
                  </a:lnTo>
                  <a:lnTo>
                    <a:pt x="464" y="356"/>
                  </a:lnTo>
                  <a:lnTo>
                    <a:pt x="466" y="352"/>
                  </a:lnTo>
                  <a:lnTo>
                    <a:pt x="468" y="348"/>
                  </a:lnTo>
                  <a:lnTo>
                    <a:pt x="471" y="346"/>
                  </a:lnTo>
                  <a:lnTo>
                    <a:pt x="473" y="338"/>
                  </a:lnTo>
                  <a:lnTo>
                    <a:pt x="476" y="333"/>
                  </a:lnTo>
                  <a:lnTo>
                    <a:pt x="476" y="328"/>
                  </a:lnTo>
                  <a:lnTo>
                    <a:pt x="476" y="323"/>
                  </a:lnTo>
                  <a:lnTo>
                    <a:pt x="476" y="320"/>
                  </a:lnTo>
                  <a:lnTo>
                    <a:pt x="476" y="315"/>
                  </a:lnTo>
                  <a:lnTo>
                    <a:pt x="476" y="310"/>
                  </a:lnTo>
                  <a:lnTo>
                    <a:pt x="477" y="305"/>
                  </a:lnTo>
                  <a:lnTo>
                    <a:pt x="477" y="299"/>
                  </a:lnTo>
                  <a:lnTo>
                    <a:pt x="477" y="294"/>
                  </a:lnTo>
                  <a:lnTo>
                    <a:pt x="477" y="286"/>
                  </a:lnTo>
                  <a:lnTo>
                    <a:pt x="477" y="280"/>
                  </a:lnTo>
                  <a:lnTo>
                    <a:pt x="476" y="274"/>
                  </a:lnTo>
                  <a:lnTo>
                    <a:pt x="476" y="266"/>
                  </a:lnTo>
                  <a:lnTo>
                    <a:pt x="476" y="260"/>
                  </a:lnTo>
                  <a:lnTo>
                    <a:pt x="475" y="253"/>
                  </a:lnTo>
                  <a:lnTo>
                    <a:pt x="475" y="245"/>
                  </a:lnTo>
                  <a:lnTo>
                    <a:pt x="473" y="238"/>
                  </a:lnTo>
                  <a:lnTo>
                    <a:pt x="472" y="234"/>
                  </a:lnTo>
                  <a:lnTo>
                    <a:pt x="471" y="230"/>
                  </a:lnTo>
                  <a:lnTo>
                    <a:pt x="471" y="225"/>
                  </a:lnTo>
                  <a:lnTo>
                    <a:pt x="470" y="222"/>
                  </a:lnTo>
                  <a:lnTo>
                    <a:pt x="468" y="218"/>
                  </a:lnTo>
                  <a:lnTo>
                    <a:pt x="467" y="214"/>
                  </a:lnTo>
                  <a:lnTo>
                    <a:pt x="467" y="209"/>
                  </a:lnTo>
                  <a:lnTo>
                    <a:pt x="466" y="206"/>
                  </a:lnTo>
                  <a:lnTo>
                    <a:pt x="464" y="202"/>
                  </a:lnTo>
                  <a:lnTo>
                    <a:pt x="464" y="197"/>
                  </a:lnTo>
                  <a:lnTo>
                    <a:pt x="461" y="193"/>
                  </a:lnTo>
                  <a:lnTo>
                    <a:pt x="460" y="188"/>
                  </a:lnTo>
                  <a:lnTo>
                    <a:pt x="459" y="184"/>
                  </a:lnTo>
                  <a:lnTo>
                    <a:pt x="457" y="180"/>
                  </a:lnTo>
                  <a:lnTo>
                    <a:pt x="455" y="176"/>
                  </a:lnTo>
                  <a:lnTo>
                    <a:pt x="455" y="172"/>
                  </a:lnTo>
                  <a:lnTo>
                    <a:pt x="452" y="167"/>
                  </a:lnTo>
                  <a:lnTo>
                    <a:pt x="450" y="163"/>
                  </a:lnTo>
                  <a:lnTo>
                    <a:pt x="447" y="158"/>
                  </a:lnTo>
                  <a:lnTo>
                    <a:pt x="446" y="155"/>
                  </a:lnTo>
                  <a:lnTo>
                    <a:pt x="444" y="150"/>
                  </a:lnTo>
                  <a:lnTo>
                    <a:pt x="442" y="145"/>
                  </a:lnTo>
                  <a:lnTo>
                    <a:pt x="440" y="141"/>
                  </a:lnTo>
                  <a:lnTo>
                    <a:pt x="437" y="136"/>
                  </a:lnTo>
                  <a:lnTo>
                    <a:pt x="435" y="132"/>
                  </a:lnTo>
                  <a:lnTo>
                    <a:pt x="431" y="127"/>
                  </a:lnTo>
                  <a:lnTo>
                    <a:pt x="429" y="124"/>
                  </a:lnTo>
                  <a:lnTo>
                    <a:pt x="426" y="119"/>
                  </a:lnTo>
                  <a:lnTo>
                    <a:pt x="424" y="115"/>
                  </a:lnTo>
                  <a:lnTo>
                    <a:pt x="420" y="110"/>
                  </a:lnTo>
                  <a:lnTo>
                    <a:pt x="418" y="106"/>
                  </a:lnTo>
                  <a:lnTo>
                    <a:pt x="415" y="101"/>
                  </a:lnTo>
                  <a:lnTo>
                    <a:pt x="408" y="94"/>
                  </a:lnTo>
                  <a:lnTo>
                    <a:pt x="403" y="87"/>
                  </a:lnTo>
                  <a:lnTo>
                    <a:pt x="395" y="80"/>
                  </a:lnTo>
                  <a:lnTo>
                    <a:pt x="390" y="74"/>
                  </a:lnTo>
                  <a:lnTo>
                    <a:pt x="383" y="67"/>
                  </a:lnTo>
                  <a:lnTo>
                    <a:pt x="377" y="62"/>
                  </a:lnTo>
                  <a:lnTo>
                    <a:pt x="369" y="56"/>
                  </a:lnTo>
                  <a:lnTo>
                    <a:pt x="362" y="51"/>
                  </a:lnTo>
                  <a:lnTo>
                    <a:pt x="358" y="48"/>
                  </a:lnTo>
                  <a:lnTo>
                    <a:pt x="354" y="46"/>
                  </a:lnTo>
                  <a:lnTo>
                    <a:pt x="349" y="42"/>
                  </a:lnTo>
                  <a:lnTo>
                    <a:pt x="346" y="41"/>
                  </a:lnTo>
                  <a:lnTo>
                    <a:pt x="338" y="36"/>
                  </a:lnTo>
                  <a:lnTo>
                    <a:pt x="331" y="31"/>
                  </a:lnTo>
                  <a:lnTo>
                    <a:pt x="326" y="30"/>
                  </a:lnTo>
                  <a:lnTo>
                    <a:pt x="322" y="27"/>
                  </a:lnTo>
                  <a:lnTo>
                    <a:pt x="318" y="25"/>
                  </a:lnTo>
                  <a:lnTo>
                    <a:pt x="315" y="22"/>
                  </a:lnTo>
                  <a:lnTo>
                    <a:pt x="306" y="18"/>
                  </a:lnTo>
                  <a:lnTo>
                    <a:pt x="300" y="17"/>
                  </a:lnTo>
                  <a:lnTo>
                    <a:pt x="295" y="15"/>
                  </a:lnTo>
                  <a:lnTo>
                    <a:pt x="291" y="13"/>
                  </a:lnTo>
                  <a:lnTo>
                    <a:pt x="286" y="11"/>
                  </a:lnTo>
                  <a:lnTo>
                    <a:pt x="282" y="10"/>
                  </a:lnTo>
                  <a:lnTo>
                    <a:pt x="275" y="8"/>
                  </a:lnTo>
                  <a:lnTo>
                    <a:pt x="267" y="6"/>
                  </a:lnTo>
                  <a:lnTo>
                    <a:pt x="262" y="5"/>
                  </a:lnTo>
                  <a:lnTo>
                    <a:pt x="259" y="4"/>
                  </a:lnTo>
                  <a:lnTo>
                    <a:pt x="255" y="2"/>
                  </a:lnTo>
                  <a:lnTo>
                    <a:pt x="251" y="2"/>
                  </a:lnTo>
                  <a:lnTo>
                    <a:pt x="244" y="1"/>
                  </a:lnTo>
                  <a:lnTo>
                    <a:pt x="238" y="1"/>
                  </a:lnTo>
                  <a:lnTo>
                    <a:pt x="230" y="0"/>
                  </a:lnTo>
                  <a:lnTo>
                    <a:pt x="223" y="0"/>
                  </a:lnTo>
                  <a:lnTo>
                    <a:pt x="216" y="0"/>
                  </a:lnTo>
                  <a:lnTo>
                    <a:pt x="211" y="1"/>
                  </a:lnTo>
                  <a:lnTo>
                    <a:pt x="205" y="1"/>
                  </a:lnTo>
                  <a:lnTo>
                    <a:pt x="199" y="4"/>
                  </a:lnTo>
                  <a:lnTo>
                    <a:pt x="195" y="5"/>
                  </a:lnTo>
                  <a:lnTo>
                    <a:pt x="190" y="8"/>
                  </a:lnTo>
                  <a:lnTo>
                    <a:pt x="185" y="10"/>
                  </a:lnTo>
                  <a:lnTo>
                    <a:pt x="180" y="12"/>
                  </a:lnTo>
                  <a:lnTo>
                    <a:pt x="174" y="15"/>
                  </a:lnTo>
                  <a:lnTo>
                    <a:pt x="171" y="17"/>
                  </a:lnTo>
                  <a:lnTo>
                    <a:pt x="164" y="20"/>
                  </a:lnTo>
                  <a:lnTo>
                    <a:pt x="161" y="22"/>
                  </a:lnTo>
                  <a:lnTo>
                    <a:pt x="154" y="26"/>
                  </a:lnTo>
                  <a:lnTo>
                    <a:pt x="149" y="30"/>
                  </a:lnTo>
                  <a:lnTo>
                    <a:pt x="144" y="31"/>
                  </a:lnTo>
                  <a:lnTo>
                    <a:pt x="139" y="35"/>
                  </a:lnTo>
                  <a:lnTo>
                    <a:pt x="133" y="37"/>
                  </a:lnTo>
                  <a:lnTo>
                    <a:pt x="128" y="41"/>
                  </a:lnTo>
                  <a:lnTo>
                    <a:pt x="123" y="43"/>
                  </a:lnTo>
                  <a:lnTo>
                    <a:pt x="118" y="47"/>
                  </a:lnTo>
                  <a:lnTo>
                    <a:pt x="113" y="51"/>
                  </a:lnTo>
                  <a:lnTo>
                    <a:pt x="108" y="54"/>
                  </a:lnTo>
                  <a:lnTo>
                    <a:pt x="103" y="57"/>
                  </a:lnTo>
                  <a:lnTo>
                    <a:pt x="98" y="59"/>
                  </a:lnTo>
                  <a:lnTo>
                    <a:pt x="94" y="62"/>
                  </a:lnTo>
                  <a:lnTo>
                    <a:pt x="90" y="65"/>
                  </a:lnTo>
                  <a:lnTo>
                    <a:pt x="85" y="68"/>
                  </a:lnTo>
                  <a:lnTo>
                    <a:pt x="80" y="70"/>
                  </a:lnTo>
                  <a:lnTo>
                    <a:pt x="76" y="74"/>
                  </a:lnTo>
                  <a:lnTo>
                    <a:pt x="72" y="77"/>
                  </a:lnTo>
                  <a:lnTo>
                    <a:pt x="67" y="79"/>
                  </a:lnTo>
                  <a:lnTo>
                    <a:pt x="64" y="82"/>
                  </a:lnTo>
                  <a:lnTo>
                    <a:pt x="60" y="84"/>
                  </a:lnTo>
                  <a:lnTo>
                    <a:pt x="58" y="87"/>
                  </a:lnTo>
                  <a:lnTo>
                    <a:pt x="50" y="92"/>
                  </a:lnTo>
                  <a:lnTo>
                    <a:pt x="45" y="95"/>
                  </a:lnTo>
                  <a:lnTo>
                    <a:pt x="41" y="99"/>
                  </a:lnTo>
                  <a:lnTo>
                    <a:pt x="36" y="101"/>
                  </a:lnTo>
                  <a:lnTo>
                    <a:pt x="33" y="104"/>
                  </a:lnTo>
                  <a:lnTo>
                    <a:pt x="29" y="108"/>
                  </a:lnTo>
                  <a:lnTo>
                    <a:pt x="23" y="111"/>
                  </a:lnTo>
                  <a:lnTo>
                    <a:pt x="18" y="116"/>
                  </a:lnTo>
                  <a:lnTo>
                    <a:pt x="13" y="120"/>
                  </a:lnTo>
                  <a:lnTo>
                    <a:pt x="10" y="125"/>
                  </a:lnTo>
                  <a:lnTo>
                    <a:pt x="7" y="129"/>
                  </a:lnTo>
                  <a:lnTo>
                    <a:pt x="5" y="132"/>
                  </a:lnTo>
                  <a:lnTo>
                    <a:pt x="2" y="139"/>
                  </a:lnTo>
                  <a:lnTo>
                    <a:pt x="0" y="145"/>
                  </a:lnTo>
                  <a:lnTo>
                    <a:pt x="0" y="149"/>
                  </a:lnTo>
                  <a:lnTo>
                    <a:pt x="0" y="152"/>
                  </a:lnTo>
                  <a:lnTo>
                    <a:pt x="0" y="156"/>
                  </a:lnTo>
                  <a:lnTo>
                    <a:pt x="2" y="161"/>
                  </a:lnTo>
                  <a:lnTo>
                    <a:pt x="2" y="168"/>
                  </a:lnTo>
                  <a:lnTo>
                    <a:pt x="2" y="176"/>
                  </a:lnTo>
                  <a:lnTo>
                    <a:pt x="3" y="182"/>
                  </a:lnTo>
                  <a:lnTo>
                    <a:pt x="4" y="189"/>
                  </a:lnTo>
                  <a:lnTo>
                    <a:pt x="5" y="196"/>
                  </a:lnTo>
                  <a:lnTo>
                    <a:pt x="7" y="202"/>
                  </a:lnTo>
                  <a:lnTo>
                    <a:pt x="8" y="207"/>
                  </a:lnTo>
                  <a:lnTo>
                    <a:pt x="10" y="213"/>
                  </a:lnTo>
                  <a:lnTo>
                    <a:pt x="10" y="217"/>
                  </a:lnTo>
                  <a:lnTo>
                    <a:pt x="13" y="222"/>
                  </a:lnTo>
                  <a:lnTo>
                    <a:pt x="13" y="224"/>
                  </a:lnTo>
                  <a:lnTo>
                    <a:pt x="14" y="228"/>
                  </a:lnTo>
                  <a:lnTo>
                    <a:pt x="17" y="233"/>
                  </a:lnTo>
                  <a:lnTo>
                    <a:pt x="18" y="234"/>
                  </a:lnTo>
                  <a:lnTo>
                    <a:pt x="51" y="217"/>
                  </a:lnTo>
                  <a:close/>
                </a:path>
              </a:pathLst>
            </a:custGeom>
            <a:solidFill>
              <a:srgbClr val="000000"/>
            </a:solidFill>
            <a:ln w="9525">
              <a:noFill/>
              <a:round/>
              <a:headEnd/>
              <a:tailEnd/>
            </a:ln>
          </p:spPr>
          <p:txBody>
            <a:bodyPr/>
            <a:lstStyle/>
            <a:p>
              <a:endParaRPr lang="es-ES_tradnl"/>
            </a:p>
          </p:txBody>
        </p:sp>
        <p:sp>
          <p:nvSpPr>
            <p:cNvPr id="185389" name="Freeform 55"/>
            <p:cNvSpPr>
              <a:spLocks/>
            </p:cNvSpPr>
            <p:nvPr/>
          </p:nvSpPr>
          <p:spPr bwMode="auto">
            <a:xfrm>
              <a:off x="946" y="3200"/>
              <a:ext cx="39" cy="52"/>
            </a:xfrm>
            <a:custGeom>
              <a:avLst/>
              <a:gdLst>
                <a:gd name="T0" fmla="*/ 0 w 192"/>
                <a:gd name="T1" fmla="*/ 0 h 260"/>
                <a:gd name="T2" fmla="*/ 0 w 192"/>
                <a:gd name="T3" fmla="*/ 0 h 260"/>
                <a:gd name="T4" fmla="*/ 0 w 192"/>
                <a:gd name="T5" fmla="*/ 0 h 260"/>
                <a:gd name="T6" fmla="*/ 0 w 192"/>
                <a:gd name="T7" fmla="*/ 0 h 260"/>
                <a:gd name="T8" fmla="*/ 0 w 192"/>
                <a:gd name="T9" fmla="*/ 0 h 260"/>
                <a:gd name="T10" fmla="*/ 0 w 192"/>
                <a:gd name="T11" fmla="*/ 0 h 260"/>
                <a:gd name="T12" fmla="*/ 0 w 192"/>
                <a:gd name="T13" fmla="*/ 0 h 260"/>
                <a:gd name="T14" fmla="*/ 0 w 192"/>
                <a:gd name="T15" fmla="*/ 0 h 260"/>
                <a:gd name="T16" fmla="*/ 0 w 192"/>
                <a:gd name="T17" fmla="*/ 0 h 260"/>
                <a:gd name="T18" fmla="*/ 0 w 192"/>
                <a:gd name="T19" fmla="*/ 0 h 260"/>
                <a:gd name="T20" fmla="*/ 0 w 192"/>
                <a:gd name="T21" fmla="*/ 0 h 260"/>
                <a:gd name="T22" fmla="*/ 0 w 192"/>
                <a:gd name="T23" fmla="*/ 0 h 260"/>
                <a:gd name="T24" fmla="*/ 0 w 192"/>
                <a:gd name="T25" fmla="*/ 0 h 260"/>
                <a:gd name="T26" fmla="*/ 0 w 192"/>
                <a:gd name="T27" fmla="*/ 0 h 260"/>
                <a:gd name="T28" fmla="*/ 0 w 192"/>
                <a:gd name="T29" fmla="*/ 0 h 260"/>
                <a:gd name="T30" fmla="*/ 0 w 192"/>
                <a:gd name="T31" fmla="*/ 0 h 260"/>
                <a:gd name="T32" fmla="*/ 0 w 192"/>
                <a:gd name="T33" fmla="*/ 0 h 260"/>
                <a:gd name="T34" fmla="*/ 0 w 192"/>
                <a:gd name="T35" fmla="*/ 0 h 260"/>
                <a:gd name="T36" fmla="*/ 0 w 192"/>
                <a:gd name="T37" fmla="*/ 0 h 260"/>
                <a:gd name="T38" fmla="*/ 0 w 192"/>
                <a:gd name="T39" fmla="*/ 0 h 260"/>
                <a:gd name="T40" fmla="*/ 0 w 192"/>
                <a:gd name="T41" fmla="*/ 0 h 260"/>
                <a:gd name="T42" fmla="*/ 0 w 192"/>
                <a:gd name="T43" fmla="*/ 0 h 260"/>
                <a:gd name="T44" fmla="*/ 0 w 192"/>
                <a:gd name="T45" fmla="*/ 0 h 260"/>
                <a:gd name="T46" fmla="*/ 0 w 192"/>
                <a:gd name="T47" fmla="*/ 0 h 260"/>
                <a:gd name="T48" fmla="*/ 0 w 192"/>
                <a:gd name="T49" fmla="*/ 0 h 260"/>
                <a:gd name="T50" fmla="*/ 0 w 192"/>
                <a:gd name="T51" fmla="*/ 0 h 260"/>
                <a:gd name="T52" fmla="*/ 0 w 192"/>
                <a:gd name="T53" fmla="*/ 0 h 260"/>
                <a:gd name="T54" fmla="*/ 0 w 192"/>
                <a:gd name="T55" fmla="*/ 0 h 260"/>
                <a:gd name="T56" fmla="*/ 0 w 192"/>
                <a:gd name="T57" fmla="*/ 0 h 260"/>
                <a:gd name="T58" fmla="*/ 0 w 192"/>
                <a:gd name="T59" fmla="*/ 0 h 260"/>
                <a:gd name="T60" fmla="*/ 0 w 192"/>
                <a:gd name="T61" fmla="*/ 0 h 260"/>
                <a:gd name="T62" fmla="*/ 0 w 192"/>
                <a:gd name="T63" fmla="*/ 0 h 260"/>
                <a:gd name="T64" fmla="*/ 0 w 192"/>
                <a:gd name="T65" fmla="*/ 0 h 260"/>
                <a:gd name="T66" fmla="*/ 0 w 192"/>
                <a:gd name="T67" fmla="*/ 0 h 260"/>
                <a:gd name="T68" fmla="*/ 0 w 192"/>
                <a:gd name="T69" fmla="*/ 0 h 260"/>
                <a:gd name="T70" fmla="*/ 0 w 192"/>
                <a:gd name="T71" fmla="*/ 0 h 260"/>
                <a:gd name="T72" fmla="*/ 0 w 192"/>
                <a:gd name="T73" fmla="*/ 0 h 260"/>
                <a:gd name="T74" fmla="*/ 0 w 192"/>
                <a:gd name="T75" fmla="*/ 0 h 260"/>
                <a:gd name="T76" fmla="*/ 0 w 192"/>
                <a:gd name="T77" fmla="*/ 0 h 260"/>
                <a:gd name="T78" fmla="*/ 0 w 192"/>
                <a:gd name="T79" fmla="*/ 0 h 260"/>
                <a:gd name="T80" fmla="*/ 0 w 192"/>
                <a:gd name="T81" fmla="*/ 0 h 260"/>
                <a:gd name="T82" fmla="*/ 0 w 192"/>
                <a:gd name="T83" fmla="*/ 0 h 260"/>
                <a:gd name="T84" fmla="*/ 0 w 192"/>
                <a:gd name="T85" fmla="*/ 0 h 260"/>
                <a:gd name="T86" fmla="*/ 0 w 192"/>
                <a:gd name="T87" fmla="*/ 0 h 260"/>
                <a:gd name="T88" fmla="*/ 0 w 192"/>
                <a:gd name="T89" fmla="*/ 0 h 260"/>
                <a:gd name="T90" fmla="*/ 0 w 192"/>
                <a:gd name="T91" fmla="*/ 0 h 260"/>
                <a:gd name="T92" fmla="*/ 0 w 192"/>
                <a:gd name="T93" fmla="*/ 0 h 260"/>
                <a:gd name="T94" fmla="*/ 0 w 192"/>
                <a:gd name="T95" fmla="*/ 0 h 260"/>
                <a:gd name="T96" fmla="*/ 0 w 192"/>
                <a:gd name="T97" fmla="*/ 0 h 260"/>
                <a:gd name="T98" fmla="*/ 0 w 192"/>
                <a:gd name="T99" fmla="*/ 0 h 260"/>
                <a:gd name="T100" fmla="*/ 0 w 192"/>
                <a:gd name="T101" fmla="*/ 0 h 260"/>
                <a:gd name="T102" fmla="*/ 0 w 192"/>
                <a:gd name="T103" fmla="*/ 0 h 260"/>
                <a:gd name="T104" fmla="*/ 0 w 192"/>
                <a:gd name="T105" fmla="*/ 0 h 260"/>
                <a:gd name="T106" fmla="*/ 0 w 192"/>
                <a:gd name="T107" fmla="*/ 0 h 260"/>
                <a:gd name="T108" fmla="*/ 0 w 192"/>
                <a:gd name="T109" fmla="*/ 0 h 260"/>
                <a:gd name="T110" fmla="*/ 0 w 192"/>
                <a:gd name="T111" fmla="*/ 0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2"/>
                <a:gd name="T169" fmla="*/ 0 h 260"/>
                <a:gd name="T170" fmla="*/ 192 w 192"/>
                <a:gd name="T171" fmla="*/ 260 h 2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2" h="260">
                  <a:moveTo>
                    <a:pt x="1" y="0"/>
                  </a:moveTo>
                  <a:lnTo>
                    <a:pt x="0" y="0"/>
                  </a:lnTo>
                  <a:lnTo>
                    <a:pt x="0" y="2"/>
                  </a:lnTo>
                  <a:lnTo>
                    <a:pt x="0" y="5"/>
                  </a:lnTo>
                  <a:lnTo>
                    <a:pt x="0" y="10"/>
                  </a:lnTo>
                  <a:lnTo>
                    <a:pt x="0" y="15"/>
                  </a:lnTo>
                  <a:lnTo>
                    <a:pt x="0" y="21"/>
                  </a:lnTo>
                  <a:lnTo>
                    <a:pt x="0" y="24"/>
                  </a:lnTo>
                  <a:lnTo>
                    <a:pt x="0" y="28"/>
                  </a:lnTo>
                  <a:lnTo>
                    <a:pt x="1" y="32"/>
                  </a:lnTo>
                  <a:lnTo>
                    <a:pt x="2" y="37"/>
                  </a:lnTo>
                  <a:lnTo>
                    <a:pt x="2" y="41"/>
                  </a:lnTo>
                  <a:lnTo>
                    <a:pt x="4" y="45"/>
                  </a:lnTo>
                  <a:lnTo>
                    <a:pt x="4" y="51"/>
                  </a:lnTo>
                  <a:lnTo>
                    <a:pt x="5" y="56"/>
                  </a:lnTo>
                  <a:lnTo>
                    <a:pt x="6" y="59"/>
                  </a:lnTo>
                  <a:lnTo>
                    <a:pt x="7" y="66"/>
                  </a:lnTo>
                  <a:lnTo>
                    <a:pt x="10" y="72"/>
                  </a:lnTo>
                  <a:lnTo>
                    <a:pt x="12" y="78"/>
                  </a:lnTo>
                  <a:lnTo>
                    <a:pt x="14" y="84"/>
                  </a:lnTo>
                  <a:lnTo>
                    <a:pt x="16" y="90"/>
                  </a:lnTo>
                  <a:lnTo>
                    <a:pt x="19" y="97"/>
                  </a:lnTo>
                  <a:lnTo>
                    <a:pt x="22" y="104"/>
                  </a:lnTo>
                  <a:lnTo>
                    <a:pt x="25" y="110"/>
                  </a:lnTo>
                  <a:lnTo>
                    <a:pt x="29" y="118"/>
                  </a:lnTo>
                  <a:lnTo>
                    <a:pt x="32" y="125"/>
                  </a:lnTo>
                  <a:lnTo>
                    <a:pt x="37" y="133"/>
                  </a:lnTo>
                  <a:lnTo>
                    <a:pt x="41" y="140"/>
                  </a:lnTo>
                  <a:lnTo>
                    <a:pt x="45" y="146"/>
                  </a:lnTo>
                  <a:lnTo>
                    <a:pt x="48" y="152"/>
                  </a:lnTo>
                  <a:lnTo>
                    <a:pt x="53" y="160"/>
                  </a:lnTo>
                  <a:lnTo>
                    <a:pt x="57" y="166"/>
                  </a:lnTo>
                  <a:lnTo>
                    <a:pt x="62" y="172"/>
                  </a:lnTo>
                  <a:lnTo>
                    <a:pt x="66" y="178"/>
                  </a:lnTo>
                  <a:lnTo>
                    <a:pt x="71" y="185"/>
                  </a:lnTo>
                  <a:lnTo>
                    <a:pt x="74" y="190"/>
                  </a:lnTo>
                  <a:lnTo>
                    <a:pt x="78" y="195"/>
                  </a:lnTo>
                  <a:lnTo>
                    <a:pt x="83" y="200"/>
                  </a:lnTo>
                  <a:lnTo>
                    <a:pt x="87" y="204"/>
                  </a:lnTo>
                  <a:lnTo>
                    <a:pt x="92" y="209"/>
                  </a:lnTo>
                  <a:lnTo>
                    <a:pt x="97" y="213"/>
                  </a:lnTo>
                  <a:lnTo>
                    <a:pt x="102" y="218"/>
                  </a:lnTo>
                  <a:lnTo>
                    <a:pt x="107" y="223"/>
                  </a:lnTo>
                  <a:lnTo>
                    <a:pt x="111" y="226"/>
                  </a:lnTo>
                  <a:lnTo>
                    <a:pt x="115" y="229"/>
                  </a:lnTo>
                  <a:lnTo>
                    <a:pt x="120" y="233"/>
                  </a:lnTo>
                  <a:lnTo>
                    <a:pt x="125" y="237"/>
                  </a:lnTo>
                  <a:lnTo>
                    <a:pt x="130" y="239"/>
                  </a:lnTo>
                  <a:lnTo>
                    <a:pt x="135" y="243"/>
                  </a:lnTo>
                  <a:lnTo>
                    <a:pt x="140" y="245"/>
                  </a:lnTo>
                  <a:lnTo>
                    <a:pt x="147" y="248"/>
                  </a:lnTo>
                  <a:lnTo>
                    <a:pt x="151" y="249"/>
                  </a:lnTo>
                  <a:lnTo>
                    <a:pt x="156" y="252"/>
                  </a:lnTo>
                  <a:lnTo>
                    <a:pt x="163" y="253"/>
                  </a:lnTo>
                  <a:lnTo>
                    <a:pt x="168" y="255"/>
                  </a:lnTo>
                  <a:lnTo>
                    <a:pt x="174" y="255"/>
                  </a:lnTo>
                  <a:lnTo>
                    <a:pt x="180" y="258"/>
                  </a:lnTo>
                  <a:lnTo>
                    <a:pt x="185" y="259"/>
                  </a:lnTo>
                  <a:lnTo>
                    <a:pt x="192" y="260"/>
                  </a:lnTo>
                  <a:lnTo>
                    <a:pt x="191" y="259"/>
                  </a:lnTo>
                  <a:lnTo>
                    <a:pt x="191" y="258"/>
                  </a:lnTo>
                  <a:lnTo>
                    <a:pt x="190" y="255"/>
                  </a:lnTo>
                  <a:lnTo>
                    <a:pt x="189" y="252"/>
                  </a:lnTo>
                  <a:lnTo>
                    <a:pt x="187" y="247"/>
                  </a:lnTo>
                  <a:lnTo>
                    <a:pt x="185" y="242"/>
                  </a:lnTo>
                  <a:lnTo>
                    <a:pt x="183" y="234"/>
                  </a:lnTo>
                  <a:lnTo>
                    <a:pt x="180" y="227"/>
                  </a:lnTo>
                  <a:lnTo>
                    <a:pt x="178" y="222"/>
                  </a:lnTo>
                  <a:lnTo>
                    <a:pt x="175" y="218"/>
                  </a:lnTo>
                  <a:lnTo>
                    <a:pt x="173" y="213"/>
                  </a:lnTo>
                  <a:lnTo>
                    <a:pt x="171" y="209"/>
                  </a:lnTo>
                  <a:lnTo>
                    <a:pt x="168" y="203"/>
                  </a:lnTo>
                  <a:lnTo>
                    <a:pt x="165" y="198"/>
                  </a:lnTo>
                  <a:lnTo>
                    <a:pt x="163" y="193"/>
                  </a:lnTo>
                  <a:lnTo>
                    <a:pt x="160" y="188"/>
                  </a:lnTo>
                  <a:lnTo>
                    <a:pt x="155" y="181"/>
                  </a:lnTo>
                  <a:lnTo>
                    <a:pt x="151" y="175"/>
                  </a:lnTo>
                  <a:lnTo>
                    <a:pt x="148" y="169"/>
                  </a:lnTo>
                  <a:lnTo>
                    <a:pt x="144" y="161"/>
                  </a:lnTo>
                  <a:lnTo>
                    <a:pt x="139" y="154"/>
                  </a:lnTo>
                  <a:lnTo>
                    <a:pt x="134" y="147"/>
                  </a:lnTo>
                  <a:lnTo>
                    <a:pt x="129" y="140"/>
                  </a:lnTo>
                  <a:lnTo>
                    <a:pt x="125" y="133"/>
                  </a:lnTo>
                  <a:lnTo>
                    <a:pt x="122" y="129"/>
                  </a:lnTo>
                  <a:lnTo>
                    <a:pt x="119" y="124"/>
                  </a:lnTo>
                  <a:lnTo>
                    <a:pt x="115" y="120"/>
                  </a:lnTo>
                  <a:lnTo>
                    <a:pt x="114" y="116"/>
                  </a:lnTo>
                  <a:lnTo>
                    <a:pt x="108" y="109"/>
                  </a:lnTo>
                  <a:lnTo>
                    <a:pt x="103" y="103"/>
                  </a:lnTo>
                  <a:lnTo>
                    <a:pt x="97" y="97"/>
                  </a:lnTo>
                  <a:lnTo>
                    <a:pt x="93" y="89"/>
                  </a:lnTo>
                  <a:lnTo>
                    <a:pt x="87" y="83"/>
                  </a:lnTo>
                  <a:lnTo>
                    <a:pt x="82" y="78"/>
                  </a:lnTo>
                  <a:lnTo>
                    <a:pt x="77" y="72"/>
                  </a:lnTo>
                  <a:lnTo>
                    <a:pt x="72" y="66"/>
                  </a:lnTo>
                  <a:lnTo>
                    <a:pt x="67" y="61"/>
                  </a:lnTo>
                  <a:lnTo>
                    <a:pt x="63" y="57"/>
                  </a:lnTo>
                  <a:lnTo>
                    <a:pt x="58" y="52"/>
                  </a:lnTo>
                  <a:lnTo>
                    <a:pt x="53" y="48"/>
                  </a:lnTo>
                  <a:lnTo>
                    <a:pt x="50" y="43"/>
                  </a:lnTo>
                  <a:lnTo>
                    <a:pt x="46" y="41"/>
                  </a:lnTo>
                  <a:lnTo>
                    <a:pt x="42" y="36"/>
                  </a:lnTo>
                  <a:lnTo>
                    <a:pt x="37" y="33"/>
                  </a:lnTo>
                  <a:lnTo>
                    <a:pt x="34" y="30"/>
                  </a:lnTo>
                  <a:lnTo>
                    <a:pt x="31" y="27"/>
                  </a:lnTo>
                  <a:lnTo>
                    <a:pt x="25" y="22"/>
                  </a:lnTo>
                  <a:lnTo>
                    <a:pt x="20" y="19"/>
                  </a:lnTo>
                  <a:lnTo>
                    <a:pt x="15" y="15"/>
                  </a:lnTo>
                  <a:lnTo>
                    <a:pt x="12" y="14"/>
                  </a:lnTo>
                  <a:lnTo>
                    <a:pt x="11" y="12"/>
                  </a:lnTo>
                  <a:lnTo>
                    <a:pt x="1" y="0"/>
                  </a:lnTo>
                  <a:close/>
                </a:path>
              </a:pathLst>
            </a:custGeom>
            <a:solidFill>
              <a:srgbClr val="FFFF66"/>
            </a:solidFill>
            <a:ln w="9525">
              <a:noFill/>
              <a:round/>
              <a:headEnd/>
              <a:tailEnd/>
            </a:ln>
          </p:spPr>
          <p:txBody>
            <a:bodyPr/>
            <a:lstStyle/>
            <a:p>
              <a:endParaRPr lang="es-ES_tradnl"/>
            </a:p>
          </p:txBody>
        </p:sp>
        <p:sp>
          <p:nvSpPr>
            <p:cNvPr id="185390" name="Freeform 56"/>
            <p:cNvSpPr>
              <a:spLocks/>
            </p:cNvSpPr>
            <p:nvPr/>
          </p:nvSpPr>
          <p:spPr bwMode="auto">
            <a:xfrm>
              <a:off x="937" y="3191"/>
              <a:ext cx="54" cy="78"/>
            </a:xfrm>
            <a:custGeom>
              <a:avLst/>
              <a:gdLst>
                <a:gd name="T0" fmla="*/ 0 w 269"/>
                <a:gd name="T1" fmla="*/ 0 h 389"/>
                <a:gd name="T2" fmla="*/ 0 w 269"/>
                <a:gd name="T3" fmla="*/ 0 h 389"/>
                <a:gd name="T4" fmla="*/ 0 w 269"/>
                <a:gd name="T5" fmla="*/ 0 h 389"/>
                <a:gd name="T6" fmla="*/ 0 w 269"/>
                <a:gd name="T7" fmla="*/ 0 h 389"/>
                <a:gd name="T8" fmla="*/ 0 w 269"/>
                <a:gd name="T9" fmla="*/ 0 h 389"/>
                <a:gd name="T10" fmla="*/ 0 w 269"/>
                <a:gd name="T11" fmla="*/ 0 h 389"/>
                <a:gd name="T12" fmla="*/ 0 w 269"/>
                <a:gd name="T13" fmla="*/ 0 h 389"/>
                <a:gd name="T14" fmla="*/ 0 w 269"/>
                <a:gd name="T15" fmla="*/ 0 h 389"/>
                <a:gd name="T16" fmla="*/ 0 w 269"/>
                <a:gd name="T17" fmla="*/ 0 h 389"/>
                <a:gd name="T18" fmla="*/ 0 w 269"/>
                <a:gd name="T19" fmla="*/ 0 h 389"/>
                <a:gd name="T20" fmla="*/ 0 w 269"/>
                <a:gd name="T21" fmla="*/ 0 h 389"/>
                <a:gd name="T22" fmla="*/ 0 w 269"/>
                <a:gd name="T23" fmla="*/ 0 h 389"/>
                <a:gd name="T24" fmla="*/ 0 w 269"/>
                <a:gd name="T25" fmla="*/ 0 h 389"/>
                <a:gd name="T26" fmla="*/ 0 w 269"/>
                <a:gd name="T27" fmla="*/ 0 h 389"/>
                <a:gd name="T28" fmla="*/ 0 w 269"/>
                <a:gd name="T29" fmla="*/ 0 h 389"/>
                <a:gd name="T30" fmla="*/ 0 w 269"/>
                <a:gd name="T31" fmla="*/ 0 h 389"/>
                <a:gd name="T32" fmla="*/ 0 w 269"/>
                <a:gd name="T33" fmla="*/ 0 h 389"/>
                <a:gd name="T34" fmla="*/ 0 w 269"/>
                <a:gd name="T35" fmla="*/ 0 h 389"/>
                <a:gd name="T36" fmla="*/ 0 w 269"/>
                <a:gd name="T37" fmla="*/ 0 h 389"/>
                <a:gd name="T38" fmla="*/ 0 w 269"/>
                <a:gd name="T39" fmla="*/ 0 h 389"/>
                <a:gd name="T40" fmla="*/ 0 w 269"/>
                <a:gd name="T41" fmla="*/ 0 h 389"/>
                <a:gd name="T42" fmla="*/ 0 w 269"/>
                <a:gd name="T43" fmla="*/ 0 h 389"/>
                <a:gd name="T44" fmla="*/ 0 w 269"/>
                <a:gd name="T45" fmla="*/ 0 h 389"/>
                <a:gd name="T46" fmla="*/ 0 w 269"/>
                <a:gd name="T47" fmla="*/ 0 h 389"/>
                <a:gd name="T48" fmla="*/ 0 w 269"/>
                <a:gd name="T49" fmla="*/ 0 h 389"/>
                <a:gd name="T50" fmla="*/ 0 w 269"/>
                <a:gd name="T51" fmla="*/ 0 h 389"/>
                <a:gd name="T52" fmla="*/ 0 w 269"/>
                <a:gd name="T53" fmla="*/ 0 h 389"/>
                <a:gd name="T54" fmla="*/ 0 w 269"/>
                <a:gd name="T55" fmla="*/ 0 h 389"/>
                <a:gd name="T56" fmla="*/ 0 w 269"/>
                <a:gd name="T57" fmla="*/ 0 h 389"/>
                <a:gd name="T58" fmla="*/ 0 w 269"/>
                <a:gd name="T59" fmla="*/ 0 h 389"/>
                <a:gd name="T60" fmla="*/ 0 w 269"/>
                <a:gd name="T61" fmla="*/ 0 h 389"/>
                <a:gd name="T62" fmla="*/ 0 w 269"/>
                <a:gd name="T63" fmla="*/ 0 h 389"/>
                <a:gd name="T64" fmla="*/ 0 w 269"/>
                <a:gd name="T65" fmla="*/ 0 h 389"/>
                <a:gd name="T66" fmla="*/ 0 w 269"/>
                <a:gd name="T67" fmla="*/ 0 h 389"/>
                <a:gd name="T68" fmla="*/ 0 w 269"/>
                <a:gd name="T69" fmla="*/ 0 h 389"/>
                <a:gd name="T70" fmla="*/ 0 w 269"/>
                <a:gd name="T71" fmla="*/ 0 h 389"/>
                <a:gd name="T72" fmla="*/ 0 w 269"/>
                <a:gd name="T73" fmla="*/ 0 h 389"/>
                <a:gd name="T74" fmla="*/ 0 w 269"/>
                <a:gd name="T75" fmla="*/ 0 h 389"/>
                <a:gd name="T76" fmla="*/ 0 w 269"/>
                <a:gd name="T77" fmla="*/ 0 h 389"/>
                <a:gd name="T78" fmla="*/ 0 w 269"/>
                <a:gd name="T79" fmla="*/ 0 h 389"/>
                <a:gd name="T80" fmla="*/ 0 w 269"/>
                <a:gd name="T81" fmla="*/ 0 h 389"/>
                <a:gd name="T82" fmla="*/ 0 w 269"/>
                <a:gd name="T83" fmla="*/ 0 h 389"/>
                <a:gd name="T84" fmla="*/ 0 w 269"/>
                <a:gd name="T85" fmla="*/ 0 h 389"/>
                <a:gd name="T86" fmla="*/ 0 w 269"/>
                <a:gd name="T87" fmla="*/ 0 h 389"/>
                <a:gd name="T88" fmla="*/ 0 w 269"/>
                <a:gd name="T89" fmla="*/ 0 h 389"/>
                <a:gd name="T90" fmla="*/ 0 w 269"/>
                <a:gd name="T91" fmla="*/ 0 h 389"/>
                <a:gd name="T92" fmla="*/ 0 w 269"/>
                <a:gd name="T93" fmla="*/ 0 h 389"/>
                <a:gd name="T94" fmla="*/ 0 w 269"/>
                <a:gd name="T95" fmla="*/ 0 h 389"/>
                <a:gd name="T96" fmla="*/ 0 w 269"/>
                <a:gd name="T97" fmla="*/ 0 h 389"/>
                <a:gd name="T98" fmla="*/ 0 w 269"/>
                <a:gd name="T99" fmla="*/ 0 h 3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389"/>
                <a:gd name="T152" fmla="*/ 269 w 269"/>
                <a:gd name="T153" fmla="*/ 389 h 3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389">
                  <a:moveTo>
                    <a:pt x="29" y="0"/>
                  </a:moveTo>
                  <a:lnTo>
                    <a:pt x="26" y="1"/>
                  </a:lnTo>
                  <a:lnTo>
                    <a:pt x="22" y="6"/>
                  </a:lnTo>
                  <a:lnTo>
                    <a:pt x="19" y="10"/>
                  </a:lnTo>
                  <a:lnTo>
                    <a:pt x="16" y="15"/>
                  </a:lnTo>
                  <a:lnTo>
                    <a:pt x="12" y="21"/>
                  </a:lnTo>
                  <a:lnTo>
                    <a:pt x="9" y="29"/>
                  </a:lnTo>
                  <a:lnTo>
                    <a:pt x="6" y="31"/>
                  </a:lnTo>
                  <a:lnTo>
                    <a:pt x="5" y="36"/>
                  </a:lnTo>
                  <a:lnTo>
                    <a:pt x="4" y="40"/>
                  </a:lnTo>
                  <a:lnTo>
                    <a:pt x="3" y="45"/>
                  </a:lnTo>
                  <a:lnTo>
                    <a:pt x="1" y="50"/>
                  </a:lnTo>
                  <a:lnTo>
                    <a:pt x="1" y="55"/>
                  </a:lnTo>
                  <a:lnTo>
                    <a:pt x="0" y="61"/>
                  </a:lnTo>
                  <a:lnTo>
                    <a:pt x="0" y="68"/>
                  </a:lnTo>
                  <a:lnTo>
                    <a:pt x="0" y="73"/>
                  </a:lnTo>
                  <a:lnTo>
                    <a:pt x="0" y="81"/>
                  </a:lnTo>
                  <a:lnTo>
                    <a:pt x="0" y="87"/>
                  </a:lnTo>
                  <a:lnTo>
                    <a:pt x="1" y="94"/>
                  </a:lnTo>
                  <a:lnTo>
                    <a:pt x="1" y="98"/>
                  </a:lnTo>
                  <a:lnTo>
                    <a:pt x="1" y="102"/>
                  </a:lnTo>
                  <a:lnTo>
                    <a:pt x="3" y="107"/>
                  </a:lnTo>
                  <a:lnTo>
                    <a:pt x="3" y="110"/>
                  </a:lnTo>
                  <a:lnTo>
                    <a:pt x="4" y="115"/>
                  </a:lnTo>
                  <a:lnTo>
                    <a:pt x="5" y="119"/>
                  </a:lnTo>
                  <a:lnTo>
                    <a:pt x="6" y="124"/>
                  </a:lnTo>
                  <a:lnTo>
                    <a:pt x="8" y="129"/>
                  </a:lnTo>
                  <a:lnTo>
                    <a:pt x="9" y="134"/>
                  </a:lnTo>
                  <a:lnTo>
                    <a:pt x="10" y="140"/>
                  </a:lnTo>
                  <a:lnTo>
                    <a:pt x="11" y="145"/>
                  </a:lnTo>
                  <a:lnTo>
                    <a:pt x="14" y="151"/>
                  </a:lnTo>
                  <a:lnTo>
                    <a:pt x="16" y="156"/>
                  </a:lnTo>
                  <a:lnTo>
                    <a:pt x="17" y="162"/>
                  </a:lnTo>
                  <a:lnTo>
                    <a:pt x="20" y="167"/>
                  </a:lnTo>
                  <a:lnTo>
                    <a:pt x="22" y="175"/>
                  </a:lnTo>
                  <a:lnTo>
                    <a:pt x="25" y="180"/>
                  </a:lnTo>
                  <a:lnTo>
                    <a:pt x="26" y="186"/>
                  </a:lnTo>
                  <a:lnTo>
                    <a:pt x="30" y="191"/>
                  </a:lnTo>
                  <a:lnTo>
                    <a:pt x="34" y="198"/>
                  </a:lnTo>
                  <a:lnTo>
                    <a:pt x="35" y="203"/>
                  </a:lnTo>
                  <a:lnTo>
                    <a:pt x="39" y="208"/>
                  </a:lnTo>
                  <a:lnTo>
                    <a:pt x="42" y="215"/>
                  </a:lnTo>
                  <a:lnTo>
                    <a:pt x="46" y="221"/>
                  </a:lnTo>
                  <a:lnTo>
                    <a:pt x="50" y="227"/>
                  </a:lnTo>
                  <a:lnTo>
                    <a:pt x="53" y="232"/>
                  </a:lnTo>
                  <a:lnTo>
                    <a:pt x="56" y="237"/>
                  </a:lnTo>
                  <a:lnTo>
                    <a:pt x="60" y="243"/>
                  </a:lnTo>
                  <a:lnTo>
                    <a:pt x="63" y="248"/>
                  </a:lnTo>
                  <a:lnTo>
                    <a:pt x="67" y="254"/>
                  </a:lnTo>
                  <a:lnTo>
                    <a:pt x="72" y="260"/>
                  </a:lnTo>
                  <a:lnTo>
                    <a:pt x="76" y="265"/>
                  </a:lnTo>
                  <a:lnTo>
                    <a:pt x="80" y="272"/>
                  </a:lnTo>
                  <a:lnTo>
                    <a:pt x="84" y="277"/>
                  </a:lnTo>
                  <a:lnTo>
                    <a:pt x="88" y="281"/>
                  </a:lnTo>
                  <a:lnTo>
                    <a:pt x="93" y="288"/>
                  </a:lnTo>
                  <a:lnTo>
                    <a:pt x="98" y="293"/>
                  </a:lnTo>
                  <a:lnTo>
                    <a:pt x="103" y="298"/>
                  </a:lnTo>
                  <a:lnTo>
                    <a:pt x="107" y="303"/>
                  </a:lnTo>
                  <a:lnTo>
                    <a:pt x="112" y="309"/>
                  </a:lnTo>
                  <a:lnTo>
                    <a:pt x="117" y="312"/>
                  </a:lnTo>
                  <a:lnTo>
                    <a:pt x="120" y="317"/>
                  </a:lnTo>
                  <a:lnTo>
                    <a:pt x="125" y="321"/>
                  </a:lnTo>
                  <a:lnTo>
                    <a:pt x="130" y="326"/>
                  </a:lnTo>
                  <a:lnTo>
                    <a:pt x="135" y="330"/>
                  </a:lnTo>
                  <a:lnTo>
                    <a:pt x="140" y="334"/>
                  </a:lnTo>
                  <a:lnTo>
                    <a:pt x="145" y="339"/>
                  </a:lnTo>
                  <a:lnTo>
                    <a:pt x="150" y="342"/>
                  </a:lnTo>
                  <a:lnTo>
                    <a:pt x="155" y="346"/>
                  </a:lnTo>
                  <a:lnTo>
                    <a:pt x="160" y="350"/>
                  </a:lnTo>
                  <a:lnTo>
                    <a:pt x="165" y="353"/>
                  </a:lnTo>
                  <a:lnTo>
                    <a:pt x="170" y="357"/>
                  </a:lnTo>
                  <a:lnTo>
                    <a:pt x="174" y="361"/>
                  </a:lnTo>
                  <a:lnTo>
                    <a:pt x="180" y="363"/>
                  </a:lnTo>
                  <a:lnTo>
                    <a:pt x="185" y="366"/>
                  </a:lnTo>
                  <a:lnTo>
                    <a:pt x="190" y="370"/>
                  </a:lnTo>
                  <a:lnTo>
                    <a:pt x="195" y="372"/>
                  </a:lnTo>
                  <a:lnTo>
                    <a:pt x="200" y="374"/>
                  </a:lnTo>
                  <a:lnTo>
                    <a:pt x="205" y="377"/>
                  </a:lnTo>
                  <a:lnTo>
                    <a:pt x="210" y="378"/>
                  </a:lnTo>
                  <a:lnTo>
                    <a:pt x="215" y="379"/>
                  </a:lnTo>
                  <a:lnTo>
                    <a:pt x="221" y="382"/>
                  </a:lnTo>
                  <a:lnTo>
                    <a:pt x="225" y="383"/>
                  </a:lnTo>
                  <a:lnTo>
                    <a:pt x="231" y="386"/>
                  </a:lnTo>
                  <a:lnTo>
                    <a:pt x="235" y="387"/>
                  </a:lnTo>
                  <a:lnTo>
                    <a:pt x="240" y="387"/>
                  </a:lnTo>
                  <a:lnTo>
                    <a:pt x="245" y="388"/>
                  </a:lnTo>
                  <a:lnTo>
                    <a:pt x="250" y="389"/>
                  </a:lnTo>
                  <a:lnTo>
                    <a:pt x="255" y="389"/>
                  </a:lnTo>
                  <a:lnTo>
                    <a:pt x="260" y="389"/>
                  </a:lnTo>
                  <a:lnTo>
                    <a:pt x="265" y="389"/>
                  </a:lnTo>
                  <a:lnTo>
                    <a:pt x="269" y="389"/>
                  </a:lnTo>
                  <a:lnTo>
                    <a:pt x="269" y="314"/>
                  </a:lnTo>
                  <a:lnTo>
                    <a:pt x="268" y="314"/>
                  </a:lnTo>
                  <a:lnTo>
                    <a:pt x="266" y="314"/>
                  </a:lnTo>
                  <a:lnTo>
                    <a:pt x="262" y="312"/>
                  </a:lnTo>
                  <a:lnTo>
                    <a:pt x="258" y="312"/>
                  </a:lnTo>
                  <a:lnTo>
                    <a:pt x="252" y="310"/>
                  </a:lnTo>
                  <a:lnTo>
                    <a:pt x="246" y="309"/>
                  </a:lnTo>
                  <a:lnTo>
                    <a:pt x="238" y="306"/>
                  </a:lnTo>
                  <a:lnTo>
                    <a:pt x="231" y="305"/>
                  </a:lnTo>
                  <a:lnTo>
                    <a:pt x="226" y="303"/>
                  </a:lnTo>
                  <a:lnTo>
                    <a:pt x="222" y="300"/>
                  </a:lnTo>
                  <a:lnTo>
                    <a:pt x="217" y="298"/>
                  </a:lnTo>
                  <a:lnTo>
                    <a:pt x="214" y="296"/>
                  </a:lnTo>
                  <a:lnTo>
                    <a:pt x="209" y="293"/>
                  </a:lnTo>
                  <a:lnTo>
                    <a:pt x="204" y="291"/>
                  </a:lnTo>
                  <a:lnTo>
                    <a:pt x="199" y="288"/>
                  </a:lnTo>
                  <a:lnTo>
                    <a:pt x="194" y="285"/>
                  </a:lnTo>
                  <a:lnTo>
                    <a:pt x="189" y="281"/>
                  </a:lnTo>
                  <a:lnTo>
                    <a:pt x="184" y="278"/>
                  </a:lnTo>
                  <a:lnTo>
                    <a:pt x="178" y="273"/>
                  </a:lnTo>
                  <a:lnTo>
                    <a:pt x="174" y="269"/>
                  </a:lnTo>
                  <a:lnTo>
                    <a:pt x="169" y="265"/>
                  </a:lnTo>
                  <a:lnTo>
                    <a:pt x="164" y="260"/>
                  </a:lnTo>
                  <a:lnTo>
                    <a:pt x="158" y="255"/>
                  </a:lnTo>
                  <a:lnTo>
                    <a:pt x="154" y="250"/>
                  </a:lnTo>
                  <a:lnTo>
                    <a:pt x="148" y="244"/>
                  </a:lnTo>
                  <a:lnTo>
                    <a:pt x="143" y="238"/>
                  </a:lnTo>
                  <a:lnTo>
                    <a:pt x="138" y="232"/>
                  </a:lnTo>
                  <a:lnTo>
                    <a:pt x="133" y="227"/>
                  </a:lnTo>
                  <a:lnTo>
                    <a:pt x="128" y="220"/>
                  </a:lnTo>
                  <a:lnTo>
                    <a:pt x="124" y="215"/>
                  </a:lnTo>
                  <a:lnTo>
                    <a:pt x="119" y="207"/>
                  </a:lnTo>
                  <a:lnTo>
                    <a:pt x="116" y="202"/>
                  </a:lnTo>
                  <a:lnTo>
                    <a:pt x="112" y="195"/>
                  </a:lnTo>
                  <a:lnTo>
                    <a:pt x="107" y="187"/>
                  </a:lnTo>
                  <a:lnTo>
                    <a:pt x="103" y="181"/>
                  </a:lnTo>
                  <a:lnTo>
                    <a:pt x="99" y="175"/>
                  </a:lnTo>
                  <a:lnTo>
                    <a:pt x="96" y="167"/>
                  </a:lnTo>
                  <a:lnTo>
                    <a:pt x="92" y="161"/>
                  </a:lnTo>
                  <a:lnTo>
                    <a:pt x="88" y="155"/>
                  </a:lnTo>
                  <a:lnTo>
                    <a:pt x="87" y="148"/>
                  </a:lnTo>
                  <a:lnTo>
                    <a:pt x="83" y="140"/>
                  </a:lnTo>
                  <a:lnTo>
                    <a:pt x="81" y="134"/>
                  </a:lnTo>
                  <a:lnTo>
                    <a:pt x="78" y="128"/>
                  </a:lnTo>
                  <a:lnTo>
                    <a:pt x="77" y="122"/>
                  </a:lnTo>
                  <a:lnTo>
                    <a:pt x="75" y="114"/>
                  </a:lnTo>
                  <a:lnTo>
                    <a:pt x="73" y="108"/>
                  </a:lnTo>
                  <a:lnTo>
                    <a:pt x="72" y="102"/>
                  </a:lnTo>
                  <a:lnTo>
                    <a:pt x="72" y="96"/>
                  </a:lnTo>
                  <a:lnTo>
                    <a:pt x="71" y="89"/>
                  </a:lnTo>
                  <a:lnTo>
                    <a:pt x="71" y="82"/>
                  </a:lnTo>
                  <a:lnTo>
                    <a:pt x="71" y="77"/>
                  </a:lnTo>
                  <a:lnTo>
                    <a:pt x="71" y="71"/>
                  </a:lnTo>
                  <a:lnTo>
                    <a:pt x="71" y="65"/>
                  </a:lnTo>
                  <a:lnTo>
                    <a:pt x="72" y="60"/>
                  </a:lnTo>
                  <a:lnTo>
                    <a:pt x="75" y="53"/>
                  </a:lnTo>
                  <a:lnTo>
                    <a:pt x="77" y="50"/>
                  </a:lnTo>
                  <a:lnTo>
                    <a:pt x="29" y="0"/>
                  </a:lnTo>
                  <a:close/>
                </a:path>
              </a:pathLst>
            </a:custGeom>
            <a:solidFill>
              <a:srgbClr val="000000"/>
            </a:solidFill>
            <a:ln w="9525">
              <a:noFill/>
              <a:round/>
              <a:headEnd/>
              <a:tailEnd/>
            </a:ln>
          </p:spPr>
          <p:txBody>
            <a:bodyPr/>
            <a:lstStyle/>
            <a:p>
              <a:endParaRPr lang="es-ES_tradnl"/>
            </a:p>
          </p:txBody>
        </p:sp>
        <p:sp>
          <p:nvSpPr>
            <p:cNvPr id="185391" name="Freeform 57"/>
            <p:cNvSpPr>
              <a:spLocks/>
            </p:cNvSpPr>
            <p:nvPr/>
          </p:nvSpPr>
          <p:spPr bwMode="auto">
            <a:xfrm>
              <a:off x="1080" y="3146"/>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7"/>
                  </a:moveTo>
                  <a:lnTo>
                    <a:pt x="0" y="39"/>
                  </a:lnTo>
                  <a:lnTo>
                    <a:pt x="3" y="41"/>
                  </a:lnTo>
                  <a:lnTo>
                    <a:pt x="5" y="44"/>
                  </a:lnTo>
                  <a:lnTo>
                    <a:pt x="7" y="47"/>
                  </a:lnTo>
                  <a:lnTo>
                    <a:pt x="8" y="51"/>
                  </a:lnTo>
                  <a:lnTo>
                    <a:pt x="12" y="56"/>
                  </a:lnTo>
                  <a:lnTo>
                    <a:pt x="13" y="60"/>
                  </a:lnTo>
                  <a:lnTo>
                    <a:pt x="17" y="66"/>
                  </a:lnTo>
                  <a:lnTo>
                    <a:pt x="20" y="72"/>
                  </a:lnTo>
                  <a:lnTo>
                    <a:pt x="23" y="80"/>
                  </a:lnTo>
                  <a:lnTo>
                    <a:pt x="25" y="82"/>
                  </a:lnTo>
                  <a:lnTo>
                    <a:pt x="26" y="86"/>
                  </a:lnTo>
                  <a:lnTo>
                    <a:pt x="28" y="91"/>
                  </a:lnTo>
                  <a:lnTo>
                    <a:pt x="30" y="96"/>
                  </a:lnTo>
                  <a:lnTo>
                    <a:pt x="32" y="99"/>
                  </a:lnTo>
                  <a:lnTo>
                    <a:pt x="33" y="104"/>
                  </a:lnTo>
                  <a:lnTo>
                    <a:pt x="34" y="109"/>
                  </a:lnTo>
                  <a:lnTo>
                    <a:pt x="37" y="114"/>
                  </a:lnTo>
                  <a:lnTo>
                    <a:pt x="90" y="77"/>
                  </a:lnTo>
                  <a:lnTo>
                    <a:pt x="89" y="75"/>
                  </a:lnTo>
                  <a:lnTo>
                    <a:pt x="88" y="68"/>
                  </a:lnTo>
                  <a:lnTo>
                    <a:pt x="87" y="65"/>
                  </a:lnTo>
                  <a:lnTo>
                    <a:pt x="85" y="60"/>
                  </a:lnTo>
                  <a:lnTo>
                    <a:pt x="83" y="55"/>
                  </a:lnTo>
                  <a:lnTo>
                    <a:pt x="82" y="50"/>
                  </a:lnTo>
                  <a:lnTo>
                    <a:pt x="79" y="44"/>
                  </a:lnTo>
                  <a:lnTo>
                    <a:pt x="77" y="37"/>
                  </a:lnTo>
                  <a:lnTo>
                    <a:pt x="73" y="31"/>
                  </a:lnTo>
                  <a:lnTo>
                    <a:pt x="70" y="25"/>
                  </a:lnTo>
                  <a:lnTo>
                    <a:pt x="66" y="19"/>
                  </a:lnTo>
                  <a:lnTo>
                    <a:pt x="62" y="11"/>
                  </a:lnTo>
                  <a:lnTo>
                    <a:pt x="58" y="5"/>
                  </a:lnTo>
                  <a:lnTo>
                    <a:pt x="53" y="0"/>
                  </a:lnTo>
                  <a:lnTo>
                    <a:pt x="0" y="37"/>
                  </a:lnTo>
                  <a:close/>
                </a:path>
              </a:pathLst>
            </a:custGeom>
            <a:solidFill>
              <a:srgbClr val="000000"/>
            </a:solidFill>
            <a:ln w="9525">
              <a:noFill/>
              <a:round/>
              <a:headEnd/>
              <a:tailEnd/>
            </a:ln>
          </p:spPr>
          <p:txBody>
            <a:bodyPr/>
            <a:lstStyle/>
            <a:p>
              <a:endParaRPr lang="es-ES_tradnl"/>
            </a:p>
          </p:txBody>
        </p:sp>
        <p:sp>
          <p:nvSpPr>
            <p:cNvPr id="185392" name="Freeform 58"/>
            <p:cNvSpPr>
              <a:spLocks/>
            </p:cNvSpPr>
            <p:nvPr/>
          </p:nvSpPr>
          <p:spPr bwMode="auto">
            <a:xfrm>
              <a:off x="1095" y="3135"/>
              <a:ext cx="19" cy="23"/>
            </a:xfrm>
            <a:custGeom>
              <a:avLst/>
              <a:gdLst>
                <a:gd name="T0" fmla="*/ 0 w 91"/>
                <a:gd name="T1" fmla="*/ 0 h 114"/>
                <a:gd name="T2" fmla="*/ 0 w 91"/>
                <a:gd name="T3" fmla="*/ 0 h 114"/>
                <a:gd name="T4" fmla="*/ 0 w 91"/>
                <a:gd name="T5" fmla="*/ 0 h 114"/>
                <a:gd name="T6" fmla="*/ 0 w 91"/>
                <a:gd name="T7" fmla="*/ 0 h 114"/>
                <a:gd name="T8" fmla="*/ 0 w 91"/>
                <a:gd name="T9" fmla="*/ 0 h 114"/>
                <a:gd name="T10" fmla="*/ 0 w 91"/>
                <a:gd name="T11" fmla="*/ 0 h 114"/>
                <a:gd name="T12" fmla="*/ 0 w 91"/>
                <a:gd name="T13" fmla="*/ 0 h 114"/>
                <a:gd name="T14" fmla="*/ 0 w 91"/>
                <a:gd name="T15" fmla="*/ 0 h 114"/>
                <a:gd name="T16" fmla="*/ 0 w 91"/>
                <a:gd name="T17" fmla="*/ 0 h 114"/>
                <a:gd name="T18" fmla="*/ 0 w 91"/>
                <a:gd name="T19" fmla="*/ 0 h 114"/>
                <a:gd name="T20" fmla="*/ 0 w 91"/>
                <a:gd name="T21" fmla="*/ 0 h 114"/>
                <a:gd name="T22" fmla="*/ 0 w 91"/>
                <a:gd name="T23" fmla="*/ 0 h 114"/>
                <a:gd name="T24" fmla="*/ 0 w 91"/>
                <a:gd name="T25" fmla="*/ 0 h 114"/>
                <a:gd name="T26" fmla="*/ 0 w 91"/>
                <a:gd name="T27" fmla="*/ 0 h 114"/>
                <a:gd name="T28" fmla="*/ 0 w 91"/>
                <a:gd name="T29" fmla="*/ 0 h 114"/>
                <a:gd name="T30" fmla="*/ 0 w 91"/>
                <a:gd name="T31" fmla="*/ 0 h 114"/>
                <a:gd name="T32" fmla="*/ 0 w 91"/>
                <a:gd name="T33" fmla="*/ 0 h 114"/>
                <a:gd name="T34" fmla="*/ 0 w 91"/>
                <a:gd name="T35" fmla="*/ 0 h 114"/>
                <a:gd name="T36" fmla="*/ 0 w 91"/>
                <a:gd name="T37" fmla="*/ 0 h 114"/>
                <a:gd name="T38" fmla="*/ 0 w 91"/>
                <a:gd name="T39" fmla="*/ 0 h 114"/>
                <a:gd name="T40" fmla="*/ 0 w 91"/>
                <a:gd name="T41" fmla="*/ 0 h 114"/>
                <a:gd name="T42" fmla="*/ 0 w 91"/>
                <a:gd name="T43" fmla="*/ 0 h 114"/>
                <a:gd name="T44" fmla="*/ 0 w 91"/>
                <a:gd name="T45" fmla="*/ 0 h 114"/>
                <a:gd name="T46" fmla="*/ 0 w 91"/>
                <a:gd name="T47" fmla="*/ 0 h 114"/>
                <a:gd name="T48" fmla="*/ 0 w 91"/>
                <a:gd name="T49" fmla="*/ 0 h 114"/>
                <a:gd name="T50" fmla="*/ 0 w 91"/>
                <a:gd name="T51" fmla="*/ 0 h 114"/>
                <a:gd name="T52" fmla="*/ 0 w 91"/>
                <a:gd name="T53" fmla="*/ 0 h 114"/>
                <a:gd name="T54" fmla="*/ 0 w 91"/>
                <a:gd name="T55" fmla="*/ 0 h 114"/>
                <a:gd name="T56" fmla="*/ 0 w 91"/>
                <a:gd name="T57" fmla="*/ 0 h 114"/>
                <a:gd name="T58" fmla="*/ 0 w 91"/>
                <a:gd name="T59" fmla="*/ 0 h 114"/>
                <a:gd name="T60" fmla="*/ 0 w 91"/>
                <a:gd name="T61" fmla="*/ 0 h 114"/>
                <a:gd name="T62" fmla="*/ 0 w 91"/>
                <a:gd name="T63" fmla="*/ 0 h 114"/>
                <a:gd name="T64" fmla="*/ 0 w 91"/>
                <a:gd name="T65" fmla="*/ 0 h 114"/>
                <a:gd name="T66" fmla="*/ 0 w 91"/>
                <a:gd name="T67" fmla="*/ 0 h 114"/>
                <a:gd name="T68" fmla="*/ 0 w 91"/>
                <a:gd name="T69" fmla="*/ 0 h 114"/>
                <a:gd name="T70" fmla="*/ 0 w 91"/>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114"/>
                <a:gd name="T110" fmla="*/ 91 w 91"/>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114">
                  <a:moveTo>
                    <a:pt x="0" y="36"/>
                  </a:moveTo>
                  <a:lnTo>
                    <a:pt x="0" y="37"/>
                  </a:lnTo>
                  <a:lnTo>
                    <a:pt x="4" y="41"/>
                  </a:lnTo>
                  <a:lnTo>
                    <a:pt x="5" y="42"/>
                  </a:lnTo>
                  <a:lnTo>
                    <a:pt x="8" y="46"/>
                  </a:lnTo>
                  <a:lnTo>
                    <a:pt x="10" y="50"/>
                  </a:lnTo>
                  <a:lnTo>
                    <a:pt x="13" y="54"/>
                  </a:lnTo>
                  <a:lnTo>
                    <a:pt x="15" y="58"/>
                  </a:lnTo>
                  <a:lnTo>
                    <a:pt x="18" y="64"/>
                  </a:lnTo>
                  <a:lnTo>
                    <a:pt x="20" y="71"/>
                  </a:lnTo>
                  <a:lnTo>
                    <a:pt x="24" y="78"/>
                  </a:lnTo>
                  <a:lnTo>
                    <a:pt x="26" y="82"/>
                  </a:lnTo>
                  <a:lnTo>
                    <a:pt x="27" y="85"/>
                  </a:lnTo>
                  <a:lnTo>
                    <a:pt x="29" y="89"/>
                  </a:lnTo>
                  <a:lnTo>
                    <a:pt x="31" y="94"/>
                  </a:lnTo>
                  <a:lnTo>
                    <a:pt x="32" y="98"/>
                  </a:lnTo>
                  <a:lnTo>
                    <a:pt x="35" y="103"/>
                  </a:lnTo>
                  <a:lnTo>
                    <a:pt x="36" y="108"/>
                  </a:lnTo>
                  <a:lnTo>
                    <a:pt x="39" y="114"/>
                  </a:lnTo>
                  <a:lnTo>
                    <a:pt x="91" y="76"/>
                  </a:lnTo>
                  <a:lnTo>
                    <a:pt x="90" y="73"/>
                  </a:lnTo>
                  <a:lnTo>
                    <a:pt x="88" y="68"/>
                  </a:lnTo>
                  <a:lnTo>
                    <a:pt x="87" y="63"/>
                  </a:lnTo>
                  <a:lnTo>
                    <a:pt x="86" y="58"/>
                  </a:lnTo>
                  <a:lnTo>
                    <a:pt x="85" y="53"/>
                  </a:lnTo>
                  <a:lnTo>
                    <a:pt x="82" y="48"/>
                  </a:lnTo>
                  <a:lnTo>
                    <a:pt x="80" y="42"/>
                  </a:lnTo>
                  <a:lnTo>
                    <a:pt x="77" y="36"/>
                  </a:lnTo>
                  <a:lnTo>
                    <a:pt x="73" y="30"/>
                  </a:lnTo>
                  <a:lnTo>
                    <a:pt x="71" y="23"/>
                  </a:lnTo>
                  <a:lnTo>
                    <a:pt x="66" y="17"/>
                  </a:lnTo>
                  <a:lnTo>
                    <a:pt x="63" y="11"/>
                  </a:lnTo>
                  <a:lnTo>
                    <a:pt x="59" y="5"/>
                  </a:lnTo>
                  <a:lnTo>
                    <a:pt x="54" y="0"/>
                  </a:lnTo>
                  <a:lnTo>
                    <a:pt x="0" y="36"/>
                  </a:lnTo>
                  <a:close/>
                </a:path>
              </a:pathLst>
            </a:custGeom>
            <a:solidFill>
              <a:srgbClr val="000000"/>
            </a:solidFill>
            <a:ln w="9525">
              <a:noFill/>
              <a:round/>
              <a:headEnd/>
              <a:tailEnd/>
            </a:ln>
          </p:spPr>
          <p:txBody>
            <a:bodyPr/>
            <a:lstStyle/>
            <a:p>
              <a:endParaRPr lang="es-ES_tradnl"/>
            </a:p>
          </p:txBody>
        </p:sp>
        <p:sp>
          <p:nvSpPr>
            <p:cNvPr id="185393" name="Freeform 59"/>
            <p:cNvSpPr>
              <a:spLocks/>
            </p:cNvSpPr>
            <p:nvPr/>
          </p:nvSpPr>
          <p:spPr bwMode="auto">
            <a:xfrm>
              <a:off x="1112" y="3123"/>
              <a:ext cx="18" cy="23"/>
            </a:xfrm>
            <a:custGeom>
              <a:avLst/>
              <a:gdLst>
                <a:gd name="T0" fmla="*/ 0 w 90"/>
                <a:gd name="T1" fmla="*/ 0 h 114"/>
                <a:gd name="T2" fmla="*/ 0 w 90"/>
                <a:gd name="T3" fmla="*/ 0 h 114"/>
                <a:gd name="T4" fmla="*/ 0 w 90"/>
                <a:gd name="T5" fmla="*/ 0 h 114"/>
                <a:gd name="T6" fmla="*/ 0 w 90"/>
                <a:gd name="T7" fmla="*/ 0 h 114"/>
                <a:gd name="T8" fmla="*/ 0 w 90"/>
                <a:gd name="T9" fmla="*/ 0 h 114"/>
                <a:gd name="T10" fmla="*/ 0 w 90"/>
                <a:gd name="T11" fmla="*/ 0 h 114"/>
                <a:gd name="T12" fmla="*/ 0 w 90"/>
                <a:gd name="T13" fmla="*/ 0 h 114"/>
                <a:gd name="T14" fmla="*/ 0 w 90"/>
                <a:gd name="T15" fmla="*/ 0 h 114"/>
                <a:gd name="T16" fmla="*/ 0 w 90"/>
                <a:gd name="T17" fmla="*/ 0 h 114"/>
                <a:gd name="T18" fmla="*/ 0 w 90"/>
                <a:gd name="T19" fmla="*/ 0 h 114"/>
                <a:gd name="T20" fmla="*/ 0 w 90"/>
                <a:gd name="T21" fmla="*/ 0 h 114"/>
                <a:gd name="T22" fmla="*/ 0 w 90"/>
                <a:gd name="T23" fmla="*/ 0 h 114"/>
                <a:gd name="T24" fmla="*/ 0 w 90"/>
                <a:gd name="T25" fmla="*/ 0 h 114"/>
                <a:gd name="T26" fmla="*/ 0 w 90"/>
                <a:gd name="T27" fmla="*/ 0 h 114"/>
                <a:gd name="T28" fmla="*/ 0 w 90"/>
                <a:gd name="T29" fmla="*/ 0 h 114"/>
                <a:gd name="T30" fmla="*/ 0 w 90"/>
                <a:gd name="T31" fmla="*/ 0 h 114"/>
                <a:gd name="T32" fmla="*/ 0 w 90"/>
                <a:gd name="T33" fmla="*/ 0 h 114"/>
                <a:gd name="T34" fmla="*/ 0 w 90"/>
                <a:gd name="T35" fmla="*/ 0 h 114"/>
                <a:gd name="T36" fmla="*/ 0 w 90"/>
                <a:gd name="T37" fmla="*/ 0 h 114"/>
                <a:gd name="T38" fmla="*/ 0 w 90"/>
                <a:gd name="T39" fmla="*/ 0 h 114"/>
                <a:gd name="T40" fmla="*/ 0 w 90"/>
                <a:gd name="T41" fmla="*/ 0 h 114"/>
                <a:gd name="T42" fmla="*/ 0 w 90"/>
                <a:gd name="T43" fmla="*/ 0 h 114"/>
                <a:gd name="T44" fmla="*/ 0 w 90"/>
                <a:gd name="T45" fmla="*/ 0 h 114"/>
                <a:gd name="T46" fmla="*/ 0 w 90"/>
                <a:gd name="T47" fmla="*/ 0 h 114"/>
                <a:gd name="T48" fmla="*/ 0 w 90"/>
                <a:gd name="T49" fmla="*/ 0 h 114"/>
                <a:gd name="T50" fmla="*/ 0 w 90"/>
                <a:gd name="T51" fmla="*/ 0 h 114"/>
                <a:gd name="T52" fmla="*/ 0 w 90"/>
                <a:gd name="T53" fmla="*/ 0 h 114"/>
                <a:gd name="T54" fmla="*/ 0 w 90"/>
                <a:gd name="T55" fmla="*/ 0 h 114"/>
                <a:gd name="T56" fmla="*/ 0 w 90"/>
                <a:gd name="T57" fmla="*/ 0 h 114"/>
                <a:gd name="T58" fmla="*/ 0 w 90"/>
                <a:gd name="T59" fmla="*/ 0 h 114"/>
                <a:gd name="T60" fmla="*/ 0 w 90"/>
                <a:gd name="T61" fmla="*/ 0 h 114"/>
                <a:gd name="T62" fmla="*/ 0 w 90"/>
                <a:gd name="T63" fmla="*/ 0 h 114"/>
                <a:gd name="T64" fmla="*/ 0 w 90"/>
                <a:gd name="T65" fmla="*/ 0 h 114"/>
                <a:gd name="T66" fmla="*/ 0 w 90"/>
                <a:gd name="T67" fmla="*/ 0 h 114"/>
                <a:gd name="T68" fmla="*/ 0 w 90"/>
                <a:gd name="T69" fmla="*/ 0 h 114"/>
                <a:gd name="T70" fmla="*/ 0 w 90"/>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4"/>
                <a:gd name="T110" fmla="*/ 90 w 90"/>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4">
                  <a:moveTo>
                    <a:pt x="0" y="38"/>
                  </a:moveTo>
                  <a:lnTo>
                    <a:pt x="0" y="39"/>
                  </a:lnTo>
                  <a:lnTo>
                    <a:pt x="3" y="41"/>
                  </a:lnTo>
                  <a:lnTo>
                    <a:pt x="4" y="44"/>
                  </a:lnTo>
                  <a:lnTo>
                    <a:pt x="6" y="46"/>
                  </a:lnTo>
                  <a:lnTo>
                    <a:pt x="9" y="50"/>
                  </a:lnTo>
                  <a:lnTo>
                    <a:pt x="11" y="55"/>
                  </a:lnTo>
                  <a:lnTo>
                    <a:pt x="14" y="60"/>
                  </a:lnTo>
                  <a:lnTo>
                    <a:pt x="16" y="66"/>
                  </a:lnTo>
                  <a:lnTo>
                    <a:pt x="20" y="72"/>
                  </a:lnTo>
                  <a:lnTo>
                    <a:pt x="24" y="80"/>
                  </a:lnTo>
                  <a:lnTo>
                    <a:pt x="25" y="83"/>
                  </a:lnTo>
                  <a:lnTo>
                    <a:pt x="26" y="86"/>
                  </a:lnTo>
                  <a:lnTo>
                    <a:pt x="27" y="91"/>
                  </a:lnTo>
                  <a:lnTo>
                    <a:pt x="30" y="96"/>
                  </a:lnTo>
                  <a:lnTo>
                    <a:pt x="31" y="100"/>
                  </a:lnTo>
                  <a:lnTo>
                    <a:pt x="32" y="105"/>
                  </a:lnTo>
                  <a:lnTo>
                    <a:pt x="35" y="110"/>
                  </a:lnTo>
                  <a:lnTo>
                    <a:pt x="36" y="114"/>
                  </a:lnTo>
                  <a:lnTo>
                    <a:pt x="90" y="76"/>
                  </a:lnTo>
                  <a:lnTo>
                    <a:pt x="90" y="74"/>
                  </a:lnTo>
                  <a:lnTo>
                    <a:pt x="88" y="69"/>
                  </a:lnTo>
                  <a:lnTo>
                    <a:pt x="86" y="64"/>
                  </a:lnTo>
                  <a:lnTo>
                    <a:pt x="85" y="60"/>
                  </a:lnTo>
                  <a:lnTo>
                    <a:pt x="83" y="55"/>
                  </a:lnTo>
                  <a:lnTo>
                    <a:pt x="82" y="49"/>
                  </a:lnTo>
                  <a:lnTo>
                    <a:pt x="80" y="43"/>
                  </a:lnTo>
                  <a:lnTo>
                    <a:pt x="77" y="36"/>
                  </a:lnTo>
                  <a:lnTo>
                    <a:pt x="73" y="30"/>
                  </a:lnTo>
                  <a:lnTo>
                    <a:pt x="70" y="24"/>
                  </a:lnTo>
                  <a:lnTo>
                    <a:pt x="66" y="18"/>
                  </a:lnTo>
                  <a:lnTo>
                    <a:pt x="62" y="12"/>
                  </a:lnTo>
                  <a:lnTo>
                    <a:pt x="57" y="5"/>
                  </a:lnTo>
                  <a:lnTo>
                    <a:pt x="54" y="0"/>
                  </a:lnTo>
                  <a:lnTo>
                    <a:pt x="0" y="38"/>
                  </a:lnTo>
                  <a:close/>
                </a:path>
              </a:pathLst>
            </a:custGeom>
            <a:solidFill>
              <a:srgbClr val="000000"/>
            </a:solidFill>
            <a:ln w="9525">
              <a:noFill/>
              <a:round/>
              <a:headEnd/>
              <a:tailEnd/>
            </a:ln>
          </p:spPr>
          <p:txBody>
            <a:bodyPr/>
            <a:lstStyle/>
            <a:p>
              <a:endParaRPr lang="es-ES_tradnl"/>
            </a:p>
          </p:txBody>
        </p:sp>
        <p:sp>
          <p:nvSpPr>
            <p:cNvPr id="185394" name="Freeform 60"/>
            <p:cNvSpPr>
              <a:spLocks/>
            </p:cNvSpPr>
            <p:nvPr/>
          </p:nvSpPr>
          <p:spPr bwMode="auto">
            <a:xfrm>
              <a:off x="1128" y="3110"/>
              <a:ext cx="18" cy="24"/>
            </a:xfrm>
            <a:custGeom>
              <a:avLst/>
              <a:gdLst>
                <a:gd name="T0" fmla="*/ 0 w 90"/>
                <a:gd name="T1" fmla="*/ 0 h 117"/>
                <a:gd name="T2" fmla="*/ 0 w 90"/>
                <a:gd name="T3" fmla="*/ 0 h 117"/>
                <a:gd name="T4" fmla="*/ 0 w 90"/>
                <a:gd name="T5" fmla="*/ 0 h 117"/>
                <a:gd name="T6" fmla="*/ 0 w 90"/>
                <a:gd name="T7" fmla="*/ 0 h 117"/>
                <a:gd name="T8" fmla="*/ 0 w 90"/>
                <a:gd name="T9" fmla="*/ 0 h 117"/>
                <a:gd name="T10" fmla="*/ 0 w 90"/>
                <a:gd name="T11" fmla="*/ 0 h 117"/>
                <a:gd name="T12" fmla="*/ 0 w 90"/>
                <a:gd name="T13" fmla="*/ 0 h 117"/>
                <a:gd name="T14" fmla="*/ 0 w 90"/>
                <a:gd name="T15" fmla="*/ 0 h 117"/>
                <a:gd name="T16" fmla="*/ 0 w 90"/>
                <a:gd name="T17" fmla="*/ 0 h 117"/>
                <a:gd name="T18" fmla="*/ 0 w 90"/>
                <a:gd name="T19" fmla="*/ 0 h 117"/>
                <a:gd name="T20" fmla="*/ 0 w 90"/>
                <a:gd name="T21" fmla="*/ 0 h 117"/>
                <a:gd name="T22" fmla="*/ 0 w 90"/>
                <a:gd name="T23" fmla="*/ 0 h 117"/>
                <a:gd name="T24" fmla="*/ 0 w 90"/>
                <a:gd name="T25" fmla="*/ 0 h 117"/>
                <a:gd name="T26" fmla="*/ 0 w 90"/>
                <a:gd name="T27" fmla="*/ 0 h 117"/>
                <a:gd name="T28" fmla="*/ 0 w 90"/>
                <a:gd name="T29" fmla="*/ 0 h 117"/>
                <a:gd name="T30" fmla="*/ 0 w 90"/>
                <a:gd name="T31" fmla="*/ 0 h 117"/>
                <a:gd name="T32" fmla="*/ 0 w 90"/>
                <a:gd name="T33" fmla="*/ 0 h 117"/>
                <a:gd name="T34" fmla="*/ 0 w 90"/>
                <a:gd name="T35" fmla="*/ 0 h 117"/>
                <a:gd name="T36" fmla="*/ 0 w 90"/>
                <a:gd name="T37" fmla="*/ 0 h 117"/>
                <a:gd name="T38" fmla="*/ 0 w 90"/>
                <a:gd name="T39" fmla="*/ 0 h 117"/>
                <a:gd name="T40" fmla="*/ 0 w 90"/>
                <a:gd name="T41" fmla="*/ 0 h 117"/>
                <a:gd name="T42" fmla="*/ 0 w 90"/>
                <a:gd name="T43" fmla="*/ 0 h 117"/>
                <a:gd name="T44" fmla="*/ 0 w 90"/>
                <a:gd name="T45" fmla="*/ 0 h 117"/>
                <a:gd name="T46" fmla="*/ 0 w 90"/>
                <a:gd name="T47" fmla="*/ 0 h 117"/>
                <a:gd name="T48" fmla="*/ 0 w 90"/>
                <a:gd name="T49" fmla="*/ 0 h 117"/>
                <a:gd name="T50" fmla="*/ 0 w 90"/>
                <a:gd name="T51" fmla="*/ 0 h 117"/>
                <a:gd name="T52" fmla="*/ 0 w 90"/>
                <a:gd name="T53" fmla="*/ 0 h 117"/>
                <a:gd name="T54" fmla="*/ 0 w 90"/>
                <a:gd name="T55" fmla="*/ 0 h 117"/>
                <a:gd name="T56" fmla="*/ 0 w 90"/>
                <a:gd name="T57" fmla="*/ 0 h 117"/>
                <a:gd name="T58" fmla="*/ 0 w 90"/>
                <a:gd name="T59" fmla="*/ 0 h 117"/>
                <a:gd name="T60" fmla="*/ 0 w 90"/>
                <a:gd name="T61" fmla="*/ 0 h 117"/>
                <a:gd name="T62" fmla="*/ 0 w 90"/>
                <a:gd name="T63" fmla="*/ 0 h 117"/>
                <a:gd name="T64" fmla="*/ 0 w 90"/>
                <a:gd name="T65" fmla="*/ 0 h 117"/>
                <a:gd name="T66" fmla="*/ 0 w 90"/>
                <a:gd name="T67" fmla="*/ 0 h 117"/>
                <a:gd name="T68" fmla="*/ 0 w 90"/>
                <a:gd name="T69" fmla="*/ 0 h 117"/>
                <a:gd name="T70" fmla="*/ 0 w 90"/>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17"/>
                <a:gd name="T110" fmla="*/ 90 w 9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17">
                  <a:moveTo>
                    <a:pt x="0" y="39"/>
                  </a:moveTo>
                  <a:lnTo>
                    <a:pt x="0" y="39"/>
                  </a:lnTo>
                  <a:lnTo>
                    <a:pt x="4" y="43"/>
                  </a:lnTo>
                  <a:lnTo>
                    <a:pt x="5" y="45"/>
                  </a:lnTo>
                  <a:lnTo>
                    <a:pt x="7" y="49"/>
                  </a:lnTo>
                  <a:lnTo>
                    <a:pt x="9" y="53"/>
                  </a:lnTo>
                  <a:lnTo>
                    <a:pt x="12" y="57"/>
                  </a:lnTo>
                  <a:lnTo>
                    <a:pt x="13" y="61"/>
                  </a:lnTo>
                  <a:lnTo>
                    <a:pt x="17" y="67"/>
                  </a:lnTo>
                  <a:lnTo>
                    <a:pt x="20" y="74"/>
                  </a:lnTo>
                  <a:lnTo>
                    <a:pt x="23" y="81"/>
                  </a:lnTo>
                  <a:lnTo>
                    <a:pt x="25" y="85"/>
                  </a:lnTo>
                  <a:lnTo>
                    <a:pt x="26" y="87"/>
                  </a:lnTo>
                  <a:lnTo>
                    <a:pt x="27" y="92"/>
                  </a:lnTo>
                  <a:lnTo>
                    <a:pt x="30" y="97"/>
                  </a:lnTo>
                  <a:lnTo>
                    <a:pt x="31" y="101"/>
                  </a:lnTo>
                  <a:lnTo>
                    <a:pt x="33" y="106"/>
                  </a:lnTo>
                  <a:lnTo>
                    <a:pt x="35" y="111"/>
                  </a:lnTo>
                  <a:lnTo>
                    <a:pt x="37" y="117"/>
                  </a:lnTo>
                  <a:lnTo>
                    <a:pt x="90" y="77"/>
                  </a:lnTo>
                  <a:lnTo>
                    <a:pt x="89" y="75"/>
                  </a:lnTo>
                  <a:lnTo>
                    <a:pt x="88" y="70"/>
                  </a:lnTo>
                  <a:lnTo>
                    <a:pt x="87" y="65"/>
                  </a:lnTo>
                  <a:lnTo>
                    <a:pt x="85" y="61"/>
                  </a:lnTo>
                  <a:lnTo>
                    <a:pt x="83" y="55"/>
                  </a:lnTo>
                  <a:lnTo>
                    <a:pt x="82" y="50"/>
                  </a:lnTo>
                  <a:lnTo>
                    <a:pt x="78" y="43"/>
                  </a:lnTo>
                  <a:lnTo>
                    <a:pt x="77" y="38"/>
                  </a:lnTo>
                  <a:lnTo>
                    <a:pt x="73" y="30"/>
                  </a:lnTo>
                  <a:lnTo>
                    <a:pt x="69"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5395" name="Freeform 61"/>
            <p:cNvSpPr>
              <a:spLocks/>
            </p:cNvSpPr>
            <p:nvPr/>
          </p:nvSpPr>
          <p:spPr bwMode="auto">
            <a:xfrm>
              <a:off x="1145" y="3098"/>
              <a:ext cx="17" cy="23"/>
            </a:xfrm>
            <a:custGeom>
              <a:avLst/>
              <a:gdLst>
                <a:gd name="T0" fmla="*/ 0 w 89"/>
                <a:gd name="T1" fmla="*/ 0 h 116"/>
                <a:gd name="T2" fmla="*/ 0 w 89"/>
                <a:gd name="T3" fmla="*/ 0 h 116"/>
                <a:gd name="T4" fmla="*/ 0 w 89"/>
                <a:gd name="T5" fmla="*/ 0 h 116"/>
                <a:gd name="T6" fmla="*/ 0 w 89"/>
                <a:gd name="T7" fmla="*/ 0 h 116"/>
                <a:gd name="T8" fmla="*/ 0 w 89"/>
                <a:gd name="T9" fmla="*/ 0 h 116"/>
                <a:gd name="T10" fmla="*/ 0 w 89"/>
                <a:gd name="T11" fmla="*/ 0 h 116"/>
                <a:gd name="T12" fmla="*/ 0 w 89"/>
                <a:gd name="T13" fmla="*/ 0 h 116"/>
                <a:gd name="T14" fmla="*/ 0 w 89"/>
                <a:gd name="T15" fmla="*/ 0 h 116"/>
                <a:gd name="T16" fmla="*/ 0 w 89"/>
                <a:gd name="T17" fmla="*/ 0 h 116"/>
                <a:gd name="T18" fmla="*/ 0 w 89"/>
                <a:gd name="T19" fmla="*/ 0 h 116"/>
                <a:gd name="T20" fmla="*/ 0 w 89"/>
                <a:gd name="T21" fmla="*/ 0 h 116"/>
                <a:gd name="T22" fmla="*/ 0 w 89"/>
                <a:gd name="T23" fmla="*/ 0 h 116"/>
                <a:gd name="T24" fmla="*/ 0 w 89"/>
                <a:gd name="T25" fmla="*/ 0 h 116"/>
                <a:gd name="T26" fmla="*/ 0 w 89"/>
                <a:gd name="T27" fmla="*/ 0 h 116"/>
                <a:gd name="T28" fmla="*/ 0 w 89"/>
                <a:gd name="T29" fmla="*/ 0 h 116"/>
                <a:gd name="T30" fmla="*/ 0 w 89"/>
                <a:gd name="T31" fmla="*/ 0 h 116"/>
                <a:gd name="T32" fmla="*/ 0 w 89"/>
                <a:gd name="T33" fmla="*/ 0 h 116"/>
                <a:gd name="T34" fmla="*/ 0 w 89"/>
                <a:gd name="T35" fmla="*/ 0 h 116"/>
                <a:gd name="T36" fmla="*/ 0 w 89"/>
                <a:gd name="T37" fmla="*/ 0 h 116"/>
                <a:gd name="T38" fmla="*/ 0 w 89"/>
                <a:gd name="T39" fmla="*/ 0 h 116"/>
                <a:gd name="T40" fmla="*/ 0 w 89"/>
                <a:gd name="T41" fmla="*/ 0 h 116"/>
                <a:gd name="T42" fmla="*/ 0 w 89"/>
                <a:gd name="T43" fmla="*/ 0 h 116"/>
                <a:gd name="T44" fmla="*/ 0 w 89"/>
                <a:gd name="T45" fmla="*/ 0 h 116"/>
                <a:gd name="T46" fmla="*/ 0 w 89"/>
                <a:gd name="T47" fmla="*/ 0 h 116"/>
                <a:gd name="T48" fmla="*/ 0 w 89"/>
                <a:gd name="T49" fmla="*/ 0 h 116"/>
                <a:gd name="T50" fmla="*/ 0 w 89"/>
                <a:gd name="T51" fmla="*/ 0 h 116"/>
                <a:gd name="T52" fmla="*/ 0 w 89"/>
                <a:gd name="T53" fmla="*/ 0 h 116"/>
                <a:gd name="T54" fmla="*/ 0 w 89"/>
                <a:gd name="T55" fmla="*/ 0 h 116"/>
                <a:gd name="T56" fmla="*/ 0 w 89"/>
                <a:gd name="T57" fmla="*/ 0 h 116"/>
                <a:gd name="T58" fmla="*/ 0 w 89"/>
                <a:gd name="T59" fmla="*/ 0 h 116"/>
                <a:gd name="T60" fmla="*/ 0 w 89"/>
                <a:gd name="T61" fmla="*/ 0 h 116"/>
                <a:gd name="T62" fmla="*/ 0 w 89"/>
                <a:gd name="T63" fmla="*/ 0 h 116"/>
                <a:gd name="T64" fmla="*/ 0 w 89"/>
                <a:gd name="T65" fmla="*/ 0 h 116"/>
                <a:gd name="T66" fmla="*/ 0 w 89"/>
                <a:gd name="T67" fmla="*/ 0 h 116"/>
                <a:gd name="T68" fmla="*/ 0 w 89"/>
                <a:gd name="T69" fmla="*/ 0 h 116"/>
                <a:gd name="T70" fmla="*/ 0 w 89"/>
                <a:gd name="T71" fmla="*/ 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6"/>
                <a:gd name="T110" fmla="*/ 89 w 8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6">
                  <a:moveTo>
                    <a:pt x="0" y="39"/>
                  </a:moveTo>
                  <a:lnTo>
                    <a:pt x="0" y="39"/>
                  </a:lnTo>
                  <a:lnTo>
                    <a:pt x="2" y="43"/>
                  </a:lnTo>
                  <a:lnTo>
                    <a:pt x="4" y="45"/>
                  </a:lnTo>
                  <a:lnTo>
                    <a:pt x="6" y="48"/>
                  </a:lnTo>
                  <a:lnTo>
                    <a:pt x="9" y="51"/>
                  </a:lnTo>
                  <a:lnTo>
                    <a:pt x="11" y="58"/>
                  </a:lnTo>
                  <a:lnTo>
                    <a:pt x="14" y="61"/>
                  </a:lnTo>
                  <a:lnTo>
                    <a:pt x="16" y="67"/>
                  </a:lnTo>
                  <a:lnTo>
                    <a:pt x="20" y="72"/>
                  </a:lnTo>
                  <a:lnTo>
                    <a:pt x="24" y="81"/>
                  </a:lnTo>
                  <a:lnTo>
                    <a:pt x="25" y="84"/>
                  </a:lnTo>
                  <a:lnTo>
                    <a:pt x="26" y="87"/>
                  </a:lnTo>
                  <a:lnTo>
                    <a:pt x="27" y="92"/>
                  </a:lnTo>
                  <a:lnTo>
                    <a:pt x="30" y="96"/>
                  </a:lnTo>
                  <a:lnTo>
                    <a:pt x="31" y="101"/>
                  </a:lnTo>
                  <a:lnTo>
                    <a:pt x="34" y="105"/>
                  </a:lnTo>
                  <a:lnTo>
                    <a:pt x="35" y="111"/>
                  </a:lnTo>
                  <a:lnTo>
                    <a:pt x="37" y="116"/>
                  </a:lnTo>
                  <a:lnTo>
                    <a:pt x="89" y="76"/>
                  </a:lnTo>
                  <a:lnTo>
                    <a:pt x="88" y="75"/>
                  </a:lnTo>
                  <a:lnTo>
                    <a:pt x="87" y="69"/>
                  </a:lnTo>
                  <a:lnTo>
                    <a:pt x="86" y="64"/>
                  </a:lnTo>
                  <a:lnTo>
                    <a:pt x="84" y="60"/>
                  </a:lnTo>
                  <a:lnTo>
                    <a:pt x="82" y="55"/>
                  </a:lnTo>
                  <a:lnTo>
                    <a:pt x="81" y="50"/>
                  </a:lnTo>
                  <a:lnTo>
                    <a:pt x="78" y="43"/>
                  </a:lnTo>
                  <a:lnTo>
                    <a:pt x="76" y="38"/>
                  </a:lnTo>
                  <a:lnTo>
                    <a:pt x="73" y="30"/>
                  </a:lnTo>
                  <a:lnTo>
                    <a:pt x="70" y="25"/>
                  </a:lnTo>
                  <a:lnTo>
                    <a:pt x="66" y="18"/>
                  </a:lnTo>
                  <a:lnTo>
                    <a:pt x="62" y="12"/>
                  </a:lnTo>
                  <a:lnTo>
                    <a:pt x="57" y="5"/>
                  </a:lnTo>
                  <a:lnTo>
                    <a:pt x="53" y="0"/>
                  </a:lnTo>
                  <a:lnTo>
                    <a:pt x="0" y="39"/>
                  </a:lnTo>
                  <a:close/>
                </a:path>
              </a:pathLst>
            </a:custGeom>
            <a:solidFill>
              <a:srgbClr val="000000"/>
            </a:solidFill>
            <a:ln w="9525">
              <a:noFill/>
              <a:round/>
              <a:headEnd/>
              <a:tailEnd/>
            </a:ln>
          </p:spPr>
          <p:txBody>
            <a:bodyPr/>
            <a:lstStyle/>
            <a:p>
              <a:endParaRPr lang="es-ES_tradnl"/>
            </a:p>
          </p:txBody>
        </p:sp>
        <p:sp>
          <p:nvSpPr>
            <p:cNvPr id="185396" name="Freeform 62"/>
            <p:cNvSpPr>
              <a:spLocks/>
            </p:cNvSpPr>
            <p:nvPr/>
          </p:nvSpPr>
          <p:spPr bwMode="auto">
            <a:xfrm>
              <a:off x="1161" y="3086"/>
              <a:ext cx="18" cy="24"/>
            </a:xfrm>
            <a:custGeom>
              <a:avLst/>
              <a:gdLst>
                <a:gd name="T0" fmla="*/ 0 w 89"/>
                <a:gd name="T1" fmla="*/ 0 h 117"/>
                <a:gd name="T2" fmla="*/ 0 w 89"/>
                <a:gd name="T3" fmla="*/ 0 h 117"/>
                <a:gd name="T4" fmla="*/ 0 w 89"/>
                <a:gd name="T5" fmla="*/ 0 h 117"/>
                <a:gd name="T6" fmla="*/ 0 w 89"/>
                <a:gd name="T7" fmla="*/ 0 h 117"/>
                <a:gd name="T8" fmla="*/ 0 w 89"/>
                <a:gd name="T9" fmla="*/ 0 h 117"/>
                <a:gd name="T10" fmla="*/ 0 w 89"/>
                <a:gd name="T11" fmla="*/ 0 h 117"/>
                <a:gd name="T12" fmla="*/ 0 w 89"/>
                <a:gd name="T13" fmla="*/ 0 h 117"/>
                <a:gd name="T14" fmla="*/ 0 w 89"/>
                <a:gd name="T15" fmla="*/ 0 h 117"/>
                <a:gd name="T16" fmla="*/ 0 w 89"/>
                <a:gd name="T17" fmla="*/ 0 h 117"/>
                <a:gd name="T18" fmla="*/ 0 w 89"/>
                <a:gd name="T19" fmla="*/ 0 h 117"/>
                <a:gd name="T20" fmla="*/ 0 w 89"/>
                <a:gd name="T21" fmla="*/ 0 h 117"/>
                <a:gd name="T22" fmla="*/ 0 w 89"/>
                <a:gd name="T23" fmla="*/ 0 h 117"/>
                <a:gd name="T24" fmla="*/ 0 w 89"/>
                <a:gd name="T25" fmla="*/ 0 h 117"/>
                <a:gd name="T26" fmla="*/ 0 w 89"/>
                <a:gd name="T27" fmla="*/ 0 h 117"/>
                <a:gd name="T28" fmla="*/ 0 w 89"/>
                <a:gd name="T29" fmla="*/ 0 h 117"/>
                <a:gd name="T30" fmla="*/ 0 w 89"/>
                <a:gd name="T31" fmla="*/ 0 h 117"/>
                <a:gd name="T32" fmla="*/ 0 w 89"/>
                <a:gd name="T33" fmla="*/ 0 h 117"/>
                <a:gd name="T34" fmla="*/ 0 w 89"/>
                <a:gd name="T35" fmla="*/ 0 h 117"/>
                <a:gd name="T36" fmla="*/ 0 w 89"/>
                <a:gd name="T37" fmla="*/ 0 h 117"/>
                <a:gd name="T38" fmla="*/ 0 w 89"/>
                <a:gd name="T39" fmla="*/ 0 h 117"/>
                <a:gd name="T40" fmla="*/ 0 w 89"/>
                <a:gd name="T41" fmla="*/ 0 h 117"/>
                <a:gd name="T42" fmla="*/ 0 w 89"/>
                <a:gd name="T43" fmla="*/ 0 h 117"/>
                <a:gd name="T44" fmla="*/ 0 w 89"/>
                <a:gd name="T45" fmla="*/ 0 h 117"/>
                <a:gd name="T46" fmla="*/ 0 w 89"/>
                <a:gd name="T47" fmla="*/ 0 h 117"/>
                <a:gd name="T48" fmla="*/ 0 w 89"/>
                <a:gd name="T49" fmla="*/ 0 h 117"/>
                <a:gd name="T50" fmla="*/ 0 w 89"/>
                <a:gd name="T51" fmla="*/ 0 h 117"/>
                <a:gd name="T52" fmla="*/ 0 w 89"/>
                <a:gd name="T53" fmla="*/ 0 h 117"/>
                <a:gd name="T54" fmla="*/ 0 w 89"/>
                <a:gd name="T55" fmla="*/ 0 h 117"/>
                <a:gd name="T56" fmla="*/ 0 w 89"/>
                <a:gd name="T57" fmla="*/ 0 h 117"/>
                <a:gd name="T58" fmla="*/ 0 w 89"/>
                <a:gd name="T59" fmla="*/ 0 h 117"/>
                <a:gd name="T60" fmla="*/ 0 w 89"/>
                <a:gd name="T61" fmla="*/ 0 h 117"/>
                <a:gd name="T62" fmla="*/ 0 w 89"/>
                <a:gd name="T63" fmla="*/ 0 h 117"/>
                <a:gd name="T64" fmla="*/ 0 w 89"/>
                <a:gd name="T65" fmla="*/ 0 h 117"/>
                <a:gd name="T66" fmla="*/ 0 w 89"/>
                <a:gd name="T67" fmla="*/ 0 h 117"/>
                <a:gd name="T68" fmla="*/ 0 w 89"/>
                <a:gd name="T69" fmla="*/ 0 h 117"/>
                <a:gd name="T70" fmla="*/ 0 w 89"/>
                <a:gd name="T71" fmla="*/ 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117"/>
                <a:gd name="T110" fmla="*/ 89 w 8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117">
                  <a:moveTo>
                    <a:pt x="0" y="38"/>
                  </a:moveTo>
                  <a:lnTo>
                    <a:pt x="0" y="40"/>
                  </a:lnTo>
                  <a:lnTo>
                    <a:pt x="3" y="43"/>
                  </a:lnTo>
                  <a:lnTo>
                    <a:pt x="5" y="45"/>
                  </a:lnTo>
                  <a:lnTo>
                    <a:pt x="7" y="48"/>
                  </a:lnTo>
                  <a:lnTo>
                    <a:pt x="8" y="52"/>
                  </a:lnTo>
                  <a:lnTo>
                    <a:pt x="12" y="57"/>
                  </a:lnTo>
                  <a:lnTo>
                    <a:pt x="13" y="61"/>
                  </a:lnTo>
                  <a:lnTo>
                    <a:pt x="17" y="67"/>
                  </a:lnTo>
                  <a:lnTo>
                    <a:pt x="20" y="73"/>
                  </a:lnTo>
                  <a:lnTo>
                    <a:pt x="23" y="81"/>
                  </a:lnTo>
                  <a:lnTo>
                    <a:pt x="25" y="84"/>
                  </a:lnTo>
                  <a:lnTo>
                    <a:pt x="26" y="88"/>
                  </a:lnTo>
                  <a:lnTo>
                    <a:pt x="28" y="92"/>
                  </a:lnTo>
                  <a:lnTo>
                    <a:pt x="30" y="97"/>
                  </a:lnTo>
                  <a:lnTo>
                    <a:pt x="32" y="100"/>
                  </a:lnTo>
                  <a:lnTo>
                    <a:pt x="33" y="105"/>
                  </a:lnTo>
                  <a:lnTo>
                    <a:pt x="36" y="110"/>
                  </a:lnTo>
                  <a:lnTo>
                    <a:pt x="37" y="117"/>
                  </a:lnTo>
                  <a:lnTo>
                    <a:pt x="89" y="77"/>
                  </a:lnTo>
                  <a:lnTo>
                    <a:pt x="89" y="74"/>
                  </a:lnTo>
                  <a:lnTo>
                    <a:pt x="87" y="69"/>
                  </a:lnTo>
                  <a:lnTo>
                    <a:pt x="85" y="64"/>
                  </a:lnTo>
                  <a:lnTo>
                    <a:pt x="84" y="61"/>
                  </a:lnTo>
                  <a:lnTo>
                    <a:pt x="83" y="55"/>
                  </a:lnTo>
                  <a:lnTo>
                    <a:pt x="82" y="50"/>
                  </a:lnTo>
                  <a:lnTo>
                    <a:pt x="78" y="43"/>
                  </a:lnTo>
                  <a:lnTo>
                    <a:pt x="77" y="37"/>
                  </a:lnTo>
                  <a:lnTo>
                    <a:pt x="73" y="31"/>
                  </a:lnTo>
                  <a:lnTo>
                    <a:pt x="70" y="25"/>
                  </a:lnTo>
                  <a:lnTo>
                    <a:pt x="66" y="17"/>
                  </a:lnTo>
                  <a:lnTo>
                    <a:pt x="62" y="11"/>
                  </a:lnTo>
                  <a:lnTo>
                    <a:pt x="58" y="5"/>
                  </a:lnTo>
                  <a:lnTo>
                    <a:pt x="53" y="0"/>
                  </a:lnTo>
                  <a:lnTo>
                    <a:pt x="0" y="38"/>
                  </a:lnTo>
                  <a:close/>
                </a:path>
              </a:pathLst>
            </a:custGeom>
            <a:solidFill>
              <a:srgbClr val="000000"/>
            </a:solidFill>
            <a:ln w="9525">
              <a:noFill/>
              <a:round/>
              <a:headEnd/>
              <a:tailEnd/>
            </a:ln>
          </p:spPr>
          <p:txBody>
            <a:bodyPr/>
            <a:lstStyle/>
            <a:p>
              <a:endParaRPr lang="es-ES_tradnl"/>
            </a:p>
          </p:txBody>
        </p:sp>
        <p:sp>
          <p:nvSpPr>
            <p:cNvPr id="185397" name="Freeform 63"/>
            <p:cNvSpPr>
              <a:spLocks/>
            </p:cNvSpPr>
            <p:nvPr/>
          </p:nvSpPr>
          <p:spPr bwMode="auto">
            <a:xfrm>
              <a:off x="1195" y="3068"/>
              <a:ext cx="16" cy="31"/>
            </a:xfrm>
            <a:custGeom>
              <a:avLst/>
              <a:gdLst>
                <a:gd name="T0" fmla="*/ 0 w 84"/>
                <a:gd name="T1" fmla="*/ 0 h 156"/>
                <a:gd name="T2" fmla="*/ 0 w 84"/>
                <a:gd name="T3" fmla="*/ 0 h 156"/>
                <a:gd name="T4" fmla="*/ 0 w 84"/>
                <a:gd name="T5" fmla="*/ 0 h 156"/>
                <a:gd name="T6" fmla="*/ 0 w 84"/>
                <a:gd name="T7" fmla="*/ 0 h 156"/>
                <a:gd name="T8" fmla="*/ 0 w 84"/>
                <a:gd name="T9" fmla="*/ 0 h 156"/>
                <a:gd name="T10" fmla="*/ 0 w 84"/>
                <a:gd name="T11" fmla="*/ 0 h 156"/>
                <a:gd name="T12" fmla="*/ 0 w 84"/>
                <a:gd name="T13" fmla="*/ 0 h 156"/>
                <a:gd name="T14" fmla="*/ 0 w 84"/>
                <a:gd name="T15" fmla="*/ 0 h 156"/>
                <a:gd name="T16" fmla="*/ 0 w 84"/>
                <a:gd name="T17" fmla="*/ 0 h 156"/>
                <a:gd name="T18" fmla="*/ 0 w 84"/>
                <a:gd name="T19" fmla="*/ 0 h 156"/>
                <a:gd name="T20" fmla="*/ 0 w 84"/>
                <a:gd name="T21" fmla="*/ 0 h 156"/>
                <a:gd name="T22" fmla="*/ 0 w 84"/>
                <a:gd name="T23" fmla="*/ 0 h 156"/>
                <a:gd name="T24" fmla="*/ 0 w 84"/>
                <a:gd name="T25" fmla="*/ 0 h 156"/>
                <a:gd name="T26" fmla="*/ 0 w 84"/>
                <a:gd name="T27" fmla="*/ 0 h 156"/>
                <a:gd name="T28" fmla="*/ 0 w 84"/>
                <a:gd name="T29" fmla="*/ 0 h 156"/>
                <a:gd name="T30" fmla="*/ 0 w 84"/>
                <a:gd name="T31" fmla="*/ 0 h 156"/>
                <a:gd name="T32" fmla="*/ 0 w 84"/>
                <a:gd name="T33" fmla="*/ 0 h 156"/>
                <a:gd name="T34" fmla="*/ 0 w 84"/>
                <a:gd name="T35" fmla="*/ 0 h 156"/>
                <a:gd name="T36" fmla="*/ 0 w 84"/>
                <a:gd name="T37" fmla="*/ 0 h 156"/>
                <a:gd name="T38" fmla="*/ 0 w 84"/>
                <a:gd name="T39" fmla="*/ 0 h 156"/>
                <a:gd name="T40" fmla="*/ 0 w 84"/>
                <a:gd name="T41" fmla="*/ 0 h 156"/>
                <a:gd name="T42" fmla="*/ 0 w 84"/>
                <a:gd name="T43" fmla="*/ 0 h 156"/>
                <a:gd name="T44" fmla="*/ 0 w 84"/>
                <a:gd name="T45" fmla="*/ 0 h 156"/>
                <a:gd name="T46" fmla="*/ 0 w 84"/>
                <a:gd name="T47" fmla="*/ 0 h 156"/>
                <a:gd name="T48" fmla="*/ 0 w 84"/>
                <a:gd name="T49" fmla="*/ 0 h 156"/>
                <a:gd name="T50" fmla="*/ 0 w 84"/>
                <a:gd name="T51" fmla="*/ 0 h 156"/>
                <a:gd name="T52" fmla="*/ 0 w 84"/>
                <a:gd name="T53" fmla="*/ 0 h 156"/>
                <a:gd name="T54" fmla="*/ 0 w 84"/>
                <a:gd name="T55" fmla="*/ 0 h 156"/>
                <a:gd name="T56" fmla="*/ 0 w 84"/>
                <a:gd name="T57" fmla="*/ 0 h 156"/>
                <a:gd name="T58" fmla="*/ 0 w 84"/>
                <a:gd name="T59" fmla="*/ 0 h 156"/>
                <a:gd name="T60" fmla="*/ 0 w 84"/>
                <a:gd name="T61" fmla="*/ 0 h 156"/>
                <a:gd name="T62" fmla="*/ 0 w 84"/>
                <a:gd name="T63" fmla="*/ 0 h 156"/>
                <a:gd name="T64" fmla="*/ 0 w 84"/>
                <a:gd name="T65" fmla="*/ 0 h 156"/>
                <a:gd name="T66" fmla="*/ 0 w 84"/>
                <a:gd name="T67" fmla="*/ 0 h 156"/>
                <a:gd name="T68" fmla="*/ 0 w 84"/>
                <a:gd name="T69" fmla="*/ 0 h 156"/>
                <a:gd name="T70" fmla="*/ 0 w 84"/>
                <a:gd name="T71" fmla="*/ 0 h 156"/>
                <a:gd name="T72" fmla="*/ 0 w 84"/>
                <a:gd name="T73" fmla="*/ 0 h 156"/>
                <a:gd name="T74" fmla="*/ 0 w 84"/>
                <a:gd name="T75" fmla="*/ 0 h 156"/>
                <a:gd name="T76" fmla="*/ 0 w 84"/>
                <a:gd name="T77" fmla="*/ 0 h 156"/>
                <a:gd name="T78" fmla="*/ 0 w 84"/>
                <a:gd name="T79" fmla="*/ 0 h 156"/>
                <a:gd name="T80" fmla="*/ 0 w 84"/>
                <a:gd name="T81" fmla="*/ 0 h 156"/>
                <a:gd name="T82" fmla="*/ 0 w 84"/>
                <a:gd name="T83" fmla="*/ 0 h 156"/>
                <a:gd name="T84" fmla="*/ 0 w 84"/>
                <a:gd name="T85" fmla="*/ 0 h 156"/>
                <a:gd name="T86" fmla="*/ 0 w 84"/>
                <a:gd name="T87" fmla="*/ 0 h 156"/>
                <a:gd name="T88" fmla="*/ 0 w 84"/>
                <a:gd name="T89" fmla="*/ 0 h 156"/>
                <a:gd name="T90" fmla="*/ 0 w 84"/>
                <a:gd name="T91" fmla="*/ 0 h 156"/>
                <a:gd name="T92" fmla="*/ 0 w 84"/>
                <a:gd name="T93" fmla="*/ 0 h 156"/>
                <a:gd name="T94" fmla="*/ 0 w 84"/>
                <a:gd name="T95" fmla="*/ 0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156"/>
                <a:gd name="T146" fmla="*/ 84 w 84"/>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156">
                  <a:moveTo>
                    <a:pt x="0" y="50"/>
                  </a:moveTo>
                  <a:lnTo>
                    <a:pt x="0" y="51"/>
                  </a:lnTo>
                  <a:lnTo>
                    <a:pt x="3" y="56"/>
                  </a:lnTo>
                  <a:lnTo>
                    <a:pt x="3" y="60"/>
                  </a:lnTo>
                  <a:lnTo>
                    <a:pt x="6" y="65"/>
                  </a:lnTo>
                  <a:lnTo>
                    <a:pt x="8" y="71"/>
                  </a:lnTo>
                  <a:lnTo>
                    <a:pt x="11" y="78"/>
                  </a:lnTo>
                  <a:lnTo>
                    <a:pt x="12" y="85"/>
                  </a:lnTo>
                  <a:lnTo>
                    <a:pt x="14" y="92"/>
                  </a:lnTo>
                  <a:lnTo>
                    <a:pt x="14" y="97"/>
                  </a:lnTo>
                  <a:lnTo>
                    <a:pt x="16" y="101"/>
                  </a:lnTo>
                  <a:lnTo>
                    <a:pt x="17" y="107"/>
                  </a:lnTo>
                  <a:lnTo>
                    <a:pt x="18" y="112"/>
                  </a:lnTo>
                  <a:lnTo>
                    <a:pt x="18" y="116"/>
                  </a:lnTo>
                  <a:lnTo>
                    <a:pt x="19" y="120"/>
                  </a:lnTo>
                  <a:lnTo>
                    <a:pt x="19" y="125"/>
                  </a:lnTo>
                  <a:lnTo>
                    <a:pt x="22" y="132"/>
                  </a:lnTo>
                  <a:lnTo>
                    <a:pt x="22" y="137"/>
                  </a:lnTo>
                  <a:lnTo>
                    <a:pt x="23" y="143"/>
                  </a:lnTo>
                  <a:lnTo>
                    <a:pt x="23" y="149"/>
                  </a:lnTo>
                  <a:lnTo>
                    <a:pt x="24" y="156"/>
                  </a:lnTo>
                  <a:lnTo>
                    <a:pt x="84" y="111"/>
                  </a:lnTo>
                  <a:lnTo>
                    <a:pt x="84" y="109"/>
                  </a:lnTo>
                  <a:lnTo>
                    <a:pt x="84" y="108"/>
                  </a:lnTo>
                  <a:lnTo>
                    <a:pt x="84" y="104"/>
                  </a:lnTo>
                  <a:lnTo>
                    <a:pt x="84" y="101"/>
                  </a:lnTo>
                  <a:lnTo>
                    <a:pt x="84" y="94"/>
                  </a:lnTo>
                  <a:lnTo>
                    <a:pt x="84" y="88"/>
                  </a:lnTo>
                  <a:lnTo>
                    <a:pt x="84" y="81"/>
                  </a:lnTo>
                  <a:lnTo>
                    <a:pt x="84" y="75"/>
                  </a:lnTo>
                  <a:lnTo>
                    <a:pt x="83" y="71"/>
                  </a:lnTo>
                  <a:lnTo>
                    <a:pt x="82" y="66"/>
                  </a:lnTo>
                  <a:lnTo>
                    <a:pt x="82" y="62"/>
                  </a:lnTo>
                  <a:lnTo>
                    <a:pt x="82" y="59"/>
                  </a:lnTo>
                  <a:lnTo>
                    <a:pt x="80" y="52"/>
                  </a:lnTo>
                  <a:lnTo>
                    <a:pt x="79" y="49"/>
                  </a:lnTo>
                  <a:lnTo>
                    <a:pt x="79" y="44"/>
                  </a:lnTo>
                  <a:lnTo>
                    <a:pt x="78" y="40"/>
                  </a:lnTo>
                  <a:lnTo>
                    <a:pt x="77" y="35"/>
                  </a:lnTo>
                  <a:lnTo>
                    <a:pt x="75" y="30"/>
                  </a:lnTo>
                  <a:lnTo>
                    <a:pt x="73" y="24"/>
                  </a:lnTo>
                  <a:lnTo>
                    <a:pt x="72" y="20"/>
                  </a:lnTo>
                  <a:lnTo>
                    <a:pt x="69" y="15"/>
                  </a:lnTo>
                  <a:lnTo>
                    <a:pt x="67" y="10"/>
                  </a:lnTo>
                  <a:lnTo>
                    <a:pt x="64" y="5"/>
                  </a:lnTo>
                  <a:lnTo>
                    <a:pt x="63" y="0"/>
                  </a:lnTo>
                  <a:lnTo>
                    <a:pt x="0" y="50"/>
                  </a:lnTo>
                  <a:close/>
                </a:path>
              </a:pathLst>
            </a:custGeom>
            <a:solidFill>
              <a:srgbClr val="000000"/>
            </a:solidFill>
            <a:ln w="9525">
              <a:noFill/>
              <a:round/>
              <a:headEnd/>
              <a:tailEnd/>
            </a:ln>
          </p:spPr>
          <p:txBody>
            <a:bodyPr/>
            <a:lstStyle/>
            <a:p>
              <a:endParaRPr lang="es-ES_tradnl"/>
            </a:p>
          </p:txBody>
        </p:sp>
        <p:sp>
          <p:nvSpPr>
            <p:cNvPr id="185398" name="Freeform 64"/>
            <p:cNvSpPr>
              <a:spLocks/>
            </p:cNvSpPr>
            <p:nvPr/>
          </p:nvSpPr>
          <p:spPr bwMode="auto">
            <a:xfrm>
              <a:off x="1052" y="3166"/>
              <a:ext cx="19" cy="24"/>
            </a:xfrm>
            <a:custGeom>
              <a:avLst/>
              <a:gdLst>
                <a:gd name="T0" fmla="*/ 0 w 93"/>
                <a:gd name="T1" fmla="*/ 0 h 119"/>
                <a:gd name="T2" fmla="*/ 0 w 93"/>
                <a:gd name="T3" fmla="*/ 0 h 119"/>
                <a:gd name="T4" fmla="*/ 0 w 93"/>
                <a:gd name="T5" fmla="*/ 0 h 119"/>
                <a:gd name="T6" fmla="*/ 0 w 93"/>
                <a:gd name="T7" fmla="*/ 0 h 119"/>
                <a:gd name="T8" fmla="*/ 0 w 93"/>
                <a:gd name="T9" fmla="*/ 0 h 119"/>
                <a:gd name="T10" fmla="*/ 0 w 93"/>
                <a:gd name="T11" fmla="*/ 0 h 119"/>
                <a:gd name="T12" fmla="*/ 0 w 93"/>
                <a:gd name="T13" fmla="*/ 0 h 119"/>
                <a:gd name="T14" fmla="*/ 0 w 93"/>
                <a:gd name="T15" fmla="*/ 0 h 119"/>
                <a:gd name="T16" fmla="*/ 0 w 93"/>
                <a:gd name="T17" fmla="*/ 0 h 119"/>
                <a:gd name="T18" fmla="*/ 0 w 93"/>
                <a:gd name="T19" fmla="*/ 0 h 119"/>
                <a:gd name="T20" fmla="*/ 0 w 93"/>
                <a:gd name="T21" fmla="*/ 0 h 119"/>
                <a:gd name="T22" fmla="*/ 0 w 93"/>
                <a:gd name="T23" fmla="*/ 0 h 119"/>
                <a:gd name="T24" fmla="*/ 0 w 93"/>
                <a:gd name="T25" fmla="*/ 0 h 119"/>
                <a:gd name="T26" fmla="*/ 0 w 93"/>
                <a:gd name="T27" fmla="*/ 0 h 119"/>
                <a:gd name="T28" fmla="*/ 0 w 93"/>
                <a:gd name="T29" fmla="*/ 0 h 119"/>
                <a:gd name="T30" fmla="*/ 0 w 93"/>
                <a:gd name="T31" fmla="*/ 0 h 119"/>
                <a:gd name="T32" fmla="*/ 0 w 93"/>
                <a:gd name="T33" fmla="*/ 0 h 119"/>
                <a:gd name="T34" fmla="*/ 0 w 93"/>
                <a:gd name="T35" fmla="*/ 0 h 119"/>
                <a:gd name="T36" fmla="*/ 0 w 93"/>
                <a:gd name="T37" fmla="*/ 0 h 119"/>
                <a:gd name="T38" fmla="*/ 0 w 93"/>
                <a:gd name="T39" fmla="*/ 0 h 119"/>
                <a:gd name="T40" fmla="*/ 0 w 93"/>
                <a:gd name="T41" fmla="*/ 0 h 119"/>
                <a:gd name="T42" fmla="*/ 0 w 93"/>
                <a:gd name="T43" fmla="*/ 0 h 119"/>
                <a:gd name="T44" fmla="*/ 0 w 93"/>
                <a:gd name="T45" fmla="*/ 0 h 119"/>
                <a:gd name="T46" fmla="*/ 0 w 93"/>
                <a:gd name="T47" fmla="*/ 0 h 119"/>
                <a:gd name="T48" fmla="*/ 0 w 93"/>
                <a:gd name="T49" fmla="*/ 0 h 119"/>
                <a:gd name="T50" fmla="*/ 0 w 93"/>
                <a:gd name="T51" fmla="*/ 0 h 119"/>
                <a:gd name="T52" fmla="*/ 0 w 93"/>
                <a:gd name="T53" fmla="*/ 0 h 119"/>
                <a:gd name="T54" fmla="*/ 0 w 93"/>
                <a:gd name="T55" fmla="*/ 0 h 119"/>
                <a:gd name="T56" fmla="*/ 0 w 93"/>
                <a:gd name="T57" fmla="*/ 0 h 119"/>
                <a:gd name="T58" fmla="*/ 0 w 93"/>
                <a:gd name="T59" fmla="*/ 0 h 119"/>
                <a:gd name="T60" fmla="*/ 0 w 93"/>
                <a:gd name="T61" fmla="*/ 0 h 119"/>
                <a:gd name="T62" fmla="*/ 0 w 93"/>
                <a:gd name="T63" fmla="*/ 0 h 119"/>
                <a:gd name="T64" fmla="*/ 0 w 93"/>
                <a:gd name="T65" fmla="*/ 0 h 119"/>
                <a:gd name="T66" fmla="*/ 0 w 93"/>
                <a:gd name="T67" fmla="*/ 0 h 119"/>
                <a:gd name="T68" fmla="*/ 0 w 93"/>
                <a:gd name="T69" fmla="*/ 0 h 119"/>
                <a:gd name="T70" fmla="*/ 0 w 93"/>
                <a:gd name="T71" fmla="*/ 0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19"/>
                <a:gd name="T110" fmla="*/ 93 w 9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19">
                  <a:moveTo>
                    <a:pt x="0" y="40"/>
                  </a:moveTo>
                  <a:lnTo>
                    <a:pt x="1" y="41"/>
                  </a:lnTo>
                  <a:lnTo>
                    <a:pt x="4" y="45"/>
                  </a:lnTo>
                  <a:lnTo>
                    <a:pt x="5" y="47"/>
                  </a:lnTo>
                  <a:lnTo>
                    <a:pt x="8" y="52"/>
                  </a:lnTo>
                  <a:lnTo>
                    <a:pt x="10" y="56"/>
                  </a:lnTo>
                  <a:lnTo>
                    <a:pt x="14" y="61"/>
                  </a:lnTo>
                  <a:lnTo>
                    <a:pt x="16" y="66"/>
                  </a:lnTo>
                  <a:lnTo>
                    <a:pt x="20" y="72"/>
                  </a:lnTo>
                  <a:lnTo>
                    <a:pt x="22" y="78"/>
                  </a:lnTo>
                  <a:lnTo>
                    <a:pt x="26" y="85"/>
                  </a:lnTo>
                  <a:lnTo>
                    <a:pt x="27" y="89"/>
                  </a:lnTo>
                  <a:lnTo>
                    <a:pt x="30" y="93"/>
                  </a:lnTo>
                  <a:lnTo>
                    <a:pt x="31" y="97"/>
                  </a:lnTo>
                  <a:lnTo>
                    <a:pt x="32" y="102"/>
                  </a:lnTo>
                  <a:lnTo>
                    <a:pt x="35" y="105"/>
                  </a:lnTo>
                  <a:lnTo>
                    <a:pt x="36" y="109"/>
                  </a:lnTo>
                  <a:lnTo>
                    <a:pt x="37" y="114"/>
                  </a:lnTo>
                  <a:lnTo>
                    <a:pt x="40" y="119"/>
                  </a:lnTo>
                  <a:lnTo>
                    <a:pt x="93" y="80"/>
                  </a:lnTo>
                  <a:lnTo>
                    <a:pt x="92" y="77"/>
                  </a:lnTo>
                  <a:lnTo>
                    <a:pt x="91" y="72"/>
                  </a:lnTo>
                  <a:lnTo>
                    <a:pt x="90" y="66"/>
                  </a:lnTo>
                  <a:lnTo>
                    <a:pt x="88" y="62"/>
                  </a:lnTo>
                  <a:lnTo>
                    <a:pt x="86" y="56"/>
                  </a:lnTo>
                  <a:lnTo>
                    <a:pt x="85" y="51"/>
                  </a:lnTo>
                  <a:lnTo>
                    <a:pt x="81" y="45"/>
                  </a:lnTo>
                  <a:lnTo>
                    <a:pt x="78" y="37"/>
                  </a:lnTo>
                  <a:lnTo>
                    <a:pt x="76" y="31"/>
                  </a:lnTo>
                  <a:lnTo>
                    <a:pt x="72" y="25"/>
                  </a:lnTo>
                  <a:lnTo>
                    <a:pt x="68" y="17"/>
                  </a:lnTo>
                  <a:lnTo>
                    <a:pt x="63" y="11"/>
                  </a:lnTo>
                  <a:lnTo>
                    <a:pt x="60" y="5"/>
                  </a:lnTo>
                  <a:lnTo>
                    <a:pt x="55" y="0"/>
                  </a:lnTo>
                  <a:lnTo>
                    <a:pt x="0" y="40"/>
                  </a:lnTo>
                  <a:close/>
                </a:path>
              </a:pathLst>
            </a:custGeom>
            <a:solidFill>
              <a:srgbClr val="000000"/>
            </a:solidFill>
            <a:ln w="9525">
              <a:noFill/>
              <a:round/>
              <a:headEnd/>
              <a:tailEnd/>
            </a:ln>
          </p:spPr>
          <p:txBody>
            <a:bodyPr/>
            <a:lstStyle/>
            <a:p>
              <a:endParaRPr lang="es-ES_tradnl"/>
            </a:p>
          </p:txBody>
        </p:sp>
        <p:sp>
          <p:nvSpPr>
            <p:cNvPr id="185399" name="Freeform 65"/>
            <p:cNvSpPr>
              <a:spLocks/>
            </p:cNvSpPr>
            <p:nvPr/>
          </p:nvSpPr>
          <p:spPr bwMode="auto">
            <a:xfrm>
              <a:off x="1004" y="3222"/>
              <a:ext cx="17" cy="32"/>
            </a:xfrm>
            <a:custGeom>
              <a:avLst/>
              <a:gdLst>
                <a:gd name="T0" fmla="*/ 0 w 88"/>
                <a:gd name="T1" fmla="*/ 0 h 162"/>
                <a:gd name="T2" fmla="*/ 0 w 88"/>
                <a:gd name="T3" fmla="*/ 0 h 162"/>
                <a:gd name="T4" fmla="*/ 0 w 88"/>
                <a:gd name="T5" fmla="*/ 0 h 162"/>
                <a:gd name="T6" fmla="*/ 0 w 88"/>
                <a:gd name="T7" fmla="*/ 0 h 162"/>
                <a:gd name="T8" fmla="*/ 0 w 88"/>
                <a:gd name="T9" fmla="*/ 0 h 162"/>
                <a:gd name="T10" fmla="*/ 0 w 88"/>
                <a:gd name="T11" fmla="*/ 0 h 162"/>
                <a:gd name="T12" fmla="*/ 0 w 88"/>
                <a:gd name="T13" fmla="*/ 0 h 162"/>
                <a:gd name="T14" fmla="*/ 0 w 88"/>
                <a:gd name="T15" fmla="*/ 0 h 162"/>
                <a:gd name="T16" fmla="*/ 0 w 88"/>
                <a:gd name="T17" fmla="*/ 0 h 162"/>
                <a:gd name="T18" fmla="*/ 0 w 88"/>
                <a:gd name="T19" fmla="*/ 0 h 162"/>
                <a:gd name="T20" fmla="*/ 0 w 88"/>
                <a:gd name="T21" fmla="*/ 0 h 162"/>
                <a:gd name="T22" fmla="*/ 0 w 88"/>
                <a:gd name="T23" fmla="*/ 0 h 162"/>
                <a:gd name="T24" fmla="*/ 0 w 88"/>
                <a:gd name="T25" fmla="*/ 0 h 162"/>
                <a:gd name="T26" fmla="*/ 0 w 88"/>
                <a:gd name="T27" fmla="*/ 0 h 162"/>
                <a:gd name="T28" fmla="*/ 0 w 88"/>
                <a:gd name="T29" fmla="*/ 0 h 162"/>
                <a:gd name="T30" fmla="*/ 0 w 88"/>
                <a:gd name="T31" fmla="*/ 0 h 162"/>
                <a:gd name="T32" fmla="*/ 0 w 88"/>
                <a:gd name="T33" fmla="*/ 0 h 162"/>
                <a:gd name="T34" fmla="*/ 0 w 88"/>
                <a:gd name="T35" fmla="*/ 0 h 162"/>
                <a:gd name="T36" fmla="*/ 0 w 88"/>
                <a:gd name="T37" fmla="*/ 0 h 162"/>
                <a:gd name="T38" fmla="*/ 0 w 88"/>
                <a:gd name="T39" fmla="*/ 0 h 162"/>
                <a:gd name="T40" fmla="*/ 0 w 88"/>
                <a:gd name="T41" fmla="*/ 0 h 162"/>
                <a:gd name="T42" fmla="*/ 0 w 88"/>
                <a:gd name="T43" fmla="*/ 0 h 162"/>
                <a:gd name="T44" fmla="*/ 0 w 88"/>
                <a:gd name="T45" fmla="*/ 0 h 162"/>
                <a:gd name="T46" fmla="*/ 0 w 88"/>
                <a:gd name="T47" fmla="*/ 0 h 162"/>
                <a:gd name="T48" fmla="*/ 0 w 88"/>
                <a:gd name="T49" fmla="*/ 0 h 162"/>
                <a:gd name="T50" fmla="*/ 0 w 88"/>
                <a:gd name="T51" fmla="*/ 0 h 162"/>
                <a:gd name="T52" fmla="*/ 0 w 88"/>
                <a:gd name="T53" fmla="*/ 0 h 162"/>
                <a:gd name="T54" fmla="*/ 0 w 88"/>
                <a:gd name="T55" fmla="*/ 0 h 162"/>
                <a:gd name="T56" fmla="*/ 0 w 88"/>
                <a:gd name="T57" fmla="*/ 0 h 162"/>
                <a:gd name="T58" fmla="*/ 0 w 88"/>
                <a:gd name="T59" fmla="*/ 0 h 162"/>
                <a:gd name="T60" fmla="*/ 0 w 88"/>
                <a:gd name="T61" fmla="*/ 0 h 162"/>
                <a:gd name="T62" fmla="*/ 0 w 88"/>
                <a:gd name="T63" fmla="*/ 0 h 162"/>
                <a:gd name="T64" fmla="*/ 0 w 88"/>
                <a:gd name="T65" fmla="*/ 0 h 162"/>
                <a:gd name="T66" fmla="*/ 0 w 88"/>
                <a:gd name="T67" fmla="*/ 0 h 162"/>
                <a:gd name="T68" fmla="*/ 0 w 88"/>
                <a:gd name="T69" fmla="*/ 0 h 162"/>
                <a:gd name="T70" fmla="*/ 0 w 88"/>
                <a:gd name="T71" fmla="*/ 0 h 162"/>
                <a:gd name="T72" fmla="*/ 0 w 88"/>
                <a:gd name="T73" fmla="*/ 0 h 162"/>
                <a:gd name="T74" fmla="*/ 0 w 88"/>
                <a:gd name="T75" fmla="*/ 0 h 162"/>
                <a:gd name="T76" fmla="*/ 0 w 88"/>
                <a:gd name="T77" fmla="*/ 0 h 162"/>
                <a:gd name="T78" fmla="*/ 0 w 88"/>
                <a:gd name="T79" fmla="*/ 0 h 162"/>
                <a:gd name="T80" fmla="*/ 0 w 88"/>
                <a:gd name="T81" fmla="*/ 0 h 162"/>
                <a:gd name="T82" fmla="*/ 0 w 88"/>
                <a:gd name="T83" fmla="*/ 0 h 162"/>
                <a:gd name="T84" fmla="*/ 0 w 88"/>
                <a:gd name="T85" fmla="*/ 0 h 162"/>
                <a:gd name="T86" fmla="*/ 0 w 88"/>
                <a:gd name="T87" fmla="*/ 0 h 162"/>
                <a:gd name="T88" fmla="*/ 0 w 88"/>
                <a:gd name="T89" fmla="*/ 0 h 162"/>
                <a:gd name="T90" fmla="*/ 0 w 88"/>
                <a:gd name="T91" fmla="*/ 0 h 162"/>
                <a:gd name="T92" fmla="*/ 0 w 88"/>
                <a:gd name="T93" fmla="*/ 0 h 162"/>
                <a:gd name="T94" fmla="*/ 0 w 88"/>
                <a:gd name="T95" fmla="*/ 0 h 162"/>
                <a:gd name="T96" fmla="*/ 0 w 88"/>
                <a:gd name="T97" fmla="*/ 0 h 162"/>
                <a:gd name="T98" fmla="*/ 0 w 88"/>
                <a:gd name="T99" fmla="*/ 0 h 1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62"/>
                <a:gd name="T152" fmla="*/ 88 w 88"/>
                <a:gd name="T153" fmla="*/ 162 h 1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62">
                  <a:moveTo>
                    <a:pt x="0" y="56"/>
                  </a:moveTo>
                  <a:lnTo>
                    <a:pt x="0" y="57"/>
                  </a:lnTo>
                  <a:lnTo>
                    <a:pt x="4" y="63"/>
                  </a:lnTo>
                  <a:lnTo>
                    <a:pt x="5" y="66"/>
                  </a:lnTo>
                  <a:lnTo>
                    <a:pt x="6" y="72"/>
                  </a:lnTo>
                  <a:lnTo>
                    <a:pt x="8" y="77"/>
                  </a:lnTo>
                  <a:lnTo>
                    <a:pt x="11" y="84"/>
                  </a:lnTo>
                  <a:lnTo>
                    <a:pt x="11" y="87"/>
                  </a:lnTo>
                  <a:lnTo>
                    <a:pt x="12" y="91"/>
                  </a:lnTo>
                  <a:lnTo>
                    <a:pt x="13" y="94"/>
                  </a:lnTo>
                  <a:lnTo>
                    <a:pt x="15" y="99"/>
                  </a:lnTo>
                  <a:lnTo>
                    <a:pt x="16" y="103"/>
                  </a:lnTo>
                  <a:lnTo>
                    <a:pt x="17" y="108"/>
                  </a:lnTo>
                  <a:lnTo>
                    <a:pt x="17" y="113"/>
                  </a:lnTo>
                  <a:lnTo>
                    <a:pt x="20" y="118"/>
                  </a:lnTo>
                  <a:lnTo>
                    <a:pt x="20" y="122"/>
                  </a:lnTo>
                  <a:lnTo>
                    <a:pt x="21" y="126"/>
                  </a:lnTo>
                  <a:lnTo>
                    <a:pt x="21" y="133"/>
                  </a:lnTo>
                  <a:lnTo>
                    <a:pt x="22" y="139"/>
                  </a:lnTo>
                  <a:lnTo>
                    <a:pt x="23" y="144"/>
                  </a:lnTo>
                  <a:lnTo>
                    <a:pt x="23" y="150"/>
                  </a:lnTo>
                  <a:lnTo>
                    <a:pt x="25" y="156"/>
                  </a:lnTo>
                  <a:lnTo>
                    <a:pt x="26" y="162"/>
                  </a:lnTo>
                  <a:lnTo>
                    <a:pt x="88" y="104"/>
                  </a:lnTo>
                  <a:lnTo>
                    <a:pt x="87" y="102"/>
                  </a:lnTo>
                  <a:lnTo>
                    <a:pt x="87" y="100"/>
                  </a:lnTo>
                  <a:lnTo>
                    <a:pt x="87" y="98"/>
                  </a:lnTo>
                  <a:lnTo>
                    <a:pt x="87" y="94"/>
                  </a:lnTo>
                  <a:lnTo>
                    <a:pt x="87" y="89"/>
                  </a:lnTo>
                  <a:lnTo>
                    <a:pt x="87" y="83"/>
                  </a:lnTo>
                  <a:lnTo>
                    <a:pt x="85" y="77"/>
                  </a:lnTo>
                  <a:lnTo>
                    <a:pt x="85" y="71"/>
                  </a:lnTo>
                  <a:lnTo>
                    <a:pt x="84" y="66"/>
                  </a:lnTo>
                  <a:lnTo>
                    <a:pt x="83" y="63"/>
                  </a:lnTo>
                  <a:lnTo>
                    <a:pt x="82" y="58"/>
                  </a:lnTo>
                  <a:lnTo>
                    <a:pt x="82" y="55"/>
                  </a:lnTo>
                  <a:lnTo>
                    <a:pt x="81" y="50"/>
                  </a:lnTo>
                  <a:lnTo>
                    <a:pt x="78" y="46"/>
                  </a:lnTo>
                  <a:lnTo>
                    <a:pt x="77" y="41"/>
                  </a:lnTo>
                  <a:lnTo>
                    <a:pt x="77" y="37"/>
                  </a:lnTo>
                  <a:lnTo>
                    <a:pt x="74" y="32"/>
                  </a:lnTo>
                  <a:lnTo>
                    <a:pt x="73" y="27"/>
                  </a:lnTo>
                  <a:lnTo>
                    <a:pt x="71" y="22"/>
                  </a:lnTo>
                  <a:lnTo>
                    <a:pt x="69" y="17"/>
                  </a:lnTo>
                  <a:lnTo>
                    <a:pt x="67" y="12"/>
                  </a:lnTo>
                  <a:lnTo>
                    <a:pt x="64" y="9"/>
                  </a:lnTo>
                  <a:lnTo>
                    <a:pt x="62" y="4"/>
                  </a:lnTo>
                  <a:lnTo>
                    <a:pt x="61" y="0"/>
                  </a:lnTo>
                  <a:lnTo>
                    <a:pt x="0" y="56"/>
                  </a:lnTo>
                  <a:close/>
                </a:path>
              </a:pathLst>
            </a:custGeom>
            <a:solidFill>
              <a:srgbClr val="000000"/>
            </a:solidFill>
            <a:ln w="9525">
              <a:noFill/>
              <a:round/>
              <a:headEnd/>
              <a:tailEnd/>
            </a:ln>
          </p:spPr>
          <p:txBody>
            <a:bodyPr/>
            <a:lstStyle/>
            <a:p>
              <a:endParaRPr lang="es-ES_tradnl"/>
            </a:p>
          </p:txBody>
        </p:sp>
      </p:grpSp>
      <p:grpSp>
        <p:nvGrpSpPr>
          <p:cNvPr id="12" name="Group 66"/>
          <p:cNvGrpSpPr>
            <a:grpSpLocks/>
          </p:cNvGrpSpPr>
          <p:nvPr/>
        </p:nvGrpSpPr>
        <p:grpSpPr bwMode="auto">
          <a:xfrm>
            <a:off x="1008063" y="6315075"/>
            <a:ext cx="258762" cy="258763"/>
            <a:chOff x="491" y="3976"/>
            <a:chExt cx="163" cy="163"/>
          </a:xfrm>
        </p:grpSpPr>
        <p:sp>
          <p:nvSpPr>
            <p:cNvPr id="185370" name="Oval 67"/>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71" name="Oval 68"/>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72" name="Oval 69"/>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73" name="Oval 70"/>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3" name="Group 71"/>
          <p:cNvGrpSpPr>
            <a:grpSpLocks/>
          </p:cNvGrpSpPr>
          <p:nvPr/>
        </p:nvGrpSpPr>
        <p:grpSpPr bwMode="auto">
          <a:xfrm>
            <a:off x="3352800" y="6315075"/>
            <a:ext cx="258763" cy="258763"/>
            <a:chOff x="491" y="3976"/>
            <a:chExt cx="163" cy="163"/>
          </a:xfrm>
        </p:grpSpPr>
        <p:sp>
          <p:nvSpPr>
            <p:cNvPr id="185366" name="Oval 72"/>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7" name="Oval 73"/>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8" name="Oval 74"/>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9" name="Oval 75"/>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4" name="Group 76"/>
          <p:cNvGrpSpPr>
            <a:grpSpLocks/>
          </p:cNvGrpSpPr>
          <p:nvPr/>
        </p:nvGrpSpPr>
        <p:grpSpPr bwMode="auto">
          <a:xfrm>
            <a:off x="6216650" y="6315075"/>
            <a:ext cx="2601913" cy="258763"/>
            <a:chOff x="3772" y="3978"/>
            <a:chExt cx="1639" cy="163"/>
          </a:xfrm>
        </p:grpSpPr>
        <p:grpSp>
          <p:nvGrpSpPr>
            <p:cNvPr id="185356" name="Group 77"/>
            <p:cNvGrpSpPr>
              <a:grpSpLocks/>
            </p:cNvGrpSpPr>
            <p:nvPr/>
          </p:nvGrpSpPr>
          <p:grpSpPr bwMode="auto">
            <a:xfrm>
              <a:off x="3772" y="3978"/>
              <a:ext cx="163" cy="163"/>
              <a:chOff x="491" y="3976"/>
              <a:chExt cx="163" cy="163"/>
            </a:xfrm>
          </p:grpSpPr>
          <p:sp>
            <p:nvSpPr>
              <p:cNvPr id="185362" name="Oval 78"/>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3" name="Oval 79"/>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4" name="Oval 80"/>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5" name="Oval 81"/>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85357" name="Group 82"/>
            <p:cNvGrpSpPr>
              <a:grpSpLocks/>
            </p:cNvGrpSpPr>
            <p:nvPr/>
          </p:nvGrpSpPr>
          <p:grpSpPr bwMode="auto">
            <a:xfrm>
              <a:off x="5248" y="3978"/>
              <a:ext cx="163" cy="163"/>
              <a:chOff x="491" y="3976"/>
              <a:chExt cx="163" cy="163"/>
            </a:xfrm>
          </p:grpSpPr>
          <p:sp>
            <p:nvSpPr>
              <p:cNvPr id="185358" name="Oval 83"/>
              <p:cNvSpPr>
                <a:spLocks noChangeArrowheads="1"/>
              </p:cNvSpPr>
              <p:nvPr/>
            </p:nvSpPr>
            <p:spPr bwMode="auto">
              <a:xfrm>
                <a:off x="549" y="3976"/>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59" name="Oval 84"/>
              <p:cNvSpPr>
                <a:spLocks noChangeArrowheads="1"/>
              </p:cNvSpPr>
              <p:nvPr/>
            </p:nvSpPr>
            <p:spPr bwMode="auto">
              <a:xfrm>
                <a:off x="549" y="4094"/>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0" name="Oval 85"/>
              <p:cNvSpPr>
                <a:spLocks noChangeArrowheads="1"/>
              </p:cNvSpPr>
              <p:nvPr/>
            </p:nvSpPr>
            <p:spPr bwMode="auto">
              <a:xfrm>
                <a:off x="609"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85361" name="Oval 86"/>
              <p:cNvSpPr>
                <a:spLocks noChangeArrowheads="1"/>
              </p:cNvSpPr>
              <p:nvPr/>
            </p:nvSpPr>
            <p:spPr bwMode="auto">
              <a:xfrm>
                <a:off x="491" y="4040"/>
                <a:ext cx="45" cy="45"/>
              </a:xfrm>
              <a:prstGeom prst="ellipse">
                <a:avLst/>
              </a:prstGeom>
              <a:solidFill>
                <a:schemeClr val="tx1"/>
              </a:solidFill>
              <a:ln w="9525">
                <a:solidFill>
                  <a:schemeClr val="tx1"/>
                </a:solidFill>
                <a:round/>
                <a:headEnd/>
                <a:tailEnd/>
              </a:ln>
            </p:spPr>
            <p:txBody>
              <a:bodyPr wrap="none" anchor="ct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33"/>
                                        </p:tgtEl>
                                        <p:attrNameLst>
                                          <p:attrName>style.visibility</p:attrName>
                                        </p:attrNameLst>
                                      </p:cBhvr>
                                      <p:to>
                                        <p:strVal val="visible"/>
                                      </p:to>
                                    </p:set>
                                    <p:animEffect transition="in" filter="wipe(left)">
                                      <p:cBhvr>
                                        <p:cTn id="7" dur="5200"/>
                                        <p:tgtEl>
                                          <p:spTgt spid="86033"/>
                                        </p:tgtEl>
                                      </p:cBhvr>
                                    </p:animEffect>
                                  </p:childTnLst>
                                </p:cTn>
                              </p:par>
                              <p:par>
                                <p:cTn id="8" presetID="0" presetClass="path" presetSubtype="0" fill="hold" nodeType="withEffect">
                                  <p:stCondLst>
                                    <p:cond delay="0"/>
                                  </p:stCondLst>
                                  <p:childTnLst>
                                    <p:animMotion origin="layout" path="M 1.38889E-6 7.40741E-7 L 0.56962 7.40741E-7 " pathEditMode="relative" rAng="0" ptsTypes="AA">
                                      <p:cBhvr>
                                        <p:cTn id="9" dur="5200" fill="hold"/>
                                        <p:tgtEl>
                                          <p:spTgt spid="6"/>
                                        </p:tgtEl>
                                        <p:attrNameLst>
                                          <p:attrName>ppt_x</p:attrName>
                                          <p:attrName>ppt_y</p:attrName>
                                        </p:attrNameLst>
                                      </p:cBhvr>
                                      <p:rCtr x="285" y="0"/>
                                    </p:animMotion>
                                  </p:childTnLst>
                                </p:cTn>
                              </p:par>
                              <p:par>
                                <p:cTn id="10" presetID="0" presetClass="path" presetSubtype="0" fill="hold" nodeType="withEffect">
                                  <p:stCondLst>
                                    <p:cond delay="0"/>
                                  </p:stCondLst>
                                  <p:childTnLst>
                                    <p:animMotion origin="layout" path="M 8.33333E-7 -3.33333E-6 L 0.57101 -3.33333E-6 " pathEditMode="relative" rAng="0" ptsTypes="AA">
                                      <p:cBhvr>
                                        <p:cTn id="11" dur="5200" fill="hold"/>
                                        <p:tgtEl>
                                          <p:spTgt spid="13"/>
                                        </p:tgtEl>
                                        <p:attrNameLst>
                                          <p:attrName>ppt_x</p:attrName>
                                          <p:attrName>ppt_y</p:attrName>
                                        </p:attrNameLst>
                                      </p:cBhvr>
                                      <p:rCtr x="285" y="0"/>
                                    </p:animMotion>
                                  </p:childTnLst>
                                </p:cTn>
                              </p:par>
                              <p:par>
                                <p:cTn id="12" presetID="8" presetClass="emph" presetSubtype="0" repeatCount="indefinite" fill="hold" nodeType="withEffect">
                                  <p:stCondLst>
                                    <p:cond delay="0"/>
                                  </p:stCondLst>
                                  <p:endCondLst>
                                    <p:cond evt="onNext" delay="0">
                                      <p:tgtEl>
                                        <p:sldTgt/>
                                      </p:tgtEl>
                                    </p:cond>
                                  </p:endCondLst>
                                  <p:childTnLst>
                                    <p:animRot by="21600000">
                                      <p:cBhvr>
                                        <p:cTn id="13" dur="500" fill="hold"/>
                                        <p:tgtEl>
                                          <p:spTgt spid="13"/>
                                        </p:tgtEl>
                                        <p:attrNameLst>
                                          <p:attrName>r</p:attrName>
                                        </p:attrNameLst>
                                      </p:cBhvr>
                                    </p:animRot>
                                  </p:childTnLst>
                                  <p:subTnLst>
                                    <p:set>
                                      <p:cBhvr override="childStyle">
                                        <p:cTn dur="1" fill="hold" display="0" masterRel="sameClick" afterEffect="1">
                                          <p:stCondLst>
                                            <p:cond evt="end" delay="0">
                                              <p:tn val="12"/>
                                            </p:cond>
                                          </p:stCondLst>
                                        </p:cTn>
                                        <p:tgtEl>
                                          <p:spTgt spid="13"/>
                                        </p:tgtEl>
                                        <p:attrNameLst>
                                          <p:attrName>style.visibility</p:attrName>
                                        </p:attrNameLst>
                                      </p:cBhvr>
                                      <p:to>
                                        <p:strVal val="hidden"/>
                                      </p:to>
                                    </p:set>
                                  </p:subTnLst>
                                </p:cTn>
                              </p:par>
                              <p:par>
                                <p:cTn id="14" presetID="8" presetClass="emph" presetSubtype="0" repeatCount="indefinite" fill="hold" nodeType="withEffect">
                                  <p:stCondLst>
                                    <p:cond delay="0"/>
                                  </p:stCondLst>
                                  <p:endCondLst>
                                    <p:cond evt="onNext" delay="0">
                                      <p:tgtEl>
                                        <p:sldTgt/>
                                      </p:tgtEl>
                                    </p:cond>
                                  </p:endCondLst>
                                  <p:childTnLst>
                                    <p:animRot by="21600000">
                                      <p:cBhvr>
                                        <p:cTn id="15" dur="500" fill="hold"/>
                                        <p:tgtEl>
                                          <p:spTgt spid="12"/>
                                        </p:tgtEl>
                                        <p:attrNameLst>
                                          <p:attrName>r</p:attrName>
                                        </p:attrNameLst>
                                      </p:cBhvr>
                                    </p:animRot>
                                  </p:childTnLst>
                                  <p:subTnLst>
                                    <p:set>
                                      <p:cBhvr override="childStyle">
                                        <p:cTn dur="1" fill="hold" display="0" masterRel="sameClick" afterEffect="1">
                                          <p:stCondLst>
                                            <p:cond evt="end" delay="0">
                                              <p:tn val="14"/>
                                            </p:cond>
                                          </p:stCondLst>
                                        </p:cTn>
                                        <p:tgtEl>
                                          <p:spTgt spid="12"/>
                                        </p:tgtEl>
                                        <p:attrNameLst>
                                          <p:attrName>style.visibility</p:attrName>
                                        </p:attrNameLst>
                                      </p:cBhvr>
                                      <p:to>
                                        <p:strVal val="hidden"/>
                                      </p:to>
                                    </p:set>
                                  </p:subTnLst>
                                </p:cTn>
                              </p:par>
                              <p:par>
                                <p:cTn id="16" presetID="0" presetClass="path" presetSubtype="0" fill="hold" nodeType="withEffect">
                                  <p:stCondLst>
                                    <p:cond delay="0"/>
                                  </p:stCondLst>
                                  <p:childTnLst>
                                    <p:animMotion origin="layout" path="M 4.44444E-6 -3.33333E-6 L 0.57378 -3.33333E-6 " pathEditMode="relative" rAng="0" ptsTypes="AA">
                                      <p:cBhvr>
                                        <p:cTn id="17" dur="5200" fill="hold"/>
                                        <p:tgtEl>
                                          <p:spTgt spid="12"/>
                                        </p:tgtEl>
                                        <p:attrNameLst>
                                          <p:attrName>ppt_x</p:attrName>
                                          <p:attrName>ppt_y</p:attrName>
                                        </p:attrNameLst>
                                      </p:cBhvr>
                                      <p:rCtr x="287" y="0"/>
                                    </p:animMotion>
                                  </p:childTnLst>
                                </p:cTn>
                              </p:par>
                            </p:childTnLst>
                          </p:cTn>
                        </p:par>
                        <p:par>
                          <p:cTn id="18" fill="hold">
                            <p:stCondLst>
                              <p:cond delay="5200"/>
                            </p:stCondLst>
                            <p:childTnLst>
                              <p:par>
                                <p:cTn id="19" presetID="1" presetClass="exit" presetSubtype="0" fill="hold" nodeType="after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520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5200"/>
                            </p:stCondLst>
                            <p:childTnLst>
                              <p:par>
                                <p:cTn id="27" presetID="1" presetClass="entr" presetSubtype="0" fill="hold" grpId="0" nodeType="afterEffect">
                                  <p:stCondLst>
                                    <p:cond delay="0"/>
                                  </p:stCondLst>
                                  <p:childTnLst>
                                    <p:set>
                                      <p:cBhvr>
                                        <p:cTn id="28" dur="1" fill="hold">
                                          <p:stCondLst>
                                            <p:cond delay="0"/>
                                          </p:stCondLst>
                                        </p:cTn>
                                        <p:tgtEl>
                                          <p:spTgt spid="860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035"/>
                                        </p:tgtEl>
                                        <p:attrNameLst>
                                          <p:attrName>style.visibility</p:attrName>
                                        </p:attrNameLst>
                                      </p:cBhvr>
                                      <p:to>
                                        <p:strVal val="visible"/>
                                      </p:to>
                                    </p:set>
                                  </p:childTnLst>
                                </p:cTn>
                              </p:par>
                              <p:par>
                                <p:cTn id="31" presetID="35" presetClass="emph" presetSubtype="0" repeatCount="indefinite" fill="hold" grpId="1" nodeType="withEffect">
                                  <p:stCondLst>
                                    <p:cond delay="0"/>
                                  </p:stCondLst>
                                  <p:endCondLst>
                                    <p:cond evt="onNext" delay="0">
                                      <p:tgtEl>
                                        <p:sldTgt/>
                                      </p:tgtEl>
                                    </p:cond>
                                  </p:endCondLst>
                                  <p:childTnLst>
                                    <p:anim calcmode="discrete" valueType="str">
                                      <p:cBhvr>
                                        <p:cTn id="32" dur="500" fill="hold"/>
                                        <p:tgtEl>
                                          <p:spTgt spid="860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3" grpId="0" animBg="1"/>
      <p:bldP spid="86034" grpId="0" animBg="1"/>
      <p:bldP spid="86035" grpId="0"/>
      <p:bldP spid="86035"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000066"/>
        </a:solidFill>
        <a:effectLst/>
      </p:bgPr>
    </p:bg>
    <p:spTree>
      <p:nvGrpSpPr>
        <p:cNvPr id="1" name=""/>
        <p:cNvGrpSpPr/>
        <p:nvPr/>
      </p:nvGrpSpPr>
      <p:grpSpPr>
        <a:xfrm>
          <a:off x="0" y="0"/>
          <a:ext cx="0" cy="0"/>
          <a:chOff x="0" y="0"/>
          <a:chExt cx="0" cy="0"/>
        </a:xfrm>
      </p:grpSpPr>
      <p:sp>
        <p:nvSpPr>
          <p:cNvPr id="164868" name="Rectangle 4"/>
          <p:cNvSpPr>
            <a:spLocks noChangeArrowheads="1"/>
          </p:cNvSpPr>
          <p:nvPr/>
        </p:nvSpPr>
        <p:spPr bwMode="auto">
          <a:xfrm>
            <a:off x="0" y="388938"/>
            <a:ext cx="8888413" cy="5584825"/>
          </a:xfrm>
          <a:prstGeom prst="rect">
            <a:avLst/>
          </a:prstGeom>
          <a:noFill/>
          <a:ln w="9525">
            <a:noFill/>
            <a:miter lim="800000"/>
            <a:headEnd/>
            <a:tailEnd/>
          </a:ln>
        </p:spPr>
        <p:txBody>
          <a:bodyPr anchor="ctr">
            <a:spAutoFit/>
          </a:bodyPr>
          <a:lstStyle/>
          <a:p>
            <a:pPr marL="719138" indent="-719138" algn="ctr">
              <a:tabLst>
                <a:tab pos="350838" algn="l"/>
                <a:tab pos="1997075" algn="r"/>
                <a:tab pos="2981325" algn="l"/>
              </a:tabLst>
            </a:pPr>
            <a:r>
              <a:rPr lang="es-ES" b="1">
                <a:solidFill>
                  <a:srgbClr val="FAF400"/>
                </a:solidFill>
              </a:rPr>
              <a:t>14 de marzo de 1879: Albert Einstein nace en la ciudad alemana de Ulm,</a:t>
            </a:r>
          </a:p>
          <a:p>
            <a:pPr marL="719138" indent="-719138" algn="ctr">
              <a:tabLst>
                <a:tab pos="350838" algn="l"/>
                <a:tab pos="1997075" algn="r"/>
                <a:tab pos="2981325" algn="l"/>
              </a:tabLst>
            </a:pPr>
            <a:r>
              <a:rPr lang="es-ES" b="1">
                <a:solidFill>
                  <a:srgbClr val="FAF400"/>
                </a:solidFill>
              </a:rPr>
              <a:t>Baden-Württemberg, en el seno de una familia judía.</a:t>
            </a:r>
          </a:p>
          <a:p>
            <a:pPr marL="719138" indent="-719138" algn="ctr">
              <a:tabLst>
                <a:tab pos="350838" algn="l"/>
                <a:tab pos="1997075" algn="r"/>
                <a:tab pos="2981325" algn="l"/>
              </a:tabLst>
            </a:pPr>
            <a:endParaRPr lang="es-ES" b="1">
              <a:solidFill>
                <a:srgbClr val="FAF400"/>
              </a:solidFill>
            </a:endParaRPr>
          </a:p>
          <a:p>
            <a:pPr marL="719138" indent="-719138" algn="just">
              <a:tabLst>
                <a:tab pos="350838" algn="l"/>
                <a:tab pos="1997075" algn="r"/>
                <a:tab pos="2981325" algn="l"/>
              </a:tabLst>
            </a:pPr>
            <a:r>
              <a:rPr lang="es-ES" b="1">
                <a:solidFill>
                  <a:srgbClr val="FF3300"/>
                </a:solidFill>
              </a:rPr>
              <a:t>1880</a:t>
            </a:r>
            <a:r>
              <a:rPr lang="es-ES">
                <a:solidFill>
                  <a:srgbClr val="FFFFFF"/>
                </a:solidFill>
              </a:rPr>
              <a:t>	(1 año)</a:t>
            </a:r>
            <a:r>
              <a:rPr lang="es-ES">
                <a:solidFill>
                  <a:srgbClr val="000000"/>
                </a:solidFill>
              </a:rPr>
              <a:t> </a:t>
            </a:r>
            <a:r>
              <a:rPr lang="es-ES">
                <a:solidFill>
                  <a:srgbClr val="FFFFFF"/>
                </a:solidFill>
              </a:rPr>
              <a:t>La familia Einstein fija su residencia en Munich. El padre de Einstein regenta 	una pequeña empresa electroquímica.</a:t>
            </a:r>
          </a:p>
          <a:p>
            <a:pPr marL="719138" indent="-719138" algn="just">
              <a:tabLst>
                <a:tab pos="350838" algn="l"/>
                <a:tab pos="1997075" algn="r"/>
                <a:tab pos="2981325" algn="l"/>
              </a:tabLst>
            </a:pPr>
            <a:r>
              <a:rPr lang="es-ES" b="1">
                <a:solidFill>
                  <a:srgbClr val="FF3300"/>
                </a:solidFill>
              </a:rPr>
              <a:t>1885</a:t>
            </a:r>
            <a:r>
              <a:rPr lang="es-ES">
                <a:solidFill>
                  <a:srgbClr val="FFFFFF"/>
                </a:solidFill>
              </a:rPr>
              <a:t>	(6 años)</a:t>
            </a:r>
            <a:r>
              <a:rPr lang="es-ES">
                <a:solidFill>
                  <a:srgbClr val="000000"/>
                </a:solidFill>
              </a:rPr>
              <a:t> </a:t>
            </a:r>
            <a:r>
              <a:rPr lang="es-ES">
                <a:solidFill>
                  <a:srgbClr val="FFFFFF"/>
                </a:solidFill>
              </a:rPr>
              <a:t>Aprende a tocar el violín.</a:t>
            </a:r>
          </a:p>
          <a:p>
            <a:pPr marL="719138" indent="-719138" algn="just">
              <a:tabLst>
                <a:tab pos="350838" algn="l"/>
                <a:tab pos="1997075" algn="r"/>
                <a:tab pos="2981325" algn="l"/>
              </a:tabLst>
            </a:pPr>
            <a:r>
              <a:rPr lang="es-ES" b="1">
                <a:solidFill>
                  <a:srgbClr val="FF3300"/>
                </a:solidFill>
              </a:rPr>
              <a:t>1889</a:t>
            </a:r>
            <a:r>
              <a:rPr lang="es-ES">
                <a:solidFill>
                  <a:srgbClr val="FFFFFF"/>
                </a:solidFill>
              </a:rPr>
              <a:t>	(10 años)</a:t>
            </a:r>
            <a:r>
              <a:rPr lang="es-ES">
                <a:solidFill>
                  <a:srgbClr val="000000"/>
                </a:solidFill>
              </a:rPr>
              <a:t> </a:t>
            </a:r>
            <a:r>
              <a:rPr lang="es-ES">
                <a:solidFill>
                  <a:srgbClr val="FFFFFF"/>
                </a:solidFill>
              </a:rPr>
              <a:t>Ingresa en el gimnasio de Luitpold.</a:t>
            </a:r>
          </a:p>
          <a:p>
            <a:pPr marL="719138" indent="-719138" algn="just">
              <a:tabLst>
                <a:tab pos="350838" algn="l"/>
                <a:tab pos="1997075" algn="r"/>
                <a:tab pos="2981325" algn="l"/>
              </a:tabLst>
            </a:pPr>
            <a:r>
              <a:rPr lang="es-ES" b="1">
                <a:solidFill>
                  <a:srgbClr val="FF3300"/>
                </a:solidFill>
              </a:rPr>
              <a:t>1894</a:t>
            </a:r>
            <a:r>
              <a:rPr lang="es-ES">
                <a:solidFill>
                  <a:srgbClr val="FFFFFF"/>
                </a:solidFill>
              </a:rPr>
              <a:t>	(15 años)</a:t>
            </a:r>
            <a:r>
              <a:rPr lang="es-ES">
                <a:solidFill>
                  <a:srgbClr val="000000"/>
                </a:solidFill>
              </a:rPr>
              <a:t> </a:t>
            </a:r>
            <a:r>
              <a:rPr lang="es-ES">
                <a:solidFill>
                  <a:srgbClr val="FFFFFF"/>
                </a:solidFill>
              </a:rPr>
              <a:t>Su familia se traslada a Milán, después de la ruina del negocio paterno. 	Einstein sigue estudiando en Munich.</a:t>
            </a:r>
          </a:p>
          <a:p>
            <a:pPr marL="719138" indent="-719138" algn="just">
              <a:tabLst>
                <a:tab pos="350838" algn="l"/>
                <a:tab pos="1997075" algn="r"/>
                <a:tab pos="2981325" algn="l"/>
              </a:tabLst>
            </a:pPr>
            <a:r>
              <a:rPr lang="es-ES" b="1">
                <a:solidFill>
                  <a:srgbClr val="FF3300"/>
                </a:solidFill>
              </a:rPr>
              <a:t>1895</a:t>
            </a:r>
            <a:r>
              <a:rPr lang="es-ES">
                <a:solidFill>
                  <a:srgbClr val="FFFFFF"/>
                </a:solidFill>
              </a:rPr>
              <a:t> 	(16 años)</a:t>
            </a:r>
            <a:r>
              <a:rPr lang="es-ES">
                <a:solidFill>
                  <a:srgbClr val="000000"/>
                </a:solidFill>
              </a:rPr>
              <a:t> </a:t>
            </a:r>
            <a:r>
              <a:rPr lang="es-ES">
                <a:solidFill>
                  <a:srgbClr val="FFFFFF"/>
                </a:solidFill>
              </a:rPr>
              <a:t>Se reúne con su familia en Milán. Concluye sus estudios secundarios en Aarau, Suiza, después de haber fracasado en su intento de ser admitido en la Escuela Politécnica de Zurich.</a:t>
            </a:r>
          </a:p>
          <a:p>
            <a:pPr marL="719138" indent="-719138" algn="just">
              <a:tabLst>
                <a:tab pos="350838" algn="l"/>
                <a:tab pos="1997075" algn="r"/>
                <a:tab pos="2981325" algn="l"/>
              </a:tabLst>
            </a:pPr>
            <a:r>
              <a:rPr lang="es-ES" b="1">
                <a:solidFill>
                  <a:srgbClr val="FF3300"/>
                </a:solidFill>
              </a:rPr>
              <a:t>1896</a:t>
            </a:r>
            <a:r>
              <a:rPr lang="es-ES">
                <a:solidFill>
                  <a:srgbClr val="FF3300"/>
                </a:solidFill>
              </a:rPr>
              <a:t> </a:t>
            </a:r>
            <a:r>
              <a:rPr lang="es-ES">
                <a:solidFill>
                  <a:srgbClr val="FFFFFF"/>
                </a:solidFill>
              </a:rPr>
              <a:t>	(17 años)</a:t>
            </a:r>
            <a:r>
              <a:rPr lang="es-ES">
                <a:solidFill>
                  <a:srgbClr val="000000"/>
                </a:solidFill>
              </a:rPr>
              <a:t> </a:t>
            </a:r>
            <a:r>
              <a:rPr lang="es-ES">
                <a:solidFill>
                  <a:srgbClr val="FFFFFF"/>
                </a:solidFill>
              </a:rPr>
              <a:t>Ingresa en la Escuela Politécnica de Zurich.</a:t>
            </a:r>
          </a:p>
          <a:p>
            <a:pPr marL="719138" indent="-719138" algn="just">
              <a:tabLst>
                <a:tab pos="350838" algn="l"/>
                <a:tab pos="1997075" algn="r"/>
                <a:tab pos="2981325" algn="l"/>
              </a:tabLst>
            </a:pPr>
            <a:r>
              <a:rPr lang="es-ES" b="1">
                <a:solidFill>
                  <a:srgbClr val="FF3300"/>
                </a:solidFill>
              </a:rPr>
              <a:t>1900</a:t>
            </a:r>
            <a:r>
              <a:rPr lang="es-ES">
                <a:solidFill>
                  <a:srgbClr val="FFFFFF"/>
                </a:solidFill>
              </a:rPr>
              <a:t>	(21 años)</a:t>
            </a:r>
            <a:r>
              <a:rPr lang="es-ES">
                <a:solidFill>
                  <a:srgbClr val="000000"/>
                </a:solidFill>
              </a:rPr>
              <a:t> </a:t>
            </a:r>
            <a:r>
              <a:rPr lang="es-ES">
                <a:solidFill>
                  <a:srgbClr val="FFFFFF"/>
                </a:solidFill>
              </a:rPr>
              <a:t>Finaliza sus estudios superiores. Escribe un artículo sobre </a:t>
            </a:r>
            <a:r>
              <a:rPr lang="es-ES" i="1">
                <a:solidFill>
                  <a:srgbClr val="FAF400"/>
                </a:solidFill>
              </a:rPr>
              <a:t>Termodinámica de superficies líquidas</a:t>
            </a:r>
            <a:r>
              <a:rPr lang="es-ES">
                <a:solidFill>
                  <a:srgbClr val="FFFFFF"/>
                </a:solidFill>
              </a:rPr>
              <a:t> para la revista alemana Annalen der Physik.</a:t>
            </a:r>
          </a:p>
          <a:p>
            <a:pPr marL="719138" indent="-719138" algn="just">
              <a:tabLst>
                <a:tab pos="350838" algn="l"/>
                <a:tab pos="1997075" algn="r"/>
                <a:tab pos="2981325" algn="l"/>
              </a:tabLst>
            </a:pPr>
            <a:r>
              <a:rPr lang="es-ES" b="1">
                <a:solidFill>
                  <a:srgbClr val="FF3300"/>
                </a:solidFill>
              </a:rPr>
              <a:t>1902</a:t>
            </a:r>
            <a:r>
              <a:rPr lang="es-ES">
                <a:solidFill>
                  <a:srgbClr val="FFFFFF"/>
                </a:solidFill>
              </a:rPr>
              <a:t>	(23 años)</a:t>
            </a:r>
            <a:r>
              <a:rPr lang="es-ES">
                <a:solidFill>
                  <a:srgbClr val="000000"/>
                </a:solidFill>
              </a:rPr>
              <a:t> </a:t>
            </a:r>
            <a:r>
              <a:rPr lang="es-ES">
                <a:solidFill>
                  <a:srgbClr val="FFFFFF"/>
                </a:solidFill>
              </a:rPr>
              <a:t>Obtiene la nacionalidad suiza. Encuentra trabajo en la Oficina Federal de 	Patentes, en Berna. Muere su padre.</a:t>
            </a:r>
          </a:p>
          <a:p>
            <a:pPr marL="719138" indent="-719138" algn="just">
              <a:tabLst>
                <a:tab pos="350838" algn="l"/>
                <a:tab pos="1997075" algn="r"/>
                <a:tab pos="2981325" algn="l"/>
              </a:tabLst>
            </a:pPr>
            <a:r>
              <a:rPr lang="es-ES" b="1">
                <a:solidFill>
                  <a:srgbClr val="FF3300"/>
                </a:solidFill>
              </a:rPr>
              <a:t>1903</a:t>
            </a:r>
            <a:r>
              <a:rPr lang="es-ES">
                <a:solidFill>
                  <a:srgbClr val="FFFFFF"/>
                </a:solidFill>
              </a:rPr>
              <a:t>	(24 años)</a:t>
            </a:r>
            <a:r>
              <a:rPr lang="es-ES">
                <a:solidFill>
                  <a:srgbClr val="000000"/>
                </a:solidFill>
              </a:rPr>
              <a:t> </a:t>
            </a:r>
            <a:r>
              <a:rPr lang="es-ES">
                <a:solidFill>
                  <a:srgbClr val="FFFFFF"/>
                </a:solidFill>
              </a:rPr>
              <a:t>Contrae matrimonio con Mileva Máric, antigua compañera de estudios en Zurich.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6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86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86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86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486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486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549275" y="1557338"/>
            <a:ext cx="8242300" cy="4003675"/>
          </a:xfrm>
          <a:prstGeom prst="rect">
            <a:avLst/>
          </a:prstGeom>
          <a:noFill/>
          <a:ln w="9525">
            <a:noFill/>
            <a:miter lim="800000"/>
            <a:headEnd/>
            <a:tailEnd/>
          </a:ln>
        </p:spPr>
        <p:txBody>
          <a:bodyPr>
            <a:spAutoFit/>
          </a:bodyPr>
          <a:lstStyle/>
          <a:p>
            <a:pPr algn="ctr">
              <a:spcBef>
                <a:spcPct val="50000"/>
              </a:spcBef>
            </a:pPr>
            <a:r>
              <a:rPr lang="es-ES" sz="4800" b="1">
                <a:solidFill>
                  <a:srgbClr val="FAF400"/>
                </a:solidFill>
                <a:latin typeface="Times New Roman" pitchFamily="18" charset="0"/>
              </a:rPr>
              <a:t>CONCLUSIÓN:</a:t>
            </a:r>
            <a:endParaRPr lang="es-ES" sz="4800" b="1">
              <a:solidFill>
                <a:schemeClr val="bg1"/>
              </a:solidFill>
            </a:endParaRPr>
          </a:p>
          <a:p>
            <a:pPr algn="ctr">
              <a:spcBef>
                <a:spcPct val="50000"/>
              </a:spcBef>
            </a:pPr>
            <a:r>
              <a:rPr lang="es-ES" sz="4800" b="1">
                <a:solidFill>
                  <a:schemeClr val="bg1"/>
                </a:solidFill>
              </a:rPr>
              <a:t>La velocidad de la luz </a:t>
            </a:r>
            <a:r>
              <a:rPr lang="es-ES" sz="4800" b="1">
                <a:solidFill>
                  <a:srgbClr val="66FF33"/>
                </a:solidFill>
              </a:rPr>
              <a:t>NO</a:t>
            </a:r>
            <a:r>
              <a:rPr lang="es-ES" sz="4800" b="1">
                <a:solidFill>
                  <a:schemeClr val="bg1"/>
                </a:solidFill>
              </a:rPr>
              <a:t> depende del movimiento del observador.</a:t>
            </a:r>
          </a:p>
          <a:p>
            <a:pPr>
              <a:spcBef>
                <a:spcPct val="50000"/>
              </a:spcBef>
            </a:pPr>
            <a:endParaRPr lang="es-ES" sz="4000" b="1" baseline="-2500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7350" y="1128713"/>
            <a:ext cx="8453438" cy="5091112"/>
          </a:xfrm>
          <a:prstGeom prst="rect">
            <a:avLst/>
          </a:prstGeom>
          <a:noFill/>
          <a:ln w="9525">
            <a:noFill/>
            <a:miter lim="800000"/>
            <a:headEnd/>
            <a:tailEnd/>
          </a:ln>
        </p:spPr>
        <p:txBody>
          <a:bodyPr>
            <a:spAutoFit/>
          </a:bodyPr>
          <a:lstStyle/>
          <a:p>
            <a:pPr algn="ctr">
              <a:spcBef>
                <a:spcPct val="50000"/>
              </a:spcBef>
            </a:pPr>
            <a:endParaRPr lang="es-ES" sz="4800" b="1">
              <a:solidFill>
                <a:srgbClr val="FAF400"/>
              </a:solidFill>
              <a:latin typeface="Times New Roman" pitchFamily="18" charset="0"/>
            </a:endParaRPr>
          </a:p>
          <a:p>
            <a:pPr algn="ctr">
              <a:spcBef>
                <a:spcPct val="50000"/>
              </a:spcBef>
            </a:pPr>
            <a:r>
              <a:rPr lang="es-ES" sz="4000" b="1">
                <a:solidFill>
                  <a:schemeClr val="bg1"/>
                </a:solidFill>
                <a:latin typeface="Times New Roman" pitchFamily="18" charset="0"/>
              </a:rPr>
              <a:t>La velocidad de la luz en el vacío </a:t>
            </a:r>
            <a:r>
              <a:rPr lang="es-ES" sz="4000" b="1">
                <a:solidFill>
                  <a:srgbClr val="FAF400"/>
                </a:solidFill>
                <a:latin typeface="Times New Roman" pitchFamily="18" charset="0"/>
              </a:rPr>
              <a:t>NO</a:t>
            </a:r>
            <a:r>
              <a:rPr lang="es-ES" sz="4000" b="1">
                <a:solidFill>
                  <a:schemeClr val="bg1"/>
                </a:solidFill>
                <a:latin typeface="Times New Roman" pitchFamily="18" charset="0"/>
              </a:rPr>
              <a:t> depende de la velocidad del observador ni de la del foco emisor.</a:t>
            </a:r>
          </a:p>
          <a:p>
            <a:pPr algn="ctr">
              <a:spcBef>
                <a:spcPct val="50000"/>
              </a:spcBef>
            </a:pPr>
            <a:r>
              <a:rPr lang="es-ES" sz="4000" b="1">
                <a:solidFill>
                  <a:schemeClr val="bg1"/>
                </a:solidFill>
                <a:latin typeface="Times New Roman" pitchFamily="18" charset="0"/>
              </a:rPr>
              <a:t>Cualquier observador apreciará que la velocidad de la luz en el vacío es 300.000 km/s</a:t>
            </a:r>
          </a:p>
        </p:txBody>
      </p:sp>
      <p:sp>
        <p:nvSpPr>
          <p:cNvPr id="187395" name="Text Box 3"/>
          <p:cNvSpPr txBox="1">
            <a:spLocks noChangeArrowheads="1"/>
          </p:cNvSpPr>
          <p:nvPr/>
        </p:nvSpPr>
        <p:spPr bwMode="auto">
          <a:xfrm>
            <a:off x="0" y="0"/>
            <a:ext cx="9144000" cy="1557338"/>
          </a:xfrm>
          <a:prstGeom prst="rect">
            <a:avLst/>
          </a:prstGeom>
          <a:solidFill>
            <a:schemeClr val="bg1"/>
          </a:solidFill>
          <a:ln w="9525">
            <a:noFill/>
            <a:miter lim="800000"/>
            <a:headEnd/>
            <a:tailEnd/>
          </a:ln>
        </p:spPr>
        <p:txBody>
          <a:bodyPr anchor="ctr" anchorCtr="1"/>
          <a:lstStyle/>
          <a:p>
            <a:pPr algn="ctr">
              <a:spcBef>
                <a:spcPct val="50000"/>
              </a:spcBef>
            </a:pPr>
            <a:r>
              <a:rPr lang="es-ES" sz="3200" b="1">
                <a:solidFill>
                  <a:schemeClr val="accent2"/>
                </a:solidFill>
              </a:rPr>
              <a:t>SEGUNDO POSTULADO</a:t>
            </a:r>
          </a:p>
          <a:p>
            <a:pPr algn="ctr">
              <a:spcBef>
                <a:spcPct val="50000"/>
              </a:spcBef>
            </a:pPr>
            <a:r>
              <a:rPr lang="es-ES" sz="3200" b="1">
                <a:solidFill>
                  <a:schemeClr val="accent2"/>
                </a:solidFill>
              </a:rPr>
              <a:t>DE LA RELATIVIDAD ESPECIAL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039813" y="1646238"/>
            <a:ext cx="7143750" cy="2954337"/>
          </a:xfrm>
          <a:prstGeom prst="rect">
            <a:avLst/>
          </a:prstGeom>
          <a:noFill/>
          <a:ln w="9525">
            <a:noFill/>
            <a:miter lim="800000"/>
            <a:headEnd/>
            <a:tailEnd/>
          </a:ln>
        </p:spPr>
        <p:txBody>
          <a:bodyPr>
            <a:spAutoFit/>
          </a:bodyPr>
          <a:lstStyle/>
          <a:p>
            <a:pPr algn="ctr">
              <a:spcBef>
                <a:spcPct val="50000"/>
              </a:spcBef>
            </a:pPr>
            <a:r>
              <a:rPr lang="es-ES" sz="4800" b="1">
                <a:solidFill>
                  <a:srgbClr val="FFFFFF"/>
                </a:solidFill>
                <a:latin typeface="Times New Roman" pitchFamily="18" charset="0"/>
              </a:rPr>
              <a:t>CONSECUENCIA DE LOS POSTULADOS</a:t>
            </a:r>
          </a:p>
          <a:p>
            <a:pPr algn="ctr">
              <a:spcBef>
                <a:spcPct val="50000"/>
              </a:spcBef>
            </a:pPr>
            <a:endParaRPr lang="es-ES" sz="6000" b="1">
              <a:solidFill>
                <a:srgbClr val="66FF33"/>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7350" y="2022475"/>
            <a:ext cx="8453438" cy="1922463"/>
          </a:xfrm>
          <a:prstGeom prst="rect">
            <a:avLst/>
          </a:prstGeom>
          <a:noFill/>
          <a:ln w="9525">
            <a:noFill/>
            <a:miter lim="800000"/>
            <a:headEnd/>
            <a:tailEnd/>
          </a:ln>
          <a:effectLst/>
        </p:spPr>
        <p:txBody>
          <a:bodyPr>
            <a:spAutoFit/>
          </a:bodyPr>
          <a:lstStyle/>
          <a:p>
            <a:pPr algn="ctr">
              <a:spcBef>
                <a:spcPct val="50000"/>
              </a:spcBef>
              <a:defRPr/>
            </a:pPr>
            <a:r>
              <a:rPr lang="es-ES" sz="4800" b="1">
                <a:solidFill>
                  <a:srgbClr val="FFFFFF"/>
                </a:solidFill>
                <a:latin typeface="Times New Roman" pitchFamily="18" charset="0"/>
                <a:cs typeface="+mn-cs"/>
              </a:rPr>
              <a:t>DILATACIÓN </a:t>
            </a:r>
          </a:p>
          <a:p>
            <a:pPr algn="ctr">
              <a:spcBef>
                <a:spcPct val="50000"/>
              </a:spcBef>
              <a:defRPr/>
            </a:pPr>
            <a:r>
              <a:rPr lang="es-ES" sz="4800" b="1">
                <a:solidFill>
                  <a:srgbClr val="FFFFFF"/>
                </a:solidFill>
                <a:latin typeface="Times New Roman" pitchFamily="18" charset="0"/>
                <a:cs typeface="+mn-cs"/>
              </a:rPr>
              <a:t>DEL TIEMPO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0466" name="Rectangle 2"/>
          <p:cNvSpPr>
            <a:spLocks noChangeArrowheads="1"/>
          </p:cNvSpPr>
          <p:nvPr/>
        </p:nvSpPr>
        <p:spPr bwMode="auto">
          <a:xfrm flipH="1">
            <a:off x="341313" y="1052513"/>
            <a:ext cx="6499225" cy="2519362"/>
          </a:xfrm>
          <a:prstGeom prst="rect">
            <a:avLst/>
          </a:prstGeom>
          <a:solidFill>
            <a:srgbClr val="BCE6EC"/>
          </a:solidFill>
          <a:ln w="177800">
            <a:solidFill>
              <a:schemeClr val="tx1"/>
            </a:solidFill>
            <a:miter lim="800000"/>
            <a:headEnd/>
            <a:tailEnd/>
          </a:ln>
        </p:spPr>
        <p:txBody>
          <a:bodyPr wrap="none" anchor="ctr"/>
          <a:lstStyle/>
          <a:p>
            <a:endParaRPr lang="es-ES_tradnl" b="1">
              <a:solidFill>
                <a:srgbClr val="000000"/>
              </a:solidFill>
            </a:endParaRPr>
          </a:p>
        </p:txBody>
      </p:sp>
      <p:sp>
        <p:nvSpPr>
          <p:cNvPr id="740355" name="Line 3"/>
          <p:cNvSpPr>
            <a:spLocks noChangeShapeType="1"/>
          </p:cNvSpPr>
          <p:nvPr/>
        </p:nvSpPr>
        <p:spPr bwMode="auto">
          <a:xfrm flipV="1">
            <a:off x="-4500563" y="4797425"/>
            <a:ext cx="18145126" cy="0"/>
          </a:xfrm>
          <a:prstGeom prst="line">
            <a:avLst/>
          </a:prstGeom>
          <a:noFill/>
          <a:ln w="152400">
            <a:solidFill>
              <a:schemeClr val="bg1"/>
            </a:solidFill>
            <a:prstDash val="dash"/>
            <a:round/>
            <a:headEnd/>
            <a:tailEnd/>
          </a:ln>
        </p:spPr>
        <p:txBody>
          <a:bodyPr/>
          <a:lstStyle/>
          <a:p>
            <a:endParaRPr lang="es-ES_tradnl"/>
          </a:p>
        </p:txBody>
      </p:sp>
      <p:sp>
        <p:nvSpPr>
          <p:cNvPr id="190468" name="Freeform 4"/>
          <p:cNvSpPr>
            <a:spLocks/>
          </p:cNvSpPr>
          <p:nvPr/>
        </p:nvSpPr>
        <p:spPr bwMode="auto">
          <a:xfrm flipH="1">
            <a:off x="250825" y="3609975"/>
            <a:ext cx="1373188" cy="344488"/>
          </a:xfrm>
          <a:custGeom>
            <a:avLst/>
            <a:gdLst>
              <a:gd name="T0" fmla="*/ 2147483647 w 512"/>
              <a:gd name="T1" fmla="*/ 0 h 217"/>
              <a:gd name="T2" fmla="*/ 2147483647 w 512"/>
              <a:gd name="T3" fmla="*/ 2147483647 h 217"/>
              <a:gd name="T4" fmla="*/ 2147483647 w 512"/>
              <a:gd name="T5" fmla="*/ 2147483647 h 217"/>
              <a:gd name="T6" fmla="*/ 2147483647 w 512"/>
              <a:gd name="T7" fmla="*/ 2147483647 h 217"/>
              <a:gd name="T8" fmla="*/ 2147483647 w 512"/>
              <a:gd name="T9" fmla="*/ 2147483647 h 217"/>
              <a:gd name="T10" fmla="*/ 2147483647 w 512"/>
              <a:gd name="T11" fmla="*/ 2147483647 h 217"/>
              <a:gd name="T12" fmla="*/ 2147483647 w 512"/>
              <a:gd name="T13" fmla="*/ 2147483647 h 217"/>
              <a:gd name="T14" fmla="*/ 2147483647 w 512"/>
              <a:gd name="T15" fmla="*/ 2147483647 h 217"/>
              <a:gd name="T16" fmla="*/ 0 w 512"/>
              <a:gd name="T17" fmla="*/ 0 h 217"/>
              <a:gd name="T18" fmla="*/ 2147483647 w 512"/>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2"/>
              <a:gd name="T31" fmla="*/ 0 h 217"/>
              <a:gd name="T32" fmla="*/ 512 w 512"/>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2" h="217">
                <a:moveTo>
                  <a:pt x="512" y="0"/>
                </a:moveTo>
                <a:lnTo>
                  <a:pt x="512" y="217"/>
                </a:lnTo>
                <a:lnTo>
                  <a:pt x="217" y="217"/>
                </a:lnTo>
                <a:lnTo>
                  <a:pt x="202" y="201"/>
                </a:lnTo>
                <a:lnTo>
                  <a:pt x="186" y="170"/>
                </a:lnTo>
                <a:lnTo>
                  <a:pt x="171" y="155"/>
                </a:lnTo>
                <a:lnTo>
                  <a:pt x="155" y="124"/>
                </a:lnTo>
                <a:lnTo>
                  <a:pt x="62" y="31"/>
                </a:lnTo>
                <a:lnTo>
                  <a:pt x="0" y="0"/>
                </a:lnTo>
                <a:lnTo>
                  <a:pt x="512" y="0"/>
                </a:lnTo>
                <a:close/>
              </a:path>
            </a:pathLst>
          </a:custGeom>
          <a:solidFill>
            <a:srgbClr val="000000"/>
          </a:solidFill>
          <a:ln w="0">
            <a:solidFill>
              <a:srgbClr val="000000"/>
            </a:solidFill>
            <a:round/>
            <a:headEnd/>
            <a:tailEnd/>
          </a:ln>
        </p:spPr>
        <p:txBody>
          <a:bodyPr/>
          <a:lstStyle/>
          <a:p>
            <a:endParaRPr lang="es-ES_tradnl"/>
          </a:p>
        </p:txBody>
      </p:sp>
      <p:sp>
        <p:nvSpPr>
          <p:cNvPr id="190469" name="Freeform 5"/>
          <p:cNvSpPr>
            <a:spLocks/>
          </p:cNvSpPr>
          <p:nvPr/>
        </p:nvSpPr>
        <p:spPr bwMode="auto">
          <a:xfrm flipH="1">
            <a:off x="2195513" y="3609975"/>
            <a:ext cx="614362" cy="269875"/>
          </a:xfrm>
          <a:custGeom>
            <a:avLst/>
            <a:gdLst>
              <a:gd name="T0" fmla="*/ 2147483647 w 342"/>
              <a:gd name="T1" fmla="*/ 0 h 170"/>
              <a:gd name="T2" fmla="*/ 0 w 342"/>
              <a:gd name="T3" fmla="*/ 0 h 170"/>
              <a:gd name="T4" fmla="*/ 2147483647 w 342"/>
              <a:gd name="T5" fmla="*/ 2147483647 h 170"/>
              <a:gd name="T6" fmla="*/ 2147483647 w 342"/>
              <a:gd name="T7" fmla="*/ 2147483647 h 170"/>
              <a:gd name="T8" fmla="*/ 2147483647 w 342"/>
              <a:gd name="T9" fmla="*/ 2147483647 h 170"/>
              <a:gd name="T10" fmla="*/ 2147483647 w 342"/>
              <a:gd name="T11" fmla="*/ 2147483647 h 170"/>
              <a:gd name="T12" fmla="*/ 2147483647 w 342"/>
              <a:gd name="T13" fmla="*/ 2147483647 h 170"/>
              <a:gd name="T14" fmla="*/ 2147483647 w 342"/>
              <a:gd name="T15" fmla="*/ 2147483647 h 170"/>
              <a:gd name="T16" fmla="*/ 2147483647 w 342"/>
              <a:gd name="T17" fmla="*/ 2147483647 h 170"/>
              <a:gd name="T18" fmla="*/ 2147483647 w 342"/>
              <a:gd name="T19" fmla="*/ 2147483647 h 170"/>
              <a:gd name="T20" fmla="*/ 2147483647 w 342"/>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170"/>
              <a:gd name="T35" fmla="*/ 342 w 342"/>
              <a:gd name="T36" fmla="*/ 170 h 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170">
                <a:moveTo>
                  <a:pt x="342" y="0"/>
                </a:moveTo>
                <a:lnTo>
                  <a:pt x="0" y="0"/>
                </a:lnTo>
                <a:lnTo>
                  <a:pt x="32" y="15"/>
                </a:lnTo>
                <a:lnTo>
                  <a:pt x="94" y="62"/>
                </a:lnTo>
                <a:lnTo>
                  <a:pt x="156" y="124"/>
                </a:lnTo>
                <a:lnTo>
                  <a:pt x="171" y="155"/>
                </a:lnTo>
                <a:lnTo>
                  <a:pt x="171" y="170"/>
                </a:lnTo>
                <a:lnTo>
                  <a:pt x="187" y="139"/>
                </a:lnTo>
                <a:lnTo>
                  <a:pt x="311" y="15"/>
                </a:lnTo>
                <a:lnTo>
                  <a:pt x="342" y="15"/>
                </a:lnTo>
                <a:lnTo>
                  <a:pt x="342" y="0"/>
                </a:lnTo>
                <a:close/>
              </a:path>
            </a:pathLst>
          </a:custGeom>
          <a:solidFill>
            <a:srgbClr val="000000"/>
          </a:solidFill>
          <a:ln w="0">
            <a:solidFill>
              <a:srgbClr val="000000"/>
            </a:solidFill>
            <a:round/>
            <a:headEnd/>
            <a:tailEnd/>
          </a:ln>
        </p:spPr>
        <p:txBody>
          <a:bodyPr/>
          <a:lstStyle/>
          <a:p>
            <a:endParaRPr lang="es-ES_tradnl"/>
          </a:p>
        </p:txBody>
      </p:sp>
      <p:sp>
        <p:nvSpPr>
          <p:cNvPr id="190470" name="Freeform 6"/>
          <p:cNvSpPr>
            <a:spLocks/>
          </p:cNvSpPr>
          <p:nvPr/>
        </p:nvSpPr>
        <p:spPr bwMode="auto">
          <a:xfrm flipH="1">
            <a:off x="4787900" y="1074738"/>
            <a:ext cx="4170363" cy="2879725"/>
          </a:xfrm>
          <a:custGeom>
            <a:avLst/>
            <a:gdLst>
              <a:gd name="T0" fmla="*/ 2147483647 w 2627"/>
              <a:gd name="T1" fmla="*/ 2147483647 h 1814"/>
              <a:gd name="T2" fmla="*/ 2147483647 w 2627"/>
              <a:gd name="T3" fmla="*/ 2147483647 h 1814"/>
              <a:gd name="T4" fmla="*/ 2147483647 w 2627"/>
              <a:gd name="T5" fmla="*/ 2147483647 h 1814"/>
              <a:gd name="T6" fmla="*/ 2147483647 w 2627"/>
              <a:gd name="T7" fmla="*/ 2147483647 h 1814"/>
              <a:gd name="T8" fmla="*/ 2147483647 w 2627"/>
              <a:gd name="T9" fmla="*/ 2147483647 h 1814"/>
              <a:gd name="T10" fmla="*/ 2147483647 w 2627"/>
              <a:gd name="T11" fmla="*/ 2147483647 h 1814"/>
              <a:gd name="T12" fmla="*/ 2147483647 w 2627"/>
              <a:gd name="T13" fmla="*/ 0 h 1814"/>
              <a:gd name="T14" fmla="*/ 2147483647 w 2627"/>
              <a:gd name="T15" fmla="*/ 0 h 1814"/>
              <a:gd name="T16" fmla="*/ 2147483647 w 2627"/>
              <a:gd name="T17" fmla="*/ 2147483647 h 1814"/>
              <a:gd name="T18" fmla="*/ 2147483647 w 2627"/>
              <a:gd name="T19" fmla="*/ 2147483647 h 1814"/>
              <a:gd name="T20" fmla="*/ 0 w 2627"/>
              <a:gd name="T21" fmla="*/ 2147483647 h 1814"/>
              <a:gd name="T22" fmla="*/ 0 w 2627"/>
              <a:gd name="T23" fmla="*/ 2147483647 h 1814"/>
              <a:gd name="T24" fmla="*/ 2147483647 w 2627"/>
              <a:gd name="T25" fmla="*/ 2147483647 h 1814"/>
              <a:gd name="T26" fmla="*/ 2147483647 w 2627"/>
              <a:gd name="T27" fmla="*/ 2147483647 h 1814"/>
              <a:gd name="T28" fmla="*/ 2147483647 w 2627"/>
              <a:gd name="T29" fmla="*/ 2147483647 h 1814"/>
              <a:gd name="T30" fmla="*/ 2147483647 w 2627"/>
              <a:gd name="T31" fmla="*/ 2147483647 h 1814"/>
              <a:gd name="T32" fmla="*/ 2147483647 w 2627"/>
              <a:gd name="T33" fmla="*/ 2147483647 h 1814"/>
              <a:gd name="T34" fmla="*/ 2147483647 w 2627"/>
              <a:gd name="T35" fmla="*/ 2147483647 h 1814"/>
              <a:gd name="T36" fmla="*/ 2147483647 w 2627"/>
              <a:gd name="T37" fmla="*/ 2147483647 h 1814"/>
              <a:gd name="T38" fmla="*/ 2147483647 w 2627"/>
              <a:gd name="T39" fmla="*/ 2147483647 h 1814"/>
              <a:gd name="T40" fmla="*/ 2147483647 w 2627"/>
              <a:gd name="T41" fmla="*/ 2147483647 h 1814"/>
              <a:gd name="T42" fmla="*/ 2147483647 w 2627"/>
              <a:gd name="T43" fmla="*/ 2147483647 h 1814"/>
              <a:gd name="T44" fmla="*/ 2147483647 w 2627"/>
              <a:gd name="T45" fmla="*/ 2147483647 h 1814"/>
              <a:gd name="T46" fmla="*/ 2147483647 w 2627"/>
              <a:gd name="T47" fmla="*/ 2147483647 h 1814"/>
              <a:gd name="T48" fmla="*/ 2147483647 w 2627"/>
              <a:gd name="T49" fmla="*/ 2147483647 h 1814"/>
              <a:gd name="T50" fmla="*/ 2147483647 w 2627"/>
              <a:gd name="T51" fmla="*/ 2147483647 h 1814"/>
              <a:gd name="T52" fmla="*/ 2147483647 w 2627"/>
              <a:gd name="T53" fmla="*/ 2147483647 h 1814"/>
              <a:gd name="T54" fmla="*/ 2147483647 w 2627"/>
              <a:gd name="T55" fmla="*/ 2147483647 h 1814"/>
              <a:gd name="T56" fmla="*/ 2147483647 w 2627"/>
              <a:gd name="T57" fmla="*/ 2147483647 h 1814"/>
              <a:gd name="T58" fmla="*/ 2147483647 w 2627"/>
              <a:gd name="T59" fmla="*/ 2147483647 h 1814"/>
              <a:gd name="T60" fmla="*/ 2147483647 w 2627"/>
              <a:gd name="T61" fmla="*/ 2147483647 h 1814"/>
              <a:gd name="T62" fmla="*/ 2147483647 w 2627"/>
              <a:gd name="T63" fmla="*/ 2147483647 h 1814"/>
              <a:gd name="T64" fmla="*/ 2147483647 w 2627"/>
              <a:gd name="T65" fmla="*/ 2147483647 h 18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7"/>
              <a:gd name="T100" fmla="*/ 0 h 1814"/>
              <a:gd name="T101" fmla="*/ 2627 w 2627"/>
              <a:gd name="T102" fmla="*/ 1814 h 18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7" h="1814">
                <a:moveTo>
                  <a:pt x="2627" y="1597"/>
                </a:moveTo>
                <a:lnTo>
                  <a:pt x="1259" y="1597"/>
                </a:lnTo>
                <a:lnTo>
                  <a:pt x="1259" y="62"/>
                </a:lnTo>
                <a:lnTo>
                  <a:pt x="1243" y="31"/>
                </a:lnTo>
                <a:lnTo>
                  <a:pt x="1243" y="16"/>
                </a:lnTo>
                <a:lnTo>
                  <a:pt x="1228" y="16"/>
                </a:lnTo>
                <a:lnTo>
                  <a:pt x="1212" y="0"/>
                </a:lnTo>
                <a:lnTo>
                  <a:pt x="528" y="0"/>
                </a:lnTo>
                <a:lnTo>
                  <a:pt x="357" y="651"/>
                </a:lnTo>
                <a:lnTo>
                  <a:pt x="31" y="651"/>
                </a:lnTo>
                <a:lnTo>
                  <a:pt x="0" y="682"/>
                </a:lnTo>
                <a:lnTo>
                  <a:pt x="0" y="1767"/>
                </a:lnTo>
                <a:lnTo>
                  <a:pt x="16" y="1798"/>
                </a:lnTo>
                <a:lnTo>
                  <a:pt x="31" y="1814"/>
                </a:lnTo>
                <a:lnTo>
                  <a:pt x="124" y="1814"/>
                </a:lnTo>
                <a:lnTo>
                  <a:pt x="187" y="1721"/>
                </a:lnTo>
                <a:lnTo>
                  <a:pt x="233" y="1659"/>
                </a:lnTo>
                <a:lnTo>
                  <a:pt x="264" y="1643"/>
                </a:lnTo>
                <a:lnTo>
                  <a:pt x="280" y="1612"/>
                </a:lnTo>
                <a:lnTo>
                  <a:pt x="404" y="1550"/>
                </a:lnTo>
                <a:lnTo>
                  <a:pt x="637" y="1550"/>
                </a:lnTo>
                <a:lnTo>
                  <a:pt x="684" y="1566"/>
                </a:lnTo>
                <a:lnTo>
                  <a:pt x="746" y="1597"/>
                </a:lnTo>
                <a:lnTo>
                  <a:pt x="793" y="1612"/>
                </a:lnTo>
                <a:lnTo>
                  <a:pt x="902" y="1721"/>
                </a:lnTo>
                <a:lnTo>
                  <a:pt x="933" y="1783"/>
                </a:lnTo>
                <a:lnTo>
                  <a:pt x="933" y="1814"/>
                </a:lnTo>
                <a:lnTo>
                  <a:pt x="2440" y="1814"/>
                </a:lnTo>
                <a:lnTo>
                  <a:pt x="2471" y="1752"/>
                </a:lnTo>
                <a:lnTo>
                  <a:pt x="2502" y="1705"/>
                </a:lnTo>
                <a:lnTo>
                  <a:pt x="2580" y="1628"/>
                </a:lnTo>
                <a:lnTo>
                  <a:pt x="2611" y="1612"/>
                </a:lnTo>
                <a:lnTo>
                  <a:pt x="2627" y="1597"/>
                </a:lnTo>
                <a:close/>
              </a:path>
            </a:pathLst>
          </a:custGeom>
          <a:solidFill>
            <a:srgbClr val="000000"/>
          </a:solidFill>
          <a:ln w="0">
            <a:solidFill>
              <a:srgbClr val="000000"/>
            </a:solidFill>
            <a:round/>
            <a:headEnd/>
            <a:tailEnd/>
          </a:ln>
        </p:spPr>
        <p:txBody>
          <a:bodyPr/>
          <a:lstStyle/>
          <a:p>
            <a:endParaRPr lang="es-ES_tradnl"/>
          </a:p>
        </p:txBody>
      </p:sp>
      <p:sp>
        <p:nvSpPr>
          <p:cNvPr id="190471" name="Freeform 7"/>
          <p:cNvSpPr>
            <a:spLocks/>
          </p:cNvSpPr>
          <p:nvPr/>
        </p:nvSpPr>
        <p:spPr bwMode="auto">
          <a:xfrm flipH="1">
            <a:off x="7256463" y="1198563"/>
            <a:ext cx="1011237" cy="909637"/>
          </a:xfrm>
          <a:custGeom>
            <a:avLst/>
            <a:gdLst>
              <a:gd name="T0" fmla="*/ 0 w 637"/>
              <a:gd name="T1" fmla="*/ 2147483647 h 573"/>
              <a:gd name="T2" fmla="*/ 2147483647 w 637"/>
              <a:gd name="T3" fmla="*/ 2147483647 h 573"/>
              <a:gd name="T4" fmla="*/ 2147483647 w 637"/>
              <a:gd name="T5" fmla="*/ 2147483647 h 573"/>
              <a:gd name="T6" fmla="*/ 2147483647 w 637"/>
              <a:gd name="T7" fmla="*/ 0 h 573"/>
              <a:gd name="T8" fmla="*/ 2147483647 w 637"/>
              <a:gd name="T9" fmla="*/ 0 h 573"/>
              <a:gd name="T10" fmla="*/ 0 w 637"/>
              <a:gd name="T11" fmla="*/ 2147483647 h 573"/>
              <a:gd name="T12" fmla="*/ 0 60000 65536"/>
              <a:gd name="T13" fmla="*/ 0 60000 65536"/>
              <a:gd name="T14" fmla="*/ 0 60000 65536"/>
              <a:gd name="T15" fmla="*/ 0 60000 65536"/>
              <a:gd name="T16" fmla="*/ 0 60000 65536"/>
              <a:gd name="T17" fmla="*/ 0 60000 65536"/>
              <a:gd name="T18" fmla="*/ 0 w 637"/>
              <a:gd name="T19" fmla="*/ 0 h 573"/>
              <a:gd name="T20" fmla="*/ 637 w 637"/>
              <a:gd name="T21" fmla="*/ 573 h 573"/>
            </a:gdLst>
            <a:ahLst/>
            <a:cxnLst>
              <a:cxn ang="T12">
                <a:pos x="T0" y="T1"/>
              </a:cxn>
              <a:cxn ang="T13">
                <a:pos x="T2" y="T3"/>
              </a:cxn>
              <a:cxn ang="T14">
                <a:pos x="T4" y="T5"/>
              </a:cxn>
              <a:cxn ang="T15">
                <a:pos x="T6" y="T7"/>
              </a:cxn>
              <a:cxn ang="T16">
                <a:pos x="T8" y="T9"/>
              </a:cxn>
              <a:cxn ang="T17">
                <a:pos x="T10" y="T11"/>
              </a:cxn>
            </a:cxnLst>
            <a:rect l="T18" t="T19" r="T20" b="T21"/>
            <a:pathLst>
              <a:path w="637" h="573">
                <a:moveTo>
                  <a:pt x="0" y="573"/>
                </a:moveTo>
                <a:lnTo>
                  <a:pt x="637" y="573"/>
                </a:lnTo>
                <a:lnTo>
                  <a:pt x="637" y="15"/>
                </a:lnTo>
                <a:lnTo>
                  <a:pt x="622" y="0"/>
                </a:lnTo>
                <a:lnTo>
                  <a:pt x="156" y="0"/>
                </a:lnTo>
                <a:lnTo>
                  <a:pt x="0" y="573"/>
                </a:lnTo>
                <a:close/>
              </a:path>
            </a:pathLst>
          </a:custGeom>
          <a:solidFill>
            <a:srgbClr val="FFFFFF"/>
          </a:solidFill>
          <a:ln w="0">
            <a:solidFill>
              <a:srgbClr val="000000"/>
            </a:solidFill>
            <a:round/>
            <a:headEnd/>
            <a:tailEnd/>
          </a:ln>
        </p:spPr>
        <p:txBody>
          <a:bodyPr/>
          <a:lstStyle/>
          <a:p>
            <a:endParaRPr lang="es-ES_tradnl"/>
          </a:p>
        </p:txBody>
      </p:sp>
      <p:sp>
        <p:nvSpPr>
          <p:cNvPr id="190472" name="Rectangle 8"/>
          <p:cNvSpPr>
            <a:spLocks noChangeArrowheads="1"/>
          </p:cNvSpPr>
          <p:nvPr/>
        </p:nvSpPr>
        <p:spPr bwMode="auto">
          <a:xfrm flipH="1">
            <a:off x="7205663" y="2330450"/>
            <a:ext cx="1555750" cy="1082675"/>
          </a:xfrm>
          <a:prstGeom prst="rect">
            <a:avLst/>
          </a:prstGeom>
          <a:blipFill dpi="0" rotWithShape="0">
            <a:blip r:embed="rId2" cstate="print"/>
            <a:srcRect/>
            <a:tile tx="0" ty="0" sx="100000" sy="100000" flip="none" algn="tl"/>
          </a:blipFill>
          <a:ln w="0">
            <a:solidFill>
              <a:srgbClr val="000000"/>
            </a:solidFill>
            <a:miter lim="800000"/>
            <a:headEnd/>
            <a:tailEnd/>
          </a:ln>
        </p:spPr>
        <p:txBody>
          <a:bodyPr/>
          <a:lstStyle/>
          <a:p>
            <a:endParaRPr lang="es-ES_tradnl" b="1">
              <a:solidFill>
                <a:srgbClr val="000000"/>
              </a:solidFill>
            </a:endParaRPr>
          </a:p>
        </p:txBody>
      </p:sp>
      <p:sp>
        <p:nvSpPr>
          <p:cNvPr id="190473" name="Rectangle 9"/>
          <p:cNvSpPr>
            <a:spLocks noChangeArrowheads="1"/>
          </p:cNvSpPr>
          <p:nvPr/>
        </p:nvSpPr>
        <p:spPr bwMode="auto">
          <a:xfrm>
            <a:off x="3995738" y="3644900"/>
            <a:ext cx="1223962" cy="301625"/>
          </a:xfrm>
          <a:prstGeom prst="rect">
            <a:avLst/>
          </a:prstGeom>
          <a:solidFill>
            <a:schemeClr val="tx1"/>
          </a:solidFill>
          <a:ln w="9525">
            <a:solidFill>
              <a:schemeClr val="tx1"/>
            </a:solidFill>
            <a:miter lim="800000"/>
            <a:headEnd/>
            <a:tailEnd/>
          </a:ln>
        </p:spPr>
        <p:txBody>
          <a:bodyPr wrap="none" anchor="ctr"/>
          <a:lstStyle/>
          <a:p>
            <a:endParaRPr lang="es-ES_tradnl" b="1">
              <a:solidFill>
                <a:srgbClr val="000000"/>
              </a:solidFill>
            </a:endParaRPr>
          </a:p>
        </p:txBody>
      </p:sp>
      <p:sp>
        <p:nvSpPr>
          <p:cNvPr id="190474" name="Freeform 10"/>
          <p:cNvSpPr>
            <a:spLocks/>
          </p:cNvSpPr>
          <p:nvPr/>
        </p:nvSpPr>
        <p:spPr bwMode="auto">
          <a:xfrm flipH="1">
            <a:off x="3624263" y="3624263"/>
            <a:ext cx="739775" cy="344487"/>
          </a:xfrm>
          <a:custGeom>
            <a:avLst/>
            <a:gdLst>
              <a:gd name="T0" fmla="*/ 2147483647 w 342"/>
              <a:gd name="T1" fmla="*/ 0 h 170"/>
              <a:gd name="T2" fmla="*/ 0 w 342"/>
              <a:gd name="T3" fmla="*/ 0 h 170"/>
              <a:gd name="T4" fmla="*/ 2147483647 w 342"/>
              <a:gd name="T5" fmla="*/ 2147483647 h 170"/>
              <a:gd name="T6" fmla="*/ 2147483647 w 342"/>
              <a:gd name="T7" fmla="*/ 2147483647 h 170"/>
              <a:gd name="T8" fmla="*/ 2147483647 w 342"/>
              <a:gd name="T9" fmla="*/ 2147483647 h 170"/>
              <a:gd name="T10" fmla="*/ 2147483647 w 342"/>
              <a:gd name="T11" fmla="*/ 2147483647 h 170"/>
              <a:gd name="T12" fmla="*/ 2147483647 w 342"/>
              <a:gd name="T13" fmla="*/ 2147483647 h 170"/>
              <a:gd name="T14" fmla="*/ 2147483647 w 342"/>
              <a:gd name="T15" fmla="*/ 2147483647 h 170"/>
              <a:gd name="T16" fmla="*/ 2147483647 w 342"/>
              <a:gd name="T17" fmla="*/ 2147483647 h 170"/>
              <a:gd name="T18" fmla="*/ 2147483647 w 342"/>
              <a:gd name="T19" fmla="*/ 2147483647 h 170"/>
              <a:gd name="T20" fmla="*/ 2147483647 w 342"/>
              <a:gd name="T21" fmla="*/ 0 h 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170"/>
              <a:gd name="T35" fmla="*/ 342 w 342"/>
              <a:gd name="T36" fmla="*/ 170 h 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170">
                <a:moveTo>
                  <a:pt x="342" y="0"/>
                </a:moveTo>
                <a:lnTo>
                  <a:pt x="0" y="0"/>
                </a:lnTo>
                <a:lnTo>
                  <a:pt x="32" y="15"/>
                </a:lnTo>
                <a:lnTo>
                  <a:pt x="94" y="62"/>
                </a:lnTo>
                <a:lnTo>
                  <a:pt x="156" y="124"/>
                </a:lnTo>
                <a:lnTo>
                  <a:pt x="171" y="155"/>
                </a:lnTo>
                <a:lnTo>
                  <a:pt x="171" y="170"/>
                </a:lnTo>
                <a:lnTo>
                  <a:pt x="187" y="139"/>
                </a:lnTo>
                <a:lnTo>
                  <a:pt x="311" y="15"/>
                </a:lnTo>
                <a:lnTo>
                  <a:pt x="342" y="15"/>
                </a:lnTo>
                <a:lnTo>
                  <a:pt x="342" y="0"/>
                </a:lnTo>
                <a:close/>
              </a:path>
            </a:pathLst>
          </a:custGeom>
          <a:solidFill>
            <a:srgbClr val="000000"/>
          </a:solidFill>
          <a:ln w="0">
            <a:solidFill>
              <a:srgbClr val="000000"/>
            </a:solidFill>
            <a:round/>
            <a:headEnd/>
            <a:tailEnd/>
          </a:ln>
        </p:spPr>
        <p:txBody>
          <a:bodyPr/>
          <a:lstStyle/>
          <a:p>
            <a:endParaRPr lang="es-ES_tradnl"/>
          </a:p>
        </p:txBody>
      </p:sp>
      <p:sp>
        <p:nvSpPr>
          <p:cNvPr id="190475" name="Text Box 11"/>
          <p:cNvSpPr txBox="1">
            <a:spLocks noChangeArrowheads="1"/>
          </p:cNvSpPr>
          <p:nvPr/>
        </p:nvSpPr>
        <p:spPr bwMode="auto">
          <a:xfrm>
            <a:off x="7183438" y="2552700"/>
            <a:ext cx="1628775" cy="579438"/>
          </a:xfrm>
          <a:prstGeom prst="rect">
            <a:avLst/>
          </a:prstGeom>
          <a:noFill/>
          <a:ln w="9525">
            <a:noFill/>
            <a:miter lim="800000"/>
            <a:headEnd/>
            <a:tailEnd/>
          </a:ln>
        </p:spPr>
        <p:txBody>
          <a:bodyPr>
            <a:spAutoFit/>
          </a:bodyPr>
          <a:lstStyle/>
          <a:p>
            <a:pPr algn="ctr">
              <a:spcBef>
                <a:spcPct val="50000"/>
              </a:spcBef>
            </a:pPr>
            <a:r>
              <a:rPr lang="es-ES_tradnl" sz="3200" b="1">
                <a:solidFill>
                  <a:srgbClr val="000000"/>
                </a:solidFill>
                <a:latin typeface="Times New Roman" pitchFamily="18" charset="0"/>
              </a:rPr>
              <a:t>V = cte</a:t>
            </a:r>
          </a:p>
        </p:txBody>
      </p:sp>
      <p:sp>
        <p:nvSpPr>
          <p:cNvPr id="190476" name="Oval 12"/>
          <p:cNvSpPr>
            <a:spLocks noChangeArrowheads="1"/>
          </p:cNvSpPr>
          <p:nvPr/>
        </p:nvSpPr>
        <p:spPr bwMode="auto">
          <a:xfrm>
            <a:off x="1322388" y="3694113"/>
            <a:ext cx="1082675" cy="1082675"/>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477" name="Oval 13"/>
          <p:cNvSpPr>
            <a:spLocks noChangeArrowheads="1"/>
          </p:cNvSpPr>
          <p:nvPr/>
        </p:nvSpPr>
        <p:spPr bwMode="auto">
          <a:xfrm>
            <a:off x="1550988" y="3911600"/>
            <a:ext cx="625475" cy="625475"/>
          </a:xfrm>
          <a:prstGeom prst="ellipse">
            <a:avLst/>
          </a:prstGeom>
          <a:solidFill>
            <a:schemeClr val="bg1"/>
          </a:solidFill>
          <a:ln w="9525">
            <a:noFill/>
            <a:round/>
            <a:headEnd/>
            <a:tailEnd/>
          </a:ln>
        </p:spPr>
        <p:txBody>
          <a:bodyPr wrap="none" anchor="ctr"/>
          <a:lstStyle/>
          <a:p>
            <a:endParaRPr lang="es-ES_tradnl" b="1">
              <a:solidFill>
                <a:srgbClr val="000000"/>
              </a:solidFill>
            </a:endParaRPr>
          </a:p>
        </p:txBody>
      </p:sp>
      <p:grpSp>
        <p:nvGrpSpPr>
          <p:cNvPr id="2" name="Group 14"/>
          <p:cNvGrpSpPr>
            <a:grpSpLocks/>
          </p:cNvGrpSpPr>
          <p:nvPr/>
        </p:nvGrpSpPr>
        <p:grpSpPr bwMode="auto">
          <a:xfrm>
            <a:off x="1627188" y="3990975"/>
            <a:ext cx="485775" cy="479425"/>
            <a:chOff x="1639" y="3491"/>
            <a:chExt cx="306" cy="302"/>
          </a:xfrm>
        </p:grpSpPr>
        <p:sp>
          <p:nvSpPr>
            <p:cNvPr id="190528" name="Oval 15"/>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9" name="Oval 16"/>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30" name="Oval 17"/>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31" name="Line 1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90532" name="Line 1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90533" name="Oval 20"/>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34" name="Oval 21"/>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35" name="Oval 22"/>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grpSp>
      <p:sp>
        <p:nvSpPr>
          <p:cNvPr id="190479" name="Oval 23"/>
          <p:cNvSpPr>
            <a:spLocks noChangeArrowheads="1"/>
          </p:cNvSpPr>
          <p:nvPr/>
        </p:nvSpPr>
        <p:spPr bwMode="auto">
          <a:xfrm>
            <a:off x="2706688" y="3694113"/>
            <a:ext cx="1082675" cy="1082675"/>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480" name="Oval 24"/>
          <p:cNvSpPr>
            <a:spLocks noChangeArrowheads="1"/>
          </p:cNvSpPr>
          <p:nvPr/>
        </p:nvSpPr>
        <p:spPr bwMode="auto">
          <a:xfrm>
            <a:off x="2935288" y="3911600"/>
            <a:ext cx="625475" cy="625475"/>
          </a:xfrm>
          <a:prstGeom prst="ellipse">
            <a:avLst/>
          </a:prstGeom>
          <a:solidFill>
            <a:schemeClr val="bg1"/>
          </a:solidFill>
          <a:ln w="9525">
            <a:noFill/>
            <a:round/>
            <a:headEnd/>
            <a:tailEnd/>
          </a:ln>
        </p:spPr>
        <p:txBody>
          <a:bodyPr wrap="none" anchor="ctr"/>
          <a:lstStyle/>
          <a:p>
            <a:endParaRPr lang="es-ES_tradnl" b="1">
              <a:solidFill>
                <a:srgbClr val="000000"/>
              </a:solidFill>
            </a:endParaRPr>
          </a:p>
        </p:txBody>
      </p:sp>
      <p:grpSp>
        <p:nvGrpSpPr>
          <p:cNvPr id="3" name="Group 25"/>
          <p:cNvGrpSpPr>
            <a:grpSpLocks/>
          </p:cNvGrpSpPr>
          <p:nvPr/>
        </p:nvGrpSpPr>
        <p:grpSpPr bwMode="auto">
          <a:xfrm>
            <a:off x="3011488" y="3990975"/>
            <a:ext cx="485775" cy="479425"/>
            <a:chOff x="1639" y="3491"/>
            <a:chExt cx="306" cy="302"/>
          </a:xfrm>
        </p:grpSpPr>
        <p:sp>
          <p:nvSpPr>
            <p:cNvPr id="190520" name="Oval 26"/>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1" name="Oval 27"/>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2" name="Oval 28"/>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3" name="Line 2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90524" name="Line 3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90525" name="Oval 31"/>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6" name="Oval 32"/>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27" name="Oval 33"/>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grpSp>
      <p:sp>
        <p:nvSpPr>
          <p:cNvPr id="190482" name="Oval 34"/>
          <p:cNvSpPr>
            <a:spLocks noChangeArrowheads="1"/>
          </p:cNvSpPr>
          <p:nvPr/>
        </p:nvSpPr>
        <p:spPr bwMode="auto">
          <a:xfrm>
            <a:off x="7567613" y="3694113"/>
            <a:ext cx="1082675" cy="1082675"/>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483" name="Oval 35"/>
          <p:cNvSpPr>
            <a:spLocks noChangeArrowheads="1"/>
          </p:cNvSpPr>
          <p:nvPr/>
        </p:nvSpPr>
        <p:spPr bwMode="auto">
          <a:xfrm>
            <a:off x="7796213" y="3911600"/>
            <a:ext cx="625475" cy="625475"/>
          </a:xfrm>
          <a:prstGeom prst="ellipse">
            <a:avLst/>
          </a:prstGeom>
          <a:solidFill>
            <a:schemeClr val="bg1"/>
          </a:solidFill>
          <a:ln w="9525">
            <a:noFill/>
            <a:round/>
            <a:headEnd/>
            <a:tailEnd/>
          </a:ln>
        </p:spPr>
        <p:txBody>
          <a:bodyPr wrap="none" anchor="ctr"/>
          <a:lstStyle/>
          <a:p>
            <a:endParaRPr lang="es-ES_tradnl" b="1">
              <a:solidFill>
                <a:srgbClr val="000000"/>
              </a:solidFill>
            </a:endParaRPr>
          </a:p>
        </p:txBody>
      </p:sp>
      <p:grpSp>
        <p:nvGrpSpPr>
          <p:cNvPr id="4" name="Group 36"/>
          <p:cNvGrpSpPr>
            <a:grpSpLocks/>
          </p:cNvGrpSpPr>
          <p:nvPr/>
        </p:nvGrpSpPr>
        <p:grpSpPr bwMode="auto">
          <a:xfrm>
            <a:off x="7872413" y="3990975"/>
            <a:ext cx="485775" cy="479425"/>
            <a:chOff x="1639" y="3491"/>
            <a:chExt cx="306" cy="302"/>
          </a:xfrm>
        </p:grpSpPr>
        <p:sp>
          <p:nvSpPr>
            <p:cNvPr id="190512" name="Oval 3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13" name="Oval 3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14" name="Oval 3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15" name="Line 4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90516" name="Line 4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90517" name="Oval 4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18" name="Oval 4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0519" name="Oval 4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grpSp>
      <p:grpSp>
        <p:nvGrpSpPr>
          <p:cNvPr id="5" name="Group 45"/>
          <p:cNvGrpSpPr>
            <a:grpSpLocks/>
          </p:cNvGrpSpPr>
          <p:nvPr/>
        </p:nvGrpSpPr>
        <p:grpSpPr bwMode="auto">
          <a:xfrm rot="-1810412">
            <a:off x="974725" y="1849438"/>
            <a:ext cx="1008063" cy="346075"/>
            <a:chOff x="648" y="1292"/>
            <a:chExt cx="635" cy="218"/>
          </a:xfrm>
        </p:grpSpPr>
        <p:grpSp>
          <p:nvGrpSpPr>
            <p:cNvPr id="190505" name="Group 46"/>
            <p:cNvGrpSpPr>
              <a:grpSpLocks/>
            </p:cNvGrpSpPr>
            <p:nvPr/>
          </p:nvGrpSpPr>
          <p:grpSpPr bwMode="auto">
            <a:xfrm>
              <a:off x="1008" y="1292"/>
              <a:ext cx="275" cy="183"/>
              <a:chOff x="1550" y="2117"/>
              <a:chExt cx="816" cy="543"/>
            </a:xfrm>
          </p:grpSpPr>
          <p:pic>
            <p:nvPicPr>
              <p:cNvPr id="190510" name="Picture 47" descr="MCj02909300000[1]"/>
              <p:cNvPicPr>
                <a:picLocks noChangeAspect="1" noChangeArrowheads="1"/>
              </p:cNvPicPr>
              <p:nvPr/>
            </p:nvPicPr>
            <p:blipFill>
              <a:blip r:embed="rId3" cstate="print"/>
              <a:srcRect/>
              <a:stretch>
                <a:fillRect/>
              </a:stretch>
            </p:blipFill>
            <p:spPr bwMode="auto">
              <a:xfrm rot="5400000">
                <a:off x="1686" y="1981"/>
                <a:ext cx="543" cy="816"/>
              </a:xfrm>
              <a:prstGeom prst="rect">
                <a:avLst/>
              </a:prstGeom>
              <a:noFill/>
              <a:ln w="9525">
                <a:noFill/>
                <a:miter lim="800000"/>
                <a:headEnd/>
                <a:tailEnd/>
              </a:ln>
            </p:spPr>
          </p:pic>
          <p:sp>
            <p:nvSpPr>
              <p:cNvPr id="190511" name="Oval 48"/>
              <p:cNvSpPr>
                <a:spLocks noChangeArrowheads="1"/>
              </p:cNvSpPr>
              <p:nvPr/>
            </p:nvSpPr>
            <p:spPr bwMode="auto">
              <a:xfrm rot="1021809">
                <a:off x="2142" y="2335"/>
                <a:ext cx="153" cy="232"/>
              </a:xfrm>
              <a:prstGeom prst="ellipse">
                <a:avLst/>
              </a:prstGeom>
              <a:solidFill>
                <a:srgbClr val="FFFF7D"/>
              </a:solidFill>
              <a:ln w="9525">
                <a:noFill/>
                <a:round/>
                <a:headEnd/>
                <a:tailEnd/>
              </a:ln>
            </p:spPr>
            <p:txBody>
              <a:bodyPr wrap="none" anchor="ctr"/>
              <a:lstStyle/>
              <a:p>
                <a:endParaRPr lang="es-ES_tradnl" b="1">
                  <a:solidFill>
                    <a:srgbClr val="000000"/>
                  </a:solidFill>
                </a:endParaRPr>
              </a:p>
            </p:txBody>
          </p:sp>
        </p:grpSp>
        <p:grpSp>
          <p:nvGrpSpPr>
            <p:cNvPr id="190506" name="Group 49"/>
            <p:cNvGrpSpPr>
              <a:grpSpLocks/>
            </p:cNvGrpSpPr>
            <p:nvPr/>
          </p:nvGrpSpPr>
          <p:grpSpPr bwMode="auto">
            <a:xfrm>
              <a:off x="648" y="1334"/>
              <a:ext cx="425" cy="176"/>
              <a:chOff x="1366" y="3089"/>
              <a:chExt cx="227" cy="93"/>
            </a:xfrm>
          </p:grpSpPr>
          <p:sp>
            <p:nvSpPr>
              <p:cNvPr id="190507" name="Freeform 50"/>
              <p:cNvSpPr>
                <a:spLocks/>
              </p:cNvSpPr>
              <p:nvPr/>
            </p:nvSpPr>
            <p:spPr bwMode="auto">
              <a:xfrm>
                <a:off x="1432" y="3139"/>
                <a:ext cx="98" cy="34"/>
              </a:xfrm>
              <a:custGeom>
                <a:avLst/>
                <a:gdLst>
                  <a:gd name="T0" fmla="*/ 0 w 118"/>
                  <a:gd name="T1" fmla="*/ 8 h 42"/>
                  <a:gd name="T2" fmla="*/ 15 w 118"/>
                  <a:gd name="T3" fmla="*/ 2 h 42"/>
                  <a:gd name="T4" fmla="*/ 2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90508" name="Freeform 51"/>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90509" name="Line 52"/>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grpSp>
      <p:sp>
        <p:nvSpPr>
          <p:cNvPr id="190486" name="Freeform 53"/>
          <p:cNvSpPr>
            <a:spLocks/>
          </p:cNvSpPr>
          <p:nvPr/>
        </p:nvSpPr>
        <p:spPr bwMode="auto">
          <a:xfrm>
            <a:off x="703263" y="2174875"/>
            <a:ext cx="268287" cy="320675"/>
          </a:xfrm>
          <a:custGeom>
            <a:avLst/>
            <a:gdLst>
              <a:gd name="T0" fmla="*/ 0 w 169"/>
              <a:gd name="T1" fmla="*/ 2147483647 h 202"/>
              <a:gd name="T2" fmla="*/ 2147483647 w 169"/>
              <a:gd name="T3" fmla="*/ 0 h 202"/>
              <a:gd name="T4" fmla="*/ 2147483647 w 169"/>
              <a:gd name="T5" fmla="*/ 2147483647 h 202"/>
              <a:gd name="T6" fmla="*/ 2147483647 w 169"/>
              <a:gd name="T7" fmla="*/ 2147483647 h 202"/>
              <a:gd name="T8" fmla="*/ 2147483647 w 169"/>
              <a:gd name="T9" fmla="*/ 2147483647 h 202"/>
              <a:gd name="T10" fmla="*/ 2147483647 w 169"/>
              <a:gd name="T11" fmla="*/ 2147483647 h 202"/>
              <a:gd name="T12" fmla="*/ 0 w 169"/>
              <a:gd name="T13" fmla="*/ 2147483647 h 202"/>
              <a:gd name="T14" fmla="*/ 0 60000 65536"/>
              <a:gd name="T15" fmla="*/ 0 60000 65536"/>
              <a:gd name="T16" fmla="*/ 0 60000 65536"/>
              <a:gd name="T17" fmla="*/ 0 60000 65536"/>
              <a:gd name="T18" fmla="*/ 0 60000 65536"/>
              <a:gd name="T19" fmla="*/ 0 60000 65536"/>
              <a:gd name="T20" fmla="*/ 0 60000 65536"/>
              <a:gd name="T21" fmla="*/ 0 w 169"/>
              <a:gd name="T22" fmla="*/ 0 h 202"/>
              <a:gd name="T23" fmla="*/ 169 w 169"/>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202">
                <a:moveTo>
                  <a:pt x="0" y="78"/>
                </a:moveTo>
                <a:lnTo>
                  <a:pt x="165" y="0"/>
                </a:lnTo>
                <a:lnTo>
                  <a:pt x="169" y="46"/>
                </a:lnTo>
                <a:lnTo>
                  <a:pt x="166" y="103"/>
                </a:lnTo>
                <a:lnTo>
                  <a:pt x="162" y="150"/>
                </a:lnTo>
                <a:lnTo>
                  <a:pt x="156" y="202"/>
                </a:lnTo>
                <a:lnTo>
                  <a:pt x="0" y="78"/>
                </a:lnTo>
                <a:close/>
              </a:path>
            </a:pathLst>
          </a:custGeom>
          <a:solidFill>
            <a:srgbClr val="D5FFFF"/>
          </a:solidFill>
          <a:ln w="9525">
            <a:solidFill>
              <a:schemeClr val="tx1"/>
            </a:solidFill>
            <a:round/>
            <a:headEnd/>
            <a:tailEnd/>
          </a:ln>
        </p:spPr>
        <p:txBody>
          <a:bodyPr/>
          <a:lstStyle/>
          <a:p>
            <a:endParaRPr lang="es-ES_tradnl"/>
          </a:p>
        </p:txBody>
      </p:sp>
      <p:grpSp>
        <p:nvGrpSpPr>
          <p:cNvPr id="190487" name="Group 54"/>
          <p:cNvGrpSpPr>
            <a:grpSpLocks/>
          </p:cNvGrpSpPr>
          <p:nvPr/>
        </p:nvGrpSpPr>
        <p:grpSpPr bwMode="auto">
          <a:xfrm>
            <a:off x="684213" y="1431925"/>
            <a:ext cx="542925" cy="2054225"/>
            <a:chOff x="975" y="1661"/>
            <a:chExt cx="156" cy="590"/>
          </a:xfrm>
        </p:grpSpPr>
        <p:sp>
          <p:nvSpPr>
            <p:cNvPr id="190497" name="Freeform 55"/>
            <p:cNvSpPr>
              <a:spLocks/>
            </p:cNvSpPr>
            <p:nvPr/>
          </p:nvSpPr>
          <p:spPr bwMode="auto">
            <a:xfrm>
              <a:off x="1051" y="1776"/>
              <a:ext cx="8" cy="215"/>
            </a:xfrm>
            <a:custGeom>
              <a:avLst/>
              <a:gdLst>
                <a:gd name="T0" fmla="*/ 0 w 9"/>
                <a:gd name="T1" fmla="*/ 0 h 252"/>
                <a:gd name="T2" fmla="*/ 3 w 9"/>
                <a:gd name="T3" fmla="*/ 17 h 252"/>
                <a:gd name="T4" fmla="*/ 4 w 9"/>
                <a:gd name="T5" fmla="*/ 36 h 252"/>
                <a:gd name="T6" fmla="*/ 0 w 9"/>
                <a:gd name="T7" fmla="*/ 7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90498" name="Oval 56"/>
            <p:cNvSpPr>
              <a:spLocks noChangeArrowheads="1"/>
            </p:cNvSpPr>
            <p:nvPr/>
          </p:nvSpPr>
          <p:spPr bwMode="auto">
            <a:xfrm>
              <a:off x="1003" y="1661"/>
              <a:ext cx="112" cy="112"/>
            </a:xfrm>
            <a:prstGeom prst="ellipse">
              <a:avLst/>
            </a:prstGeom>
            <a:solidFill>
              <a:srgbClr val="C0C0C0"/>
            </a:solidFill>
            <a:ln w="28575">
              <a:solidFill>
                <a:schemeClr val="tx1"/>
              </a:solidFill>
              <a:round/>
              <a:headEnd/>
              <a:tailEnd/>
            </a:ln>
          </p:spPr>
          <p:txBody>
            <a:bodyPr wrap="none" anchor="ctr"/>
            <a:lstStyle/>
            <a:p>
              <a:endParaRPr lang="es-ES_tradnl" b="1">
                <a:solidFill>
                  <a:srgbClr val="000000"/>
                </a:solidFill>
              </a:endParaRPr>
            </a:p>
          </p:txBody>
        </p:sp>
        <p:sp>
          <p:nvSpPr>
            <p:cNvPr id="190499" name="Freeform 57"/>
            <p:cNvSpPr>
              <a:spLocks/>
            </p:cNvSpPr>
            <p:nvPr/>
          </p:nvSpPr>
          <p:spPr bwMode="auto">
            <a:xfrm>
              <a:off x="975" y="1871"/>
              <a:ext cx="82" cy="99"/>
            </a:xfrm>
            <a:custGeom>
              <a:avLst/>
              <a:gdLst>
                <a:gd name="T0" fmla="*/ 27 w 96"/>
                <a:gd name="T1" fmla="*/ 0 h 117"/>
                <a:gd name="T2" fmla="*/ 0 w 96"/>
                <a:gd name="T3" fmla="*/ 12 h 117"/>
                <a:gd name="T4" fmla="*/ 26 w 96"/>
                <a:gd name="T5" fmla="*/ 30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90500" name="Freeform 58"/>
            <p:cNvSpPr>
              <a:spLocks/>
            </p:cNvSpPr>
            <p:nvPr/>
          </p:nvSpPr>
          <p:spPr bwMode="auto">
            <a:xfrm rot="371417" flipH="1">
              <a:off x="1010" y="1990"/>
              <a:ext cx="63" cy="239"/>
            </a:xfrm>
            <a:custGeom>
              <a:avLst/>
              <a:gdLst>
                <a:gd name="T0" fmla="*/ 12 w 74"/>
                <a:gd name="T1" fmla="*/ 0 h 282"/>
                <a:gd name="T2" fmla="*/ 0 w 74"/>
                <a:gd name="T3" fmla="*/ 31 h 282"/>
                <a:gd name="T4" fmla="*/ 20 w 74"/>
                <a:gd name="T5" fmla="*/ 75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90501" name="Freeform 59"/>
            <p:cNvSpPr>
              <a:spLocks/>
            </p:cNvSpPr>
            <p:nvPr/>
          </p:nvSpPr>
          <p:spPr bwMode="auto">
            <a:xfrm>
              <a:off x="1051" y="1991"/>
              <a:ext cx="68" cy="241"/>
            </a:xfrm>
            <a:custGeom>
              <a:avLst/>
              <a:gdLst>
                <a:gd name="T0" fmla="*/ 0 w 80"/>
                <a:gd name="T1" fmla="*/ 0 h 282"/>
                <a:gd name="T2" fmla="*/ 22 w 80"/>
                <a:gd name="T3" fmla="*/ 43 h 282"/>
                <a:gd name="T4" fmla="*/ 8 w 80"/>
                <a:gd name="T5" fmla="*/ 79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90502" name="Freeform 60"/>
            <p:cNvSpPr>
              <a:spLocks/>
            </p:cNvSpPr>
            <p:nvPr/>
          </p:nvSpPr>
          <p:spPr bwMode="auto">
            <a:xfrm>
              <a:off x="999" y="1968"/>
              <a:ext cx="52" cy="38"/>
            </a:xfrm>
            <a:custGeom>
              <a:avLst/>
              <a:gdLst>
                <a:gd name="T0" fmla="*/ 15 w 62"/>
                <a:gd name="T1" fmla="*/ 3 h 44"/>
                <a:gd name="T2" fmla="*/ 10 w 62"/>
                <a:gd name="T3" fmla="*/ 2 h 44"/>
                <a:gd name="T4" fmla="*/ 3 w 62"/>
                <a:gd name="T5" fmla="*/ 6 h 44"/>
                <a:gd name="T6" fmla="*/ 1 w 62"/>
                <a:gd name="T7" fmla="*/ 12 h 44"/>
                <a:gd name="T8" fmla="*/ 3 w 62"/>
                <a:gd name="T9" fmla="*/ 14 h 44"/>
                <a:gd name="T10" fmla="*/ 11 w 62"/>
                <a:gd name="T11" fmla="*/ 10 h 44"/>
                <a:gd name="T12" fmla="*/ 15 w 62"/>
                <a:gd name="T13" fmla="*/ 3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90503" name="Freeform 61"/>
            <p:cNvSpPr>
              <a:spLocks/>
            </p:cNvSpPr>
            <p:nvPr/>
          </p:nvSpPr>
          <p:spPr bwMode="auto">
            <a:xfrm>
              <a:off x="1071" y="2223"/>
              <a:ext cx="60" cy="28"/>
            </a:xfrm>
            <a:custGeom>
              <a:avLst/>
              <a:gdLst>
                <a:gd name="T0" fmla="*/ 0 w 125"/>
                <a:gd name="T1" fmla="*/ 0 h 76"/>
                <a:gd name="T2" fmla="*/ 0 w 125"/>
                <a:gd name="T3" fmla="*/ 0 h 76"/>
                <a:gd name="T4" fmla="*/ 0 w 125"/>
                <a:gd name="T5" fmla="*/ 0 h 76"/>
                <a:gd name="T6" fmla="*/ 0 w 125"/>
                <a:gd name="T7" fmla="*/ 0 h 76"/>
                <a:gd name="T8" fmla="*/ 0 w 125"/>
                <a:gd name="T9" fmla="*/ 0 h 76"/>
                <a:gd name="T10" fmla="*/ 0 w 125"/>
                <a:gd name="T11" fmla="*/ 0 h 76"/>
                <a:gd name="T12" fmla="*/ 0 w 125"/>
                <a:gd name="T13" fmla="*/ 0 h 76"/>
                <a:gd name="T14" fmla="*/ 0 w 125"/>
                <a:gd name="T15" fmla="*/ 0 h 76"/>
                <a:gd name="T16" fmla="*/ 0 w 12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90504" name="Freeform 62"/>
            <p:cNvSpPr>
              <a:spLocks/>
            </p:cNvSpPr>
            <p:nvPr/>
          </p:nvSpPr>
          <p:spPr bwMode="auto">
            <a:xfrm>
              <a:off x="987" y="2223"/>
              <a:ext cx="60" cy="28"/>
            </a:xfrm>
            <a:custGeom>
              <a:avLst/>
              <a:gdLst>
                <a:gd name="T0" fmla="*/ 0 w 125"/>
                <a:gd name="T1" fmla="*/ 0 h 76"/>
                <a:gd name="T2" fmla="*/ 0 w 125"/>
                <a:gd name="T3" fmla="*/ 0 h 76"/>
                <a:gd name="T4" fmla="*/ 0 w 125"/>
                <a:gd name="T5" fmla="*/ 0 h 76"/>
                <a:gd name="T6" fmla="*/ 0 w 125"/>
                <a:gd name="T7" fmla="*/ 0 h 76"/>
                <a:gd name="T8" fmla="*/ 0 w 125"/>
                <a:gd name="T9" fmla="*/ 0 h 76"/>
                <a:gd name="T10" fmla="*/ 0 w 125"/>
                <a:gd name="T11" fmla="*/ 0 h 76"/>
                <a:gd name="T12" fmla="*/ 0 w 125"/>
                <a:gd name="T13" fmla="*/ 0 h 76"/>
                <a:gd name="T14" fmla="*/ 0 w 125"/>
                <a:gd name="T15" fmla="*/ 0 h 76"/>
                <a:gd name="T16" fmla="*/ 0 w 12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grpSp>
        <p:nvGrpSpPr>
          <p:cNvPr id="190488" name="Group 11"/>
          <p:cNvGrpSpPr>
            <a:grpSpLocks/>
          </p:cNvGrpSpPr>
          <p:nvPr/>
        </p:nvGrpSpPr>
        <p:grpSpPr bwMode="auto">
          <a:xfrm rot="5400000">
            <a:off x="981869" y="1550194"/>
            <a:ext cx="300038" cy="152400"/>
            <a:chOff x="1110" y="3894"/>
            <a:chExt cx="841" cy="426"/>
          </a:xfrm>
        </p:grpSpPr>
        <p:sp>
          <p:nvSpPr>
            <p:cNvPr id="190490"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rgbClr val="FFFFFF"/>
            </a:solidFill>
            <a:ln w="9525">
              <a:noFill/>
              <a:round/>
              <a:headEnd/>
              <a:tailEnd/>
            </a:ln>
          </p:spPr>
          <p:txBody>
            <a:bodyPr rot="10800000" vert="eaVert"/>
            <a:lstStyle/>
            <a:p>
              <a:endParaRPr lang="es-ES_tradnl"/>
            </a:p>
          </p:txBody>
        </p:sp>
        <p:grpSp>
          <p:nvGrpSpPr>
            <p:cNvPr id="190491" name="Group 5"/>
            <p:cNvGrpSpPr>
              <a:grpSpLocks/>
            </p:cNvGrpSpPr>
            <p:nvPr/>
          </p:nvGrpSpPr>
          <p:grpSpPr bwMode="auto">
            <a:xfrm rot="-5400000">
              <a:off x="1320" y="3690"/>
              <a:ext cx="425" cy="841"/>
              <a:chOff x="1588" y="1253"/>
              <a:chExt cx="734" cy="1499"/>
            </a:xfrm>
          </p:grpSpPr>
          <p:sp>
            <p:nvSpPr>
              <p:cNvPr id="190492" name="Freeform 6"/>
              <p:cNvSpPr>
                <a:spLocks/>
              </p:cNvSpPr>
              <p:nvPr/>
            </p:nvSpPr>
            <p:spPr bwMode="auto">
              <a:xfrm>
                <a:off x="1700" y="1253"/>
                <a:ext cx="273" cy="749"/>
              </a:xfrm>
              <a:custGeom>
                <a:avLst/>
                <a:gdLst>
                  <a:gd name="T0" fmla="*/ 81 w 318"/>
                  <a:gd name="T1" fmla="*/ 0 h 726"/>
                  <a:gd name="T2" fmla="*/ 70 w 318"/>
                  <a:gd name="T3" fmla="*/ 481 h 726"/>
                  <a:gd name="T4" fmla="*/ 34 w 318"/>
                  <a:gd name="T5" fmla="*/ 779 h 726"/>
                  <a:gd name="T6" fmla="*/ 0 w 318"/>
                  <a:gd name="T7" fmla="*/ 96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rgbClr val="000000"/>
                </a:solidFill>
                <a:round/>
                <a:headEnd/>
                <a:tailEnd/>
              </a:ln>
            </p:spPr>
            <p:txBody>
              <a:bodyPr/>
              <a:lstStyle/>
              <a:p>
                <a:endParaRPr lang="es-ES_tradnl"/>
              </a:p>
            </p:txBody>
          </p:sp>
          <p:sp>
            <p:nvSpPr>
              <p:cNvPr id="190493"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rot="10800000" vert="eaVert" wrap="none" anchor="ctr"/>
              <a:lstStyle/>
              <a:p>
                <a:endParaRPr lang="es-ES_tradnl"/>
              </a:p>
            </p:txBody>
          </p:sp>
          <p:sp>
            <p:nvSpPr>
              <p:cNvPr id="190494"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solidFill>
                    <a:srgbClr val="000000"/>
                  </a:solidFill>
                </a:endParaRPr>
              </a:p>
            </p:txBody>
          </p:sp>
          <p:sp>
            <p:nvSpPr>
              <p:cNvPr id="190495" name="Oval 9"/>
              <p:cNvSpPr>
                <a:spLocks noChangeArrowheads="1"/>
              </p:cNvSpPr>
              <p:nvPr/>
            </p:nvSpPr>
            <p:spPr bwMode="auto">
              <a:xfrm>
                <a:off x="2078" y="1835"/>
                <a:ext cx="98" cy="273"/>
              </a:xfrm>
              <a:prstGeom prst="ellipse">
                <a:avLst/>
              </a:prstGeom>
              <a:solidFill>
                <a:srgbClr val="000000"/>
              </a:solidFill>
              <a:ln w="9525">
                <a:noFill/>
                <a:round/>
                <a:headEnd/>
                <a:tailEnd/>
              </a:ln>
            </p:spPr>
            <p:txBody>
              <a:bodyPr wrap="none" anchor="ctr"/>
              <a:lstStyle/>
              <a:p>
                <a:endParaRPr lang="es-ES_tradnl">
                  <a:solidFill>
                    <a:srgbClr val="000000"/>
                  </a:solidFill>
                </a:endParaRPr>
              </a:p>
            </p:txBody>
          </p:sp>
          <p:sp>
            <p:nvSpPr>
              <p:cNvPr id="190496" name="Freeform 10"/>
              <p:cNvSpPr>
                <a:spLocks/>
              </p:cNvSpPr>
              <p:nvPr/>
            </p:nvSpPr>
            <p:spPr bwMode="auto">
              <a:xfrm flipV="1">
                <a:off x="1700" y="2003"/>
                <a:ext cx="273" cy="749"/>
              </a:xfrm>
              <a:custGeom>
                <a:avLst/>
                <a:gdLst>
                  <a:gd name="T0" fmla="*/ 81 w 318"/>
                  <a:gd name="T1" fmla="*/ 0 h 726"/>
                  <a:gd name="T2" fmla="*/ 70 w 318"/>
                  <a:gd name="T3" fmla="*/ 481 h 726"/>
                  <a:gd name="T4" fmla="*/ 34 w 318"/>
                  <a:gd name="T5" fmla="*/ 779 h 726"/>
                  <a:gd name="T6" fmla="*/ 0 w 318"/>
                  <a:gd name="T7" fmla="*/ 96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rgbClr val="000000"/>
                </a:solidFill>
                <a:round/>
                <a:headEnd/>
                <a:tailEnd/>
              </a:ln>
            </p:spPr>
            <p:txBody>
              <a:bodyPr rot="10800000"/>
              <a:lstStyle/>
              <a:p>
                <a:endParaRPr lang="es-ES_tradnl"/>
              </a:p>
            </p:txBody>
          </p:sp>
        </p:grpSp>
      </p:grpSp>
      <p:sp>
        <p:nvSpPr>
          <p:cNvPr id="740423" name="Line 71"/>
          <p:cNvSpPr>
            <a:spLocks noChangeShapeType="1"/>
          </p:cNvSpPr>
          <p:nvPr/>
        </p:nvSpPr>
        <p:spPr bwMode="auto">
          <a:xfrm>
            <a:off x="1822450" y="1484313"/>
            <a:ext cx="0" cy="1223962"/>
          </a:xfrm>
          <a:prstGeom prst="line">
            <a:avLst/>
          </a:prstGeom>
          <a:noFill/>
          <a:ln w="28575">
            <a:solidFill>
              <a:srgbClr val="FFFF00"/>
            </a:solidFill>
            <a:round/>
            <a:headEnd/>
            <a:tailEnd/>
          </a:ln>
        </p:spPr>
        <p:txBody>
          <a:bodyPr/>
          <a:lstStyle/>
          <a:p>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 fill="hold"/>
                                        <p:tgtEl>
                                          <p:spTgt spid="4"/>
                                        </p:tgtEl>
                                        <p:attrNameLst>
                                          <p:attrName>r</p:attrName>
                                        </p:attrNameLst>
                                      </p:cBhvr>
                                    </p:animRot>
                                  </p:childTnLst>
                                </p:cTn>
                              </p:par>
                              <p:par>
                                <p:cTn id="11" presetID="0" presetClass="path" presetSubtype="0" repeatCount="indefinite" fill="hold" grpId="0" nodeType="withEffect">
                                  <p:stCondLst>
                                    <p:cond delay="0"/>
                                  </p:stCondLst>
                                  <p:childTnLst>
                                    <p:animMotion origin="layout" path="M -0.52361 2.96296E-6 L 0.13785 2.96296E-6 " pathEditMode="relative" rAng="0" ptsTypes="AA">
                                      <p:cBhvr>
                                        <p:cTn id="12" dur="3000" spd="-100000" fill="hold"/>
                                        <p:tgtEl>
                                          <p:spTgt spid="740355"/>
                                        </p:tgtEl>
                                        <p:attrNameLst>
                                          <p:attrName>ppt_x</p:attrName>
                                          <p:attrName>ppt_y</p:attrName>
                                        </p:attrNameLst>
                                      </p:cBhvr>
                                      <p:rCtr x="331" y="0"/>
                                    </p:animMotion>
                                  </p:childTnLst>
                                </p:cTn>
                              </p:par>
                              <p:par>
                                <p:cTn id="13" presetID="8" presetClass="emph" presetSubtype="0" repeatCount="indefinite" autoRev="1" fill="hold" nodeType="withEffect">
                                  <p:stCondLst>
                                    <p:cond delay="0"/>
                                  </p:stCondLst>
                                  <p:childTnLst>
                                    <p:animRot by="2700000">
                                      <p:cBhvr>
                                        <p:cTn id="14" dur="1000" fill="hold"/>
                                        <p:tgtEl>
                                          <p:spTgt spid="5"/>
                                        </p:tgtEl>
                                        <p:attrNameLst>
                                          <p:attrName>r</p:attrName>
                                        </p:attrNameLst>
                                      </p:cBhvr>
                                    </p:animRot>
                                  </p:childTnLst>
                                </p:cTn>
                              </p:par>
                              <p:par>
                                <p:cTn id="15" presetID="0" presetClass="path" presetSubtype="0" repeatCount="indefinite" autoRev="1" fill="hold" nodeType="withEffect">
                                  <p:stCondLst>
                                    <p:cond delay="0"/>
                                  </p:stCondLst>
                                  <p:childTnLst>
                                    <p:animMotion origin="layout" path="M 0.00399 0.05833 L 3.88889E-6 2.59259E-6 " pathEditMode="relative" rAng="0" ptsTypes="AA">
                                      <p:cBhvr>
                                        <p:cTn id="16" dur="1000" spd="-100000" fill="hold"/>
                                        <p:tgtEl>
                                          <p:spTgt spid="5"/>
                                        </p:tgtEl>
                                        <p:attrNameLst>
                                          <p:attrName>ppt_x</p:attrName>
                                          <p:attrName>ppt_y</p:attrName>
                                        </p:attrNameLst>
                                      </p:cBhvr>
                                      <p:rCtr x="-2" y="-29"/>
                                    </p:animMotion>
                                  </p:childTnLst>
                                </p:cTn>
                              </p:par>
                              <p:par>
                                <p:cTn id="17" presetID="1" presetClass="entr" presetSubtype="0" fill="hold" grpId="0" nodeType="withEffect">
                                  <p:stCondLst>
                                    <p:cond delay="2000"/>
                                  </p:stCondLst>
                                  <p:childTnLst>
                                    <p:set>
                                      <p:cBhvr>
                                        <p:cTn id="18" dur="1" fill="hold">
                                          <p:stCondLst>
                                            <p:cond delay="0"/>
                                          </p:stCondLst>
                                        </p:cTn>
                                        <p:tgtEl>
                                          <p:spTgt spid="74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animBg="1"/>
      <p:bldP spid="7404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742402" name="Rectangle 2"/>
          <p:cNvSpPr>
            <a:spLocks noChangeArrowheads="1"/>
          </p:cNvSpPr>
          <p:nvPr/>
        </p:nvSpPr>
        <p:spPr bwMode="auto">
          <a:xfrm>
            <a:off x="-420688" y="427038"/>
            <a:ext cx="9771063" cy="3757612"/>
          </a:xfrm>
          <a:prstGeom prst="rect">
            <a:avLst/>
          </a:prstGeom>
          <a:solidFill>
            <a:schemeClr val="accent1"/>
          </a:solidFill>
          <a:ln w="177800">
            <a:solidFill>
              <a:schemeClr val="tx1"/>
            </a:solidFill>
            <a:miter lim="800000"/>
            <a:headEnd/>
            <a:tailEnd/>
          </a:ln>
        </p:spPr>
        <p:txBody>
          <a:bodyPr wrap="none" anchor="ctr"/>
          <a:lstStyle/>
          <a:p>
            <a:endParaRPr lang="es-ES_tradnl" b="1">
              <a:solidFill>
                <a:srgbClr val="000000"/>
              </a:solidFill>
            </a:endParaRPr>
          </a:p>
        </p:txBody>
      </p:sp>
      <p:grpSp>
        <p:nvGrpSpPr>
          <p:cNvPr id="2" name="Group 3"/>
          <p:cNvGrpSpPr>
            <a:grpSpLocks/>
          </p:cNvGrpSpPr>
          <p:nvPr/>
        </p:nvGrpSpPr>
        <p:grpSpPr bwMode="auto">
          <a:xfrm>
            <a:off x="984250" y="1120775"/>
            <a:ext cx="568325" cy="377825"/>
            <a:chOff x="1550" y="2117"/>
            <a:chExt cx="816" cy="543"/>
          </a:xfrm>
        </p:grpSpPr>
        <p:pic>
          <p:nvPicPr>
            <p:cNvPr id="191576" name="Picture 4" descr="MCj02909300000[1]"/>
            <p:cNvPicPr>
              <a:picLocks noChangeAspect="1" noChangeArrowheads="1"/>
            </p:cNvPicPr>
            <p:nvPr/>
          </p:nvPicPr>
          <p:blipFill>
            <a:blip r:embed="rId2" cstate="print"/>
            <a:srcRect/>
            <a:stretch>
              <a:fillRect/>
            </a:stretch>
          </p:blipFill>
          <p:spPr bwMode="auto">
            <a:xfrm rot="5400000">
              <a:off x="1686" y="1981"/>
              <a:ext cx="543" cy="816"/>
            </a:xfrm>
            <a:prstGeom prst="rect">
              <a:avLst/>
            </a:prstGeom>
            <a:noFill/>
            <a:ln w="9525">
              <a:noFill/>
              <a:miter lim="800000"/>
              <a:headEnd/>
              <a:tailEnd/>
            </a:ln>
          </p:spPr>
        </p:pic>
        <p:sp>
          <p:nvSpPr>
            <p:cNvPr id="191577" name="Oval 5"/>
            <p:cNvSpPr>
              <a:spLocks noChangeArrowheads="1"/>
            </p:cNvSpPr>
            <p:nvPr/>
          </p:nvSpPr>
          <p:spPr bwMode="auto">
            <a:xfrm rot="1021809">
              <a:off x="2142" y="2335"/>
              <a:ext cx="153" cy="232"/>
            </a:xfrm>
            <a:prstGeom prst="ellipse">
              <a:avLst/>
            </a:prstGeom>
            <a:solidFill>
              <a:srgbClr val="FFFF7D"/>
            </a:solidFill>
            <a:ln w="9525">
              <a:noFill/>
              <a:round/>
              <a:headEnd/>
              <a:tailEnd/>
            </a:ln>
          </p:spPr>
          <p:txBody>
            <a:bodyPr wrap="none" anchor="ctr"/>
            <a:lstStyle/>
            <a:p>
              <a:endParaRPr lang="es-ES_tradnl" b="1">
                <a:solidFill>
                  <a:srgbClr val="000000"/>
                </a:solidFill>
              </a:endParaRPr>
            </a:p>
          </p:txBody>
        </p:sp>
      </p:grpSp>
      <p:sp>
        <p:nvSpPr>
          <p:cNvPr id="742406" name="Freeform 6"/>
          <p:cNvSpPr>
            <a:spLocks/>
          </p:cNvSpPr>
          <p:nvPr/>
        </p:nvSpPr>
        <p:spPr bwMode="auto">
          <a:xfrm>
            <a:off x="1452563" y="1065213"/>
            <a:ext cx="18313400" cy="2555875"/>
          </a:xfrm>
          <a:custGeom>
            <a:avLst/>
            <a:gdLst>
              <a:gd name="T0" fmla="*/ 0 w 4301"/>
              <a:gd name="T1" fmla="*/ 2147483647 h 1610"/>
              <a:gd name="T2" fmla="*/ 2147483647 w 4301"/>
              <a:gd name="T3" fmla="*/ 2147483647 h 1610"/>
              <a:gd name="T4" fmla="*/ 2147483647 w 4301"/>
              <a:gd name="T5" fmla="*/ 2147483647 h 1610"/>
              <a:gd name="T6" fmla="*/ 2147483647 w 4301"/>
              <a:gd name="T7" fmla="*/ 2147483647 h 1610"/>
              <a:gd name="T8" fmla="*/ 2147483647 w 4301"/>
              <a:gd name="T9" fmla="*/ 0 h 1610"/>
              <a:gd name="T10" fmla="*/ 2147483647 w 4301"/>
              <a:gd name="T11" fmla="*/ 2147483647 h 1610"/>
              <a:gd name="T12" fmla="*/ 2147483647 w 4301"/>
              <a:gd name="T13" fmla="*/ 2147483647 h 1610"/>
              <a:gd name="T14" fmla="*/ 2147483647 w 4301"/>
              <a:gd name="T15" fmla="*/ 2147483647 h 1610"/>
              <a:gd name="T16" fmla="*/ 2147483647 w 4301"/>
              <a:gd name="T17" fmla="*/ 2147483647 h 1610"/>
              <a:gd name="T18" fmla="*/ 2147483647 w 4301"/>
              <a:gd name="T19" fmla="*/ 2147483647 h 1610"/>
              <a:gd name="T20" fmla="*/ 2147483647 w 4301"/>
              <a:gd name="T21" fmla="*/ 2147483647 h 1610"/>
              <a:gd name="T22" fmla="*/ 2147483647 w 4301"/>
              <a:gd name="T23" fmla="*/ 2147483647 h 1610"/>
              <a:gd name="T24" fmla="*/ 2147483647 w 4301"/>
              <a:gd name="T25" fmla="*/ 2147483647 h 1610"/>
              <a:gd name="T26" fmla="*/ 2147483647 w 4301"/>
              <a:gd name="T27" fmla="*/ 2147483647 h 1610"/>
              <a:gd name="T28" fmla="*/ 2147483647 w 4301"/>
              <a:gd name="T29" fmla="*/ 2147483647 h 1610"/>
              <a:gd name="T30" fmla="*/ 2147483647 w 4301"/>
              <a:gd name="T31" fmla="*/ 2147483647 h 1610"/>
              <a:gd name="T32" fmla="*/ 2147483647 w 4301"/>
              <a:gd name="T33" fmla="*/ 2147483647 h 16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1"/>
              <a:gd name="T52" fmla="*/ 0 h 1610"/>
              <a:gd name="T53" fmla="*/ 4301 w 4301"/>
              <a:gd name="T54" fmla="*/ 1610 h 16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1" h="1610">
                <a:moveTo>
                  <a:pt x="0" y="39"/>
                </a:moveTo>
                <a:lnTo>
                  <a:pt x="276" y="1594"/>
                </a:lnTo>
                <a:lnTo>
                  <a:pt x="521" y="24"/>
                </a:lnTo>
                <a:lnTo>
                  <a:pt x="805" y="1594"/>
                </a:lnTo>
                <a:lnTo>
                  <a:pt x="1081" y="0"/>
                </a:lnTo>
                <a:lnTo>
                  <a:pt x="1334" y="1578"/>
                </a:lnTo>
                <a:lnTo>
                  <a:pt x="1610" y="16"/>
                </a:lnTo>
                <a:lnTo>
                  <a:pt x="1870" y="1578"/>
                </a:lnTo>
                <a:lnTo>
                  <a:pt x="2154" y="32"/>
                </a:lnTo>
                <a:lnTo>
                  <a:pt x="2415" y="1586"/>
                </a:lnTo>
                <a:lnTo>
                  <a:pt x="2675" y="39"/>
                </a:lnTo>
                <a:lnTo>
                  <a:pt x="2951" y="1610"/>
                </a:lnTo>
                <a:lnTo>
                  <a:pt x="3212" y="16"/>
                </a:lnTo>
                <a:lnTo>
                  <a:pt x="3480" y="1578"/>
                </a:lnTo>
                <a:lnTo>
                  <a:pt x="3764" y="24"/>
                </a:lnTo>
                <a:lnTo>
                  <a:pt x="4017" y="1578"/>
                </a:lnTo>
                <a:lnTo>
                  <a:pt x="4301" y="39"/>
                </a:lnTo>
              </a:path>
            </a:pathLst>
          </a:custGeom>
          <a:noFill/>
          <a:ln w="28575">
            <a:solidFill>
              <a:srgbClr val="FFFF00"/>
            </a:solidFill>
            <a:round/>
            <a:headEnd/>
            <a:tailEnd/>
          </a:ln>
        </p:spPr>
        <p:txBody>
          <a:bodyPr/>
          <a:lstStyle/>
          <a:p>
            <a:endParaRPr lang="es-ES_tradnl"/>
          </a:p>
        </p:txBody>
      </p:sp>
      <p:grpSp>
        <p:nvGrpSpPr>
          <p:cNvPr id="191493" name="Group 7"/>
          <p:cNvGrpSpPr>
            <a:grpSpLocks/>
          </p:cNvGrpSpPr>
          <p:nvPr/>
        </p:nvGrpSpPr>
        <p:grpSpPr bwMode="auto">
          <a:xfrm>
            <a:off x="4976813" y="5997575"/>
            <a:ext cx="3024187" cy="1200150"/>
            <a:chOff x="1202" y="1071"/>
            <a:chExt cx="3583" cy="1422"/>
          </a:xfrm>
        </p:grpSpPr>
        <p:grpSp>
          <p:nvGrpSpPr>
            <p:cNvPr id="191536" name="Group 8"/>
            <p:cNvGrpSpPr>
              <a:grpSpLocks/>
            </p:cNvGrpSpPr>
            <p:nvPr/>
          </p:nvGrpSpPr>
          <p:grpSpPr bwMode="auto">
            <a:xfrm>
              <a:off x="1247" y="1071"/>
              <a:ext cx="3493" cy="1372"/>
              <a:chOff x="1247" y="1071"/>
              <a:chExt cx="3493" cy="1372"/>
            </a:xfrm>
          </p:grpSpPr>
          <p:sp>
            <p:nvSpPr>
              <p:cNvPr id="191539" name="Freeform 9"/>
              <p:cNvSpPr>
                <a:spLocks/>
              </p:cNvSpPr>
              <p:nvPr/>
            </p:nvSpPr>
            <p:spPr bwMode="auto">
              <a:xfrm>
                <a:off x="4021" y="1568"/>
                <a:ext cx="95" cy="63"/>
              </a:xfrm>
              <a:custGeom>
                <a:avLst/>
                <a:gdLst>
                  <a:gd name="T0" fmla="*/ 1093 w 67"/>
                  <a:gd name="T1" fmla="*/ 0 h 44"/>
                  <a:gd name="T2" fmla="*/ 384 w 67"/>
                  <a:gd name="T3" fmla="*/ 777 h 44"/>
                  <a:gd name="T4" fmla="*/ 0 w 67"/>
                  <a:gd name="T5" fmla="*/ 777 h 44"/>
                  <a:gd name="T6" fmla="*/ 384 w 67"/>
                  <a:gd name="T7" fmla="*/ 399 h 44"/>
                  <a:gd name="T8" fmla="*/ 909 w 67"/>
                  <a:gd name="T9" fmla="*/ 0 h 44"/>
                  <a:gd name="T10" fmla="*/ 1093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round/>
                <a:headEnd/>
                <a:tailEnd/>
              </a:ln>
            </p:spPr>
            <p:txBody>
              <a:bodyPr/>
              <a:lstStyle/>
              <a:p>
                <a:endParaRPr lang="es-ES_tradnl"/>
              </a:p>
            </p:txBody>
          </p:sp>
          <p:sp>
            <p:nvSpPr>
              <p:cNvPr id="191540" name="Freeform 10"/>
              <p:cNvSpPr>
                <a:spLocks/>
              </p:cNvSpPr>
              <p:nvPr/>
            </p:nvSpPr>
            <p:spPr bwMode="auto">
              <a:xfrm>
                <a:off x="3844" y="1839"/>
                <a:ext cx="513" cy="351"/>
              </a:xfrm>
              <a:custGeom>
                <a:avLst/>
                <a:gdLst>
                  <a:gd name="T0" fmla="*/ 0 w 358"/>
                  <a:gd name="T1" fmla="*/ 4140 h 245"/>
                  <a:gd name="T2" fmla="*/ 3982 w 358"/>
                  <a:gd name="T3" fmla="*/ 0 h 245"/>
                  <a:gd name="T4" fmla="*/ 4980 w 358"/>
                  <a:gd name="T5" fmla="*/ 0 h 245"/>
                  <a:gd name="T6" fmla="*/ 6165 w 358"/>
                  <a:gd name="T7" fmla="*/ 400 h 245"/>
                  <a:gd name="T8" fmla="*/ 6361 w 358"/>
                  <a:gd name="T9" fmla="*/ 583 h 245"/>
                  <a:gd name="T10" fmla="*/ 6361 w 358"/>
                  <a:gd name="T11" fmla="*/ 779 h 245"/>
                  <a:gd name="T12" fmla="*/ 6165 w 358"/>
                  <a:gd name="T13" fmla="*/ 1196 h 245"/>
                  <a:gd name="T14" fmla="*/ 4779 w 358"/>
                  <a:gd name="T15" fmla="*/ 4140 h 245"/>
                  <a:gd name="T16" fmla="*/ 1400 w 358"/>
                  <a:gd name="T17" fmla="*/ 4351 h 245"/>
                  <a:gd name="T18" fmla="*/ 0 w 358"/>
                  <a:gd name="T19" fmla="*/ 414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round/>
                <a:headEnd/>
                <a:tailEnd/>
              </a:ln>
            </p:spPr>
            <p:txBody>
              <a:bodyPr/>
              <a:lstStyle/>
              <a:p>
                <a:endParaRPr lang="es-ES_tradnl"/>
              </a:p>
            </p:txBody>
          </p:sp>
          <p:sp>
            <p:nvSpPr>
              <p:cNvPr id="191541" name="Freeform 11"/>
              <p:cNvSpPr>
                <a:spLocks/>
              </p:cNvSpPr>
              <p:nvPr/>
            </p:nvSpPr>
            <p:spPr bwMode="auto">
              <a:xfrm>
                <a:off x="4116" y="1855"/>
                <a:ext cx="161" cy="317"/>
              </a:xfrm>
              <a:custGeom>
                <a:avLst/>
                <a:gdLst>
                  <a:gd name="T0" fmla="*/ 2037 w 112"/>
                  <a:gd name="T1" fmla="*/ 0 h 222"/>
                  <a:gd name="T2" fmla="*/ 2037 w 112"/>
                  <a:gd name="T3" fmla="*/ 196 h 222"/>
                  <a:gd name="T4" fmla="*/ 0 w 112"/>
                  <a:gd name="T5" fmla="*/ 3840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round/>
                <a:headEnd/>
                <a:tailEnd/>
              </a:ln>
            </p:spPr>
            <p:txBody>
              <a:bodyPr/>
              <a:lstStyle/>
              <a:p>
                <a:endParaRPr lang="es-ES_tradnl"/>
              </a:p>
            </p:txBody>
          </p:sp>
          <p:sp>
            <p:nvSpPr>
              <p:cNvPr id="191542" name="Freeform 12"/>
              <p:cNvSpPr>
                <a:spLocks/>
              </p:cNvSpPr>
              <p:nvPr/>
            </p:nvSpPr>
            <p:spPr bwMode="auto">
              <a:xfrm>
                <a:off x="3380" y="1696"/>
                <a:ext cx="482" cy="286"/>
              </a:xfrm>
              <a:custGeom>
                <a:avLst/>
                <a:gdLst>
                  <a:gd name="T0" fmla="*/ 0 w 336"/>
                  <a:gd name="T1" fmla="*/ 3120 h 200"/>
                  <a:gd name="T2" fmla="*/ 1610 w 336"/>
                  <a:gd name="T3" fmla="*/ 1749 h 200"/>
                  <a:gd name="T4" fmla="*/ 4008 w 336"/>
                  <a:gd name="T5" fmla="*/ 196 h 200"/>
                  <a:gd name="T6" fmla="*/ 5029 w 336"/>
                  <a:gd name="T7" fmla="*/ 0 h 200"/>
                  <a:gd name="T8" fmla="*/ 5410 w 336"/>
                  <a:gd name="T9" fmla="*/ 0 h 200"/>
                  <a:gd name="T10" fmla="*/ 5410 w 336"/>
                  <a:gd name="T11" fmla="*/ 196 h 200"/>
                  <a:gd name="T12" fmla="*/ 5816 w 336"/>
                  <a:gd name="T13" fmla="*/ 572 h 200"/>
                  <a:gd name="T14" fmla="*/ 6021 w 336"/>
                  <a:gd name="T15" fmla="*/ 1556 h 200"/>
                  <a:gd name="T16" fmla="*/ 4008 w 336"/>
                  <a:gd name="T17" fmla="*/ 2924 h 200"/>
                  <a:gd name="T18" fmla="*/ 198 w 336"/>
                  <a:gd name="T19" fmla="*/ 3501 h 200"/>
                  <a:gd name="T20" fmla="*/ 0 w 336"/>
                  <a:gd name="T21" fmla="*/ 312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191543" name="Freeform 13"/>
              <p:cNvSpPr>
                <a:spLocks/>
              </p:cNvSpPr>
              <p:nvPr/>
            </p:nvSpPr>
            <p:spPr bwMode="auto">
              <a:xfrm>
                <a:off x="4021" y="1425"/>
                <a:ext cx="209" cy="175"/>
              </a:xfrm>
              <a:custGeom>
                <a:avLst/>
                <a:gdLst>
                  <a:gd name="T0" fmla="*/ 1974 w 146"/>
                  <a:gd name="T1" fmla="*/ 198 h 122"/>
                  <a:gd name="T2" fmla="*/ 1794 w 146"/>
                  <a:gd name="T3" fmla="*/ 198 h 122"/>
                  <a:gd name="T4" fmla="*/ 1393 w 146"/>
                  <a:gd name="T5" fmla="*/ 0 h 122"/>
                  <a:gd name="T6" fmla="*/ 402 w 146"/>
                  <a:gd name="T7" fmla="*/ 0 h 122"/>
                  <a:gd name="T8" fmla="*/ 0 w 146"/>
                  <a:gd name="T9" fmla="*/ 1786 h 122"/>
                  <a:gd name="T10" fmla="*/ 205 w 146"/>
                  <a:gd name="T11" fmla="*/ 2183 h 122"/>
                  <a:gd name="T12" fmla="*/ 992 w 146"/>
                  <a:gd name="T13" fmla="*/ 1985 h 122"/>
                  <a:gd name="T14" fmla="*/ 1393 w 146"/>
                  <a:gd name="T15" fmla="*/ 1786 h 122"/>
                  <a:gd name="T16" fmla="*/ 1794 w 146"/>
                  <a:gd name="T17" fmla="*/ 1401 h 122"/>
                  <a:gd name="T18" fmla="*/ 2575 w 146"/>
                  <a:gd name="T19" fmla="*/ 1004 h 122"/>
                  <a:gd name="T20" fmla="*/ 1974 w 146"/>
                  <a:gd name="T21" fmla="*/ 19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round/>
                <a:headEnd/>
                <a:tailEnd/>
              </a:ln>
            </p:spPr>
            <p:txBody>
              <a:bodyPr/>
              <a:lstStyle/>
              <a:p>
                <a:endParaRPr lang="es-ES_tradnl"/>
              </a:p>
            </p:txBody>
          </p:sp>
          <p:sp>
            <p:nvSpPr>
              <p:cNvPr id="191544" name="Freeform 14"/>
              <p:cNvSpPr>
                <a:spLocks/>
              </p:cNvSpPr>
              <p:nvPr/>
            </p:nvSpPr>
            <p:spPr bwMode="auto">
              <a:xfrm>
                <a:off x="3380" y="1696"/>
                <a:ext cx="482" cy="286"/>
              </a:xfrm>
              <a:custGeom>
                <a:avLst/>
                <a:gdLst>
                  <a:gd name="T0" fmla="*/ 0 w 336"/>
                  <a:gd name="T1" fmla="*/ 3120 h 200"/>
                  <a:gd name="T2" fmla="*/ 1610 w 336"/>
                  <a:gd name="T3" fmla="*/ 1749 h 200"/>
                  <a:gd name="T4" fmla="*/ 4008 w 336"/>
                  <a:gd name="T5" fmla="*/ 196 h 200"/>
                  <a:gd name="T6" fmla="*/ 5029 w 336"/>
                  <a:gd name="T7" fmla="*/ 0 h 200"/>
                  <a:gd name="T8" fmla="*/ 5410 w 336"/>
                  <a:gd name="T9" fmla="*/ 0 h 200"/>
                  <a:gd name="T10" fmla="*/ 5410 w 336"/>
                  <a:gd name="T11" fmla="*/ 196 h 200"/>
                  <a:gd name="T12" fmla="*/ 5816 w 336"/>
                  <a:gd name="T13" fmla="*/ 572 h 200"/>
                  <a:gd name="T14" fmla="*/ 6021 w 336"/>
                  <a:gd name="T15" fmla="*/ 1556 h 200"/>
                  <a:gd name="T16" fmla="*/ 4008 w 336"/>
                  <a:gd name="T17" fmla="*/ 2924 h 200"/>
                  <a:gd name="T18" fmla="*/ 198 w 336"/>
                  <a:gd name="T19" fmla="*/ 3501 h 200"/>
                  <a:gd name="T20" fmla="*/ 0 w 336"/>
                  <a:gd name="T21" fmla="*/ 312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191545" name="Freeform 15"/>
              <p:cNvSpPr>
                <a:spLocks/>
              </p:cNvSpPr>
              <p:nvPr/>
            </p:nvSpPr>
            <p:spPr bwMode="auto">
              <a:xfrm>
                <a:off x="3445" y="1727"/>
                <a:ext cx="384" cy="224"/>
              </a:xfrm>
              <a:custGeom>
                <a:avLst/>
                <a:gdLst>
                  <a:gd name="T0" fmla="*/ 4559 w 268"/>
                  <a:gd name="T1" fmla="*/ 0 h 156"/>
                  <a:gd name="T2" fmla="*/ 4363 w 268"/>
                  <a:gd name="T3" fmla="*/ 0 h 156"/>
                  <a:gd name="T4" fmla="*/ 3777 w 268"/>
                  <a:gd name="T5" fmla="*/ 198 h 156"/>
                  <a:gd name="T6" fmla="*/ 3377 w 268"/>
                  <a:gd name="T7" fmla="*/ 402 h 156"/>
                  <a:gd name="T8" fmla="*/ 1979 w 268"/>
                  <a:gd name="T9" fmla="*/ 1208 h 156"/>
                  <a:gd name="T10" fmla="*/ 0 w 268"/>
                  <a:gd name="T11" fmla="*/ 2819 h 156"/>
                  <a:gd name="T12" fmla="*/ 1579 w 268"/>
                  <a:gd name="T13" fmla="*/ 2621 h 156"/>
                  <a:gd name="T14" fmla="*/ 3777 w 268"/>
                  <a:gd name="T15" fmla="*/ 402 h 156"/>
                  <a:gd name="T16" fmla="*/ 4758 w 268"/>
                  <a:gd name="T17" fmla="*/ 402 h 156"/>
                  <a:gd name="T18" fmla="*/ 4559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round/>
                <a:headEnd/>
                <a:tailEnd/>
              </a:ln>
            </p:spPr>
            <p:txBody>
              <a:bodyPr/>
              <a:lstStyle/>
              <a:p>
                <a:endParaRPr lang="es-ES_tradnl"/>
              </a:p>
            </p:txBody>
          </p:sp>
          <p:sp>
            <p:nvSpPr>
              <p:cNvPr id="191546" name="Freeform 16"/>
              <p:cNvSpPr>
                <a:spLocks/>
              </p:cNvSpPr>
              <p:nvPr/>
            </p:nvSpPr>
            <p:spPr bwMode="auto">
              <a:xfrm>
                <a:off x="1603" y="1362"/>
                <a:ext cx="2803" cy="1081"/>
              </a:xfrm>
              <a:custGeom>
                <a:avLst/>
                <a:gdLst>
                  <a:gd name="T0" fmla="*/ 3170 w 1957"/>
                  <a:gd name="T1" fmla="*/ 9410 h 755"/>
                  <a:gd name="T2" fmla="*/ 796 w 1957"/>
                  <a:gd name="T3" fmla="*/ 6261 h 755"/>
                  <a:gd name="T4" fmla="*/ 407 w 1957"/>
                  <a:gd name="T5" fmla="*/ 3317 h 755"/>
                  <a:gd name="T6" fmla="*/ 993 w 1957"/>
                  <a:gd name="T7" fmla="*/ 1160 h 755"/>
                  <a:gd name="T8" fmla="*/ 1598 w 1957"/>
                  <a:gd name="T9" fmla="*/ 1353 h 755"/>
                  <a:gd name="T10" fmla="*/ 1799 w 1957"/>
                  <a:gd name="T11" fmla="*/ 1964 h 755"/>
                  <a:gd name="T12" fmla="*/ 2174 w 1957"/>
                  <a:gd name="T13" fmla="*/ 2161 h 755"/>
                  <a:gd name="T14" fmla="*/ 2581 w 1957"/>
                  <a:gd name="T15" fmla="*/ 2344 h 755"/>
                  <a:gd name="T16" fmla="*/ 2777 w 1957"/>
                  <a:gd name="T17" fmla="*/ 3317 h 755"/>
                  <a:gd name="T18" fmla="*/ 2979 w 1957"/>
                  <a:gd name="T19" fmla="*/ 4115 h 755"/>
                  <a:gd name="T20" fmla="*/ 6150 w 1957"/>
                  <a:gd name="T21" fmla="*/ 6261 h 755"/>
                  <a:gd name="T22" fmla="*/ 10698 w 1957"/>
                  <a:gd name="T23" fmla="*/ 7064 h 755"/>
                  <a:gd name="T24" fmla="*/ 12873 w 1957"/>
                  <a:gd name="T25" fmla="*/ 7259 h 755"/>
                  <a:gd name="T26" fmla="*/ 16842 w 1957"/>
                  <a:gd name="T27" fmla="*/ 8635 h 755"/>
                  <a:gd name="T28" fmla="*/ 19216 w 1957"/>
                  <a:gd name="T29" fmla="*/ 9410 h 755"/>
                  <a:gd name="T30" fmla="*/ 21391 w 1957"/>
                  <a:gd name="T31" fmla="*/ 7452 h 755"/>
                  <a:gd name="T32" fmla="*/ 23382 w 1957"/>
                  <a:gd name="T33" fmla="*/ 5684 h 755"/>
                  <a:gd name="T34" fmla="*/ 23567 w 1957"/>
                  <a:gd name="T35" fmla="*/ 5488 h 755"/>
                  <a:gd name="T36" fmla="*/ 21973 w 1957"/>
                  <a:gd name="T37" fmla="*/ 1549 h 755"/>
                  <a:gd name="T38" fmla="*/ 22170 w 1957"/>
                  <a:gd name="T39" fmla="*/ 379 h 755"/>
                  <a:gd name="T40" fmla="*/ 22968 w 1957"/>
                  <a:gd name="T41" fmla="*/ 0 h 755"/>
                  <a:gd name="T42" fmla="*/ 28516 w 1957"/>
                  <a:gd name="T43" fmla="*/ 1964 h 755"/>
                  <a:gd name="T44" fmla="*/ 24346 w 1957"/>
                  <a:gd name="T45" fmla="*/ 2161 h 755"/>
                  <a:gd name="T46" fmla="*/ 25347 w 1957"/>
                  <a:gd name="T47" fmla="*/ 3317 h 755"/>
                  <a:gd name="T48" fmla="*/ 25756 w 1957"/>
                  <a:gd name="T49" fmla="*/ 3526 h 755"/>
                  <a:gd name="T50" fmla="*/ 26343 w 1957"/>
                  <a:gd name="T51" fmla="*/ 3916 h 755"/>
                  <a:gd name="T52" fmla="*/ 26745 w 1957"/>
                  <a:gd name="T53" fmla="*/ 4115 h 755"/>
                  <a:gd name="T54" fmla="*/ 25945 w 1957"/>
                  <a:gd name="T55" fmla="*/ 4506 h 755"/>
                  <a:gd name="T56" fmla="*/ 24346 w 1957"/>
                  <a:gd name="T57" fmla="*/ 5488 h 755"/>
                  <a:gd name="T58" fmla="*/ 22968 w 1957"/>
                  <a:gd name="T59" fmla="*/ 7064 h 755"/>
                  <a:gd name="T60" fmla="*/ 25347 w 1957"/>
                  <a:gd name="T61" fmla="*/ 6463 h 755"/>
                  <a:gd name="T62" fmla="*/ 27723 w 1957"/>
                  <a:gd name="T63" fmla="*/ 5488 h 755"/>
                  <a:gd name="T64" fmla="*/ 29313 w 1957"/>
                  <a:gd name="T65" fmla="*/ 4310 h 755"/>
                  <a:gd name="T66" fmla="*/ 29898 w 1957"/>
                  <a:gd name="T67" fmla="*/ 4310 h 755"/>
                  <a:gd name="T68" fmla="*/ 30115 w 1957"/>
                  <a:gd name="T69" fmla="*/ 4506 h 755"/>
                  <a:gd name="T70" fmla="*/ 31296 w 1957"/>
                  <a:gd name="T71" fmla="*/ 2938 h 755"/>
                  <a:gd name="T72" fmla="*/ 31496 w 1957"/>
                  <a:gd name="T73" fmla="*/ 2539 h 755"/>
                  <a:gd name="T74" fmla="*/ 31876 w 1957"/>
                  <a:gd name="T75" fmla="*/ 2344 h 755"/>
                  <a:gd name="T76" fmla="*/ 31690 w 1957"/>
                  <a:gd name="T77" fmla="*/ 1549 h 755"/>
                  <a:gd name="T78" fmla="*/ 31876 w 1957"/>
                  <a:gd name="T79" fmla="*/ 974 h 755"/>
                  <a:gd name="T80" fmla="*/ 33673 w 1957"/>
                  <a:gd name="T81" fmla="*/ 379 h 755"/>
                  <a:gd name="T82" fmla="*/ 34467 w 1957"/>
                  <a:gd name="T83" fmla="*/ 974 h 755"/>
                  <a:gd name="T84" fmla="*/ 34666 w 1957"/>
                  <a:gd name="T85" fmla="*/ 2539 h 755"/>
                  <a:gd name="T86" fmla="*/ 33474 w 1957"/>
                  <a:gd name="T87" fmla="*/ 5110 h 755"/>
                  <a:gd name="T88" fmla="*/ 31094 w 1957"/>
                  <a:gd name="T89" fmla="*/ 8224 h 755"/>
                  <a:gd name="T90" fmla="*/ 29313 w 1957"/>
                  <a:gd name="T91" fmla="*/ 10396 h 755"/>
                  <a:gd name="T92" fmla="*/ 22170 w 1957"/>
                  <a:gd name="T93" fmla="*/ 13336 h 755"/>
                  <a:gd name="T94" fmla="*/ 6749 w 1957"/>
                  <a:gd name="T95" fmla="*/ 10597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round/>
                <a:headEnd/>
                <a:tailEnd/>
              </a:ln>
            </p:spPr>
            <p:txBody>
              <a:bodyPr/>
              <a:lstStyle/>
              <a:p>
                <a:endParaRPr lang="es-ES_tradnl"/>
              </a:p>
            </p:txBody>
          </p:sp>
          <p:sp>
            <p:nvSpPr>
              <p:cNvPr id="191547" name="Freeform 17"/>
              <p:cNvSpPr>
                <a:spLocks/>
              </p:cNvSpPr>
              <p:nvPr/>
            </p:nvSpPr>
            <p:spPr bwMode="auto">
              <a:xfrm>
                <a:off x="1571" y="1537"/>
                <a:ext cx="225" cy="541"/>
              </a:xfrm>
              <a:custGeom>
                <a:avLst/>
                <a:gdLst>
                  <a:gd name="T0" fmla="*/ 400 w 157"/>
                  <a:gd name="T1" fmla="*/ 6655 h 378"/>
                  <a:gd name="T2" fmla="*/ 198 w 157"/>
                  <a:gd name="T3" fmla="*/ 6459 h 378"/>
                  <a:gd name="T4" fmla="*/ 0 w 157"/>
                  <a:gd name="T5" fmla="*/ 6459 h 378"/>
                  <a:gd name="T6" fmla="*/ 0 w 157"/>
                  <a:gd name="T7" fmla="*/ 5277 h 378"/>
                  <a:gd name="T8" fmla="*/ 400 w 157"/>
                  <a:gd name="T9" fmla="*/ 4289 h 378"/>
                  <a:gd name="T10" fmla="*/ 797 w 157"/>
                  <a:gd name="T11" fmla="*/ 4289 h 378"/>
                  <a:gd name="T12" fmla="*/ 797 w 157"/>
                  <a:gd name="T13" fmla="*/ 2148 h 378"/>
                  <a:gd name="T14" fmla="*/ 1198 w 157"/>
                  <a:gd name="T15" fmla="*/ 1158 h 378"/>
                  <a:gd name="T16" fmla="*/ 1394 w 157"/>
                  <a:gd name="T17" fmla="*/ 575 h 378"/>
                  <a:gd name="T18" fmla="*/ 1998 w 157"/>
                  <a:gd name="T19" fmla="*/ 0 h 378"/>
                  <a:gd name="T20" fmla="*/ 2181 w 157"/>
                  <a:gd name="T21" fmla="*/ 0 h 378"/>
                  <a:gd name="T22" fmla="*/ 2581 w 157"/>
                  <a:gd name="T23" fmla="*/ 379 h 378"/>
                  <a:gd name="T24" fmla="*/ 2787 w 157"/>
                  <a:gd name="T25" fmla="*/ 379 h 378"/>
                  <a:gd name="T26" fmla="*/ 2787 w 157"/>
                  <a:gd name="T27" fmla="*/ 1374 h 378"/>
                  <a:gd name="T28" fmla="*/ 2581 w 157"/>
                  <a:gd name="T29" fmla="*/ 2337 h 378"/>
                  <a:gd name="T30" fmla="*/ 2385 w 157"/>
                  <a:gd name="T31" fmla="*/ 2732 h 378"/>
                  <a:gd name="T32" fmla="*/ 1998 w 157"/>
                  <a:gd name="T33" fmla="*/ 3134 h 378"/>
                  <a:gd name="T34" fmla="*/ 1801 w 157"/>
                  <a:gd name="T35" fmla="*/ 3514 h 378"/>
                  <a:gd name="T36" fmla="*/ 1604 w 157"/>
                  <a:gd name="T37" fmla="*/ 5098 h 378"/>
                  <a:gd name="T38" fmla="*/ 1394 w 157"/>
                  <a:gd name="T39" fmla="*/ 5098 h 378"/>
                  <a:gd name="T40" fmla="*/ 797 w 157"/>
                  <a:gd name="T41" fmla="*/ 6243 h 378"/>
                  <a:gd name="T42" fmla="*/ 603 w 157"/>
                  <a:gd name="T43" fmla="*/ 6459 h 378"/>
                  <a:gd name="T44" fmla="*/ 400 w 157"/>
                  <a:gd name="T45" fmla="*/ 6655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round/>
                <a:headEnd/>
                <a:tailEnd/>
              </a:ln>
            </p:spPr>
            <p:txBody>
              <a:bodyPr/>
              <a:lstStyle/>
              <a:p>
                <a:endParaRPr lang="es-ES_tradnl"/>
              </a:p>
            </p:txBody>
          </p:sp>
          <p:sp>
            <p:nvSpPr>
              <p:cNvPr id="191548" name="Freeform 18"/>
              <p:cNvSpPr>
                <a:spLocks/>
              </p:cNvSpPr>
              <p:nvPr/>
            </p:nvSpPr>
            <p:spPr bwMode="auto">
              <a:xfrm>
                <a:off x="1603" y="1886"/>
                <a:ext cx="97" cy="65"/>
              </a:xfrm>
              <a:custGeom>
                <a:avLst/>
                <a:gdLst>
                  <a:gd name="T0" fmla="*/ 0 w 68"/>
                  <a:gd name="T1" fmla="*/ 0 h 45"/>
                  <a:gd name="T2" fmla="*/ 1164 w 68"/>
                  <a:gd name="T3" fmla="*/ 854 h 45"/>
                  <a:gd name="T4" fmla="*/ 1164 w 68"/>
                  <a:gd name="T5" fmla="*/ 649 h 45"/>
                  <a:gd name="T6" fmla="*/ 397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round/>
                <a:headEnd/>
                <a:tailEnd/>
              </a:ln>
            </p:spPr>
            <p:txBody>
              <a:bodyPr/>
              <a:lstStyle/>
              <a:p>
                <a:endParaRPr lang="es-ES_tradnl"/>
              </a:p>
            </p:txBody>
          </p:sp>
          <p:sp>
            <p:nvSpPr>
              <p:cNvPr id="191549" name="Line 19"/>
              <p:cNvSpPr>
                <a:spLocks noChangeShapeType="1"/>
              </p:cNvSpPr>
              <p:nvPr/>
            </p:nvSpPr>
            <p:spPr bwMode="auto">
              <a:xfrm>
                <a:off x="3797" y="1441"/>
                <a:ext cx="47" cy="16"/>
              </a:xfrm>
              <a:prstGeom prst="line">
                <a:avLst/>
              </a:prstGeom>
              <a:noFill/>
              <a:ln w="0">
                <a:solidFill>
                  <a:srgbClr val="000000"/>
                </a:solidFill>
                <a:round/>
                <a:headEnd/>
                <a:tailEnd/>
              </a:ln>
            </p:spPr>
            <p:txBody>
              <a:bodyPr/>
              <a:lstStyle/>
              <a:p>
                <a:endParaRPr lang="es-ES_tradnl"/>
              </a:p>
            </p:txBody>
          </p:sp>
          <p:sp>
            <p:nvSpPr>
              <p:cNvPr id="191550" name="Freeform 20"/>
              <p:cNvSpPr>
                <a:spLocks/>
              </p:cNvSpPr>
              <p:nvPr/>
            </p:nvSpPr>
            <p:spPr bwMode="auto">
              <a:xfrm>
                <a:off x="3781" y="1329"/>
                <a:ext cx="353" cy="447"/>
              </a:xfrm>
              <a:custGeom>
                <a:avLst/>
                <a:gdLst>
                  <a:gd name="T0" fmla="*/ 198 w 246"/>
                  <a:gd name="T1" fmla="*/ 4934 h 312"/>
                  <a:gd name="T2" fmla="*/ 402 w 246"/>
                  <a:gd name="T3" fmla="*/ 4549 h 312"/>
                  <a:gd name="T4" fmla="*/ 402 w 246"/>
                  <a:gd name="T5" fmla="*/ 4155 h 312"/>
                  <a:gd name="T6" fmla="*/ 0 w 246"/>
                  <a:gd name="T7" fmla="*/ 3739 h 312"/>
                  <a:gd name="T8" fmla="*/ 0 w 246"/>
                  <a:gd name="T9" fmla="*/ 3555 h 312"/>
                  <a:gd name="T10" fmla="*/ 198 w 246"/>
                  <a:gd name="T11" fmla="*/ 3358 h 312"/>
                  <a:gd name="T12" fmla="*/ 198 w 246"/>
                  <a:gd name="T13" fmla="*/ 2377 h 312"/>
                  <a:gd name="T14" fmla="*/ 402 w 246"/>
                  <a:gd name="T15" fmla="*/ 2181 h 312"/>
                  <a:gd name="T16" fmla="*/ 402 w 246"/>
                  <a:gd name="T17" fmla="*/ 1970 h 312"/>
                  <a:gd name="T18" fmla="*/ 585 w 246"/>
                  <a:gd name="T19" fmla="*/ 1970 h 312"/>
                  <a:gd name="T20" fmla="*/ 585 w 246"/>
                  <a:gd name="T21" fmla="*/ 1196 h 312"/>
                  <a:gd name="T22" fmla="*/ 1004 w 246"/>
                  <a:gd name="T23" fmla="*/ 993 h 312"/>
                  <a:gd name="T24" fmla="*/ 1004 w 246"/>
                  <a:gd name="T25" fmla="*/ 797 h 312"/>
                  <a:gd name="T26" fmla="*/ 1609 w 246"/>
                  <a:gd name="T27" fmla="*/ 198 h 312"/>
                  <a:gd name="T28" fmla="*/ 2603 w 246"/>
                  <a:gd name="T29" fmla="*/ 0 h 312"/>
                  <a:gd name="T30" fmla="*/ 4210 w 246"/>
                  <a:gd name="T31" fmla="*/ 603 h 312"/>
                  <a:gd name="T32" fmla="*/ 4431 w 246"/>
                  <a:gd name="T33" fmla="*/ 2377 h 312"/>
                  <a:gd name="T34" fmla="*/ 4210 w 246"/>
                  <a:gd name="T35" fmla="*/ 2775 h 312"/>
                  <a:gd name="T36" fmla="*/ 4210 w 246"/>
                  <a:gd name="T37" fmla="*/ 2959 h 312"/>
                  <a:gd name="T38" fmla="*/ 4009 w 246"/>
                  <a:gd name="T39" fmla="*/ 2959 h 312"/>
                  <a:gd name="T40" fmla="*/ 4009 w 246"/>
                  <a:gd name="T41" fmla="*/ 3155 h 312"/>
                  <a:gd name="T42" fmla="*/ 3810 w 246"/>
                  <a:gd name="T43" fmla="*/ 3358 h 312"/>
                  <a:gd name="T44" fmla="*/ 3607 w 246"/>
                  <a:gd name="T45" fmla="*/ 3358 h 312"/>
                  <a:gd name="T46" fmla="*/ 3424 w 246"/>
                  <a:gd name="T47" fmla="*/ 3555 h 312"/>
                  <a:gd name="T48" fmla="*/ 3227 w 246"/>
                  <a:gd name="T49" fmla="*/ 3555 h 312"/>
                  <a:gd name="T50" fmla="*/ 3005 w 246"/>
                  <a:gd name="T51" fmla="*/ 3953 h 312"/>
                  <a:gd name="T52" fmla="*/ 2807 w 246"/>
                  <a:gd name="T53" fmla="*/ 4155 h 312"/>
                  <a:gd name="T54" fmla="*/ 2807 w 246"/>
                  <a:gd name="T55" fmla="*/ 4351 h 312"/>
                  <a:gd name="T56" fmla="*/ 2603 w 246"/>
                  <a:gd name="T57" fmla="*/ 4752 h 312"/>
                  <a:gd name="T58" fmla="*/ 2603 w 246"/>
                  <a:gd name="T59" fmla="*/ 4934 h 312"/>
                  <a:gd name="T60" fmla="*/ 1204 w 246"/>
                  <a:gd name="T61" fmla="*/ 5537 h 312"/>
                  <a:gd name="T62" fmla="*/ 198 w 246"/>
                  <a:gd name="T63" fmla="*/ 4934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round/>
                <a:headEnd/>
                <a:tailEnd/>
              </a:ln>
            </p:spPr>
            <p:txBody>
              <a:bodyPr/>
              <a:lstStyle/>
              <a:p>
                <a:endParaRPr lang="es-ES_tradnl"/>
              </a:p>
            </p:txBody>
          </p:sp>
          <p:sp>
            <p:nvSpPr>
              <p:cNvPr id="191551" name="Freeform 21"/>
              <p:cNvSpPr>
                <a:spLocks/>
              </p:cNvSpPr>
              <p:nvPr/>
            </p:nvSpPr>
            <p:spPr bwMode="auto">
              <a:xfrm>
                <a:off x="3862" y="1298"/>
                <a:ext cx="303" cy="270"/>
              </a:xfrm>
              <a:custGeom>
                <a:avLst/>
                <a:gdLst>
                  <a:gd name="T0" fmla="*/ 0 w 212"/>
                  <a:gd name="T1" fmla="*/ 1166 h 189"/>
                  <a:gd name="T2" fmla="*/ 0 w 212"/>
                  <a:gd name="T3" fmla="*/ 971 h 189"/>
                  <a:gd name="T4" fmla="*/ 196 w 212"/>
                  <a:gd name="T5" fmla="*/ 776 h 189"/>
                  <a:gd name="T6" fmla="*/ 376 w 212"/>
                  <a:gd name="T7" fmla="*/ 376 h 189"/>
                  <a:gd name="T8" fmla="*/ 768 w 212"/>
                  <a:gd name="T9" fmla="*/ 196 h 189"/>
                  <a:gd name="T10" fmla="*/ 972 w 212"/>
                  <a:gd name="T11" fmla="*/ 0 h 189"/>
                  <a:gd name="T12" fmla="*/ 1932 w 212"/>
                  <a:gd name="T13" fmla="*/ 0 h 189"/>
                  <a:gd name="T14" fmla="*/ 2335 w 212"/>
                  <a:gd name="T15" fmla="*/ 196 h 189"/>
                  <a:gd name="T16" fmla="*/ 2917 w 212"/>
                  <a:gd name="T17" fmla="*/ 376 h 189"/>
                  <a:gd name="T18" fmla="*/ 3317 w 212"/>
                  <a:gd name="T19" fmla="*/ 776 h 189"/>
                  <a:gd name="T20" fmla="*/ 3317 w 212"/>
                  <a:gd name="T21" fmla="*/ 971 h 189"/>
                  <a:gd name="T22" fmla="*/ 3497 w 212"/>
                  <a:gd name="T23" fmla="*/ 1349 h 189"/>
                  <a:gd name="T24" fmla="*/ 3693 w 212"/>
                  <a:gd name="T25" fmla="*/ 1927 h 189"/>
                  <a:gd name="T26" fmla="*/ 3497 w 212"/>
                  <a:gd name="T27" fmla="*/ 2304 h 189"/>
                  <a:gd name="T28" fmla="*/ 3497 w 212"/>
                  <a:gd name="T29" fmla="*/ 2713 h 189"/>
                  <a:gd name="T30" fmla="*/ 3317 w 212"/>
                  <a:gd name="T31" fmla="*/ 3087 h 189"/>
                  <a:gd name="T32" fmla="*/ 3097 w 212"/>
                  <a:gd name="T33" fmla="*/ 3277 h 189"/>
                  <a:gd name="T34" fmla="*/ 2917 w 212"/>
                  <a:gd name="T35" fmla="*/ 3277 h 189"/>
                  <a:gd name="T36" fmla="*/ 3097 w 212"/>
                  <a:gd name="T37" fmla="*/ 3277 h 189"/>
                  <a:gd name="T38" fmla="*/ 3097 w 212"/>
                  <a:gd name="T39" fmla="*/ 3087 h 189"/>
                  <a:gd name="T40" fmla="*/ 2525 w 212"/>
                  <a:gd name="T41" fmla="*/ 3087 h 189"/>
                  <a:gd name="T42" fmla="*/ 2721 w 212"/>
                  <a:gd name="T43" fmla="*/ 3087 h 189"/>
                  <a:gd name="T44" fmla="*/ 2721 w 212"/>
                  <a:gd name="T45" fmla="*/ 3277 h 189"/>
                  <a:gd name="T46" fmla="*/ 2525 w 212"/>
                  <a:gd name="T47" fmla="*/ 3277 h 189"/>
                  <a:gd name="T48" fmla="*/ 2525 w 212"/>
                  <a:gd name="T49" fmla="*/ 3087 h 189"/>
                  <a:gd name="T50" fmla="*/ 2525 w 212"/>
                  <a:gd name="T51" fmla="*/ 3277 h 189"/>
                  <a:gd name="T52" fmla="*/ 2335 w 212"/>
                  <a:gd name="T53" fmla="*/ 3277 h 189"/>
                  <a:gd name="T54" fmla="*/ 2150 w 212"/>
                  <a:gd name="T55" fmla="*/ 3087 h 189"/>
                  <a:gd name="T56" fmla="*/ 1932 w 212"/>
                  <a:gd name="T57" fmla="*/ 3087 h 189"/>
                  <a:gd name="T58" fmla="*/ 2150 w 212"/>
                  <a:gd name="T59" fmla="*/ 2516 h 189"/>
                  <a:gd name="T60" fmla="*/ 2150 w 212"/>
                  <a:gd name="T61" fmla="*/ 1927 h 189"/>
                  <a:gd name="T62" fmla="*/ 2335 w 212"/>
                  <a:gd name="T63" fmla="*/ 1927 h 189"/>
                  <a:gd name="T64" fmla="*/ 2335 w 212"/>
                  <a:gd name="T65" fmla="*/ 1733 h 189"/>
                  <a:gd name="T66" fmla="*/ 2525 w 212"/>
                  <a:gd name="T67" fmla="*/ 1543 h 189"/>
                  <a:gd name="T68" fmla="*/ 2525 w 212"/>
                  <a:gd name="T69" fmla="*/ 1349 h 189"/>
                  <a:gd name="T70" fmla="*/ 2335 w 212"/>
                  <a:gd name="T71" fmla="*/ 1349 h 189"/>
                  <a:gd name="T72" fmla="*/ 2335 w 212"/>
                  <a:gd name="T73" fmla="*/ 1166 h 189"/>
                  <a:gd name="T74" fmla="*/ 1741 w 212"/>
                  <a:gd name="T75" fmla="*/ 1166 h 189"/>
                  <a:gd name="T76" fmla="*/ 1552 w 212"/>
                  <a:gd name="T77" fmla="*/ 971 h 189"/>
                  <a:gd name="T78" fmla="*/ 1932 w 212"/>
                  <a:gd name="T79" fmla="*/ 971 h 189"/>
                  <a:gd name="T80" fmla="*/ 1741 w 212"/>
                  <a:gd name="T81" fmla="*/ 776 h 189"/>
                  <a:gd name="T82" fmla="*/ 1169 w 212"/>
                  <a:gd name="T83" fmla="*/ 776 h 189"/>
                  <a:gd name="T84" fmla="*/ 1352 w 212"/>
                  <a:gd name="T85" fmla="*/ 776 h 189"/>
                  <a:gd name="T86" fmla="*/ 1169 w 212"/>
                  <a:gd name="T87" fmla="*/ 571 h 189"/>
                  <a:gd name="T88" fmla="*/ 972 w 212"/>
                  <a:gd name="T89" fmla="*/ 571 h 189"/>
                  <a:gd name="T90" fmla="*/ 768 w 212"/>
                  <a:gd name="T91" fmla="*/ 776 h 189"/>
                  <a:gd name="T92" fmla="*/ 572 w 212"/>
                  <a:gd name="T93" fmla="*/ 776 h 189"/>
                  <a:gd name="T94" fmla="*/ 768 w 212"/>
                  <a:gd name="T95" fmla="*/ 776 h 189"/>
                  <a:gd name="T96" fmla="*/ 768 w 212"/>
                  <a:gd name="T97" fmla="*/ 571 h 189"/>
                  <a:gd name="T98" fmla="*/ 972 w 212"/>
                  <a:gd name="T99" fmla="*/ 571 h 189"/>
                  <a:gd name="T100" fmla="*/ 572 w 212"/>
                  <a:gd name="T101" fmla="*/ 571 h 189"/>
                  <a:gd name="T102" fmla="*/ 376 w 212"/>
                  <a:gd name="T103" fmla="*/ 776 h 189"/>
                  <a:gd name="T104" fmla="*/ 376 w 212"/>
                  <a:gd name="T105" fmla="*/ 971 h 189"/>
                  <a:gd name="T106" fmla="*/ 196 w 212"/>
                  <a:gd name="T107" fmla="*/ 971 h 189"/>
                  <a:gd name="T108" fmla="*/ 0 w 212"/>
                  <a:gd name="T109" fmla="*/ 1166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round/>
                <a:headEnd/>
                <a:tailEnd/>
              </a:ln>
            </p:spPr>
            <p:txBody>
              <a:bodyPr/>
              <a:lstStyle/>
              <a:p>
                <a:endParaRPr lang="es-ES_tradnl"/>
              </a:p>
            </p:txBody>
          </p:sp>
          <p:sp>
            <p:nvSpPr>
              <p:cNvPr id="191552" name="Line 22"/>
              <p:cNvSpPr>
                <a:spLocks noChangeShapeType="1"/>
              </p:cNvSpPr>
              <p:nvPr/>
            </p:nvSpPr>
            <p:spPr bwMode="auto">
              <a:xfrm>
                <a:off x="4053" y="1568"/>
                <a:ext cx="2" cy="16"/>
              </a:xfrm>
              <a:prstGeom prst="line">
                <a:avLst/>
              </a:prstGeom>
              <a:noFill/>
              <a:ln w="0">
                <a:solidFill>
                  <a:srgbClr val="000000"/>
                </a:solidFill>
                <a:round/>
                <a:headEnd/>
                <a:tailEnd/>
              </a:ln>
            </p:spPr>
            <p:txBody>
              <a:bodyPr/>
              <a:lstStyle/>
              <a:p>
                <a:endParaRPr lang="es-ES_tradnl"/>
              </a:p>
            </p:txBody>
          </p:sp>
          <p:sp>
            <p:nvSpPr>
              <p:cNvPr id="191553" name="Freeform 23"/>
              <p:cNvSpPr>
                <a:spLocks/>
              </p:cNvSpPr>
              <p:nvPr/>
            </p:nvSpPr>
            <p:spPr bwMode="auto">
              <a:xfrm>
                <a:off x="4069" y="1537"/>
                <a:ext cx="16" cy="47"/>
              </a:xfrm>
              <a:custGeom>
                <a:avLst/>
                <a:gdLst>
                  <a:gd name="T0" fmla="*/ 0 w 11"/>
                  <a:gd name="T1" fmla="*/ 554 h 33"/>
                  <a:gd name="T2" fmla="*/ 0 w 11"/>
                  <a:gd name="T3" fmla="*/ 369 h 33"/>
                  <a:gd name="T4" fmla="*/ 215 w 11"/>
                  <a:gd name="T5" fmla="*/ 369 h 33"/>
                  <a:gd name="T6" fmla="*/ 215 w 11"/>
                  <a:gd name="T7" fmla="*/ 192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round/>
                <a:headEnd/>
                <a:tailEnd/>
              </a:ln>
            </p:spPr>
            <p:txBody>
              <a:bodyPr/>
              <a:lstStyle/>
              <a:p>
                <a:endParaRPr lang="es-ES_tradnl"/>
              </a:p>
            </p:txBody>
          </p:sp>
          <p:sp>
            <p:nvSpPr>
              <p:cNvPr id="191554" name="Freeform 24"/>
              <p:cNvSpPr>
                <a:spLocks/>
              </p:cNvSpPr>
              <p:nvPr/>
            </p:nvSpPr>
            <p:spPr bwMode="auto">
              <a:xfrm>
                <a:off x="4069" y="1553"/>
                <a:ext cx="32" cy="31"/>
              </a:xfrm>
              <a:custGeom>
                <a:avLst/>
                <a:gdLst>
                  <a:gd name="T0" fmla="*/ 442 w 22"/>
                  <a:gd name="T1" fmla="*/ 0 h 22"/>
                  <a:gd name="T2" fmla="*/ 442 w 22"/>
                  <a:gd name="T3" fmla="*/ 176 h 22"/>
                  <a:gd name="T4" fmla="*/ 215 w 22"/>
                  <a:gd name="T5" fmla="*/ 344 h 22"/>
                  <a:gd name="T6" fmla="*/ 0 w 22"/>
                  <a:gd name="T7" fmla="*/ 344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round/>
                <a:headEnd/>
                <a:tailEnd/>
              </a:ln>
            </p:spPr>
            <p:txBody>
              <a:bodyPr/>
              <a:lstStyle/>
              <a:p>
                <a:endParaRPr lang="es-ES_tradnl"/>
              </a:p>
            </p:txBody>
          </p:sp>
          <p:sp>
            <p:nvSpPr>
              <p:cNvPr id="191555" name="Freeform 25"/>
              <p:cNvSpPr>
                <a:spLocks/>
              </p:cNvSpPr>
              <p:nvPr/>
            </p:nvSpPr>
            <p:spPr bwMode="auto">
              <a:xfrm>
                <a:off x="3844" y="1457"/>
                <a:ext cx="2" cy="16"/>
              </a:xfrm>
              <a:custGeom>
                <a:avLst/>
                <a:gdLst>
                  <a:gd name="T0" fmla="*/ 0 w 2"/>
                  <a:gd name="T1" fmla="*/ 215 h 11"/>
                  <a:gd name="T2" fmla="*/ 0 w 2"/>
                  <a:gd name="T3" fmla="*/ 0 h 11"/>
                  <a:gd name="T4" fmla="*/ 0 w 2"/>
                  <a:gd name="T5" fmla="*/ 215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round/>
                <a:headEnd/>
                <a:tailEnd/>
              </a:ln>
            </p:spPr>
            <p:txBody>
              <a:bodyPr/>
              <a:lstStyle/>
              <a:p>
                <a:endParaRPr lang="es-ES_tradnl"/>
              </a:p>
            </p:txBody>
          </p:sp>
          <p:sp>
            <p:nvSpPr>
              <p:cNvPr id="191556" name="Freeform 26"/>
              <p:cNvSpPr>
                <a:spLocks/>
              </p:cNvSpPr>
              <p:nvPr/>
            </p:nvSpPr>
            <p:spPr bwMode="auto">
              <a:xfrm>
                <a:off x="3909" y="1488"/>
                <a:ext cx="1" cy="33"/>
              </a:xfrm>
              <a:custGeom>
                <a:avLst/>
                <a:gdLst>
                  <a:gd name="T0" fmla="*/ 0 w 1"/>
                  <a:gd name="T1" fmla="*/ 205 h 23"/>
                  <a:gd name="T2" fmla="*/ 0 w 1"/>
                  <a:gd name="T3" fmla="*/ 0 h 23"/>
                  <a:gd name="T4" fmla="*/ 0 w 1"/>
                  <a:gd name="T5" fmla="*/ 407 h 23"/>
                  <a:gd name="T6" fmla="*/ 0 w 1"/>
                  <a:gd name="T7" fmla="*/ 205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round/>
                <a:headEnd/>
                <a:tailEnd/>
              </a:ln>
            </p:spPr>
            <p:txBody>
              <a:bodyPr/>
              <a:lstStyle/>
              <a:p>
                <a:endParaRPr lang="es-ES_tradnl"/>
              </a:p>
            </p:txBody>
          </p:sp>
          <p:sp>
            <p:nvSpPr>
              <p:cNvPr id="191557" name="Freeform 27"/>
              <p:cNvSpPr>
                <a:spLocks/>
              </p:cNvSpPr>
              <p:nvPr/>
            </p:nvSpPr>
            <p:spPr bwMode="auto">
              <a:xfrm>
                <a:off x="3909" y="1488"/>
                <a:ext cx="33" cy="33"/>
              </a:xfrm>
              <a:custGeom>
                <a:avLst/>
                <a:gdLst>
                  <a:gd name="T0" fmla="*/ 0 w 23"/>
                  <a:gd name="T1" fmla="*/ 0 h 23"/>
                  <a:gd name="T2" fmla="*/ 198 w 23"/>
                  <a:gd name="T3" fmla="*/ 205 h 23"/>
                  <a:gd name="T4" fmla="*/ 198 w 23"/>
                  <a:gd name="T5" fmla="*/ 407 h 23"/>
                  <a:gd name="T6" fmla="*/ 407 w 23"/>
                  <a:gd name="T7" fmla="*/ 40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round/>
                <a:headEnd/>
                <a:tailEnd/>
              </a:ln>
            </p:spPr>
            <p:txBody>
              <a:bodyPr/>
              <a:lstStyle/>
              <a:p>
                <a:endParaRPr lang="es-ES_tradnl"/>
              </a:p>
            </p:txBody>
          </p:sp>
          <p:sp>
            <p:nvSpPr>
              <p:cNvPr id="191558" name="Freeform 28"/>
              <p:cNvSpPr>
                <a:spLocks/>
              </p:cNvSpPr>
              <p:nvPr/>
            </p:nvSpPr>
            <p:spPr bwMode="auto">
              <a:xfrm>
                <a:off x="3829" y="1457"/>
                <a:ext cx="33" cy="16"/>
              </a:xfrm>
              <a:custGeom>
                <a:avLst/>
                <a:gdLst>
                  <a:gd name="T0" fmla="*/ 0 w 23"/>
                  <a:gd name="T1" fmla="*/ 0 h 11"/>
                  <a:gd name="T2" fmla="*/ 198 w 23"/>
                  <a:gd name="T3" fmla="*/ 0 h 11"/>
                  <a:gd name="T4" fmla="*/ 198 w 23"/>
                  <a:gd name="T5" fmla="*/ 215 h 11"/>
                  <a:gd name="T6" fmla="*/ 407 w 23"/>
                  <a:gd name="T7" fmla="*/ 215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round/>
                <a:headEnd/>
                <a:tailEnd/>
              </a:ln>
            </p:spPr>
            <p:txBody>
              <a:bodyPr/>
              <a:lstStyle/>
              <a:p>
                <a:endParaRPr lang="es-ES_tradnl"/>
              </a:p>
            </p:txBody>
          </p:sp>
          <p:sp>
            <p:nvSpPr>
              <p:cNvPr id="191559" name="Freeform 29"/>
              <p:cNvSpPr>
                <a:spLocks/>
              </p:cNvSpPr>
              <p:nvPr/>
            </p:nvSpPr>
            <p:spPr bwMode="auto">
              <a:xfrm>
                <a:off x="3813" y="1441"/>
                <a:ext cx="49" cy="112"/>
              </a:xfrm>
              <a:custGeom>
                <a:avLst/>
                <a:gdLst>
                  <a:gd name="T0" fmla="*/ 409 w 34"/>
                  <a:gd name="T1" fmla="*/ 0 h 78"/>
                  <a:gd name="T2" fmla="*/ 636 w 34"/>
                  <a:gd name="T3" fmla="*/ 0 h 78"/>
                  <a:gd name="T4" fmla="*/ 636 w 34"/>
                  <a:gd name="T5" fmla="*/ 402 h 78"/>
                  <a:gd name="T6" fmla="*/ 206 w 34"/>
                  <a:gd name="T7" fmla="*/ 817 h 78"/>
                  <a:gd name="T8" fmla="*/ 0 w 34"/>
                  <a:gd name="T9" fmla="*/ 817 h 78"/>
                  <a:gd name="T10" fmla="*/ 0 w 34"/>
                  <a:gd name="T11" fmla="*/ 1208 h 78"/>
                  <a:gd name="T12" fmla="*/ 206 w 34"/>
                  <a:gd name="T13" fmla="*/ 1208 h 78"/>
                  <a:gd name="T14" fmla="*/ 206 w 34"/>
                  <a:gd name="T15" fmla="*/ 1413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round/>
                <a:headEnd/>
                <a:tailEnd/>
              </a:ln>
            </p:spPr>
            <p:txBody>
              <a:bodyPr/>
              <a:lstStyle/>
              <a:p>
                <a:endParaRPr lang="es-ES_tradnl"/>
              </a:p>
            </p:txBody>
          </p:sp>
          <p:sp>
            <p:nvSpPr>
              <p:cNvPr id="191560" name="Freeform 30"/>
              <p:cNvSpPr>
                <a:spLocks/>
              </p:cNvSpPr>
              <p:nvPr/>
            </p:nvSpPr>
            <p:spPr bwMode="auto">
              <a:xfrm>
                <a:off x="3829" y="1537"/>
                <a:ext cx="48" cy="16"/>
              </a:xfrm>
              <a:custGeom>
                <a:avLst/>
                <a:gdLst>
                  <a:gd name="T0" fmla="*/ 0 w 34"/>
                  <a:gd name="T1" fmla="*/ 0 h 11"/>
                  <a:gd name="T2" fmla="*/ 179 w 34"/>
                  <a:gd name="T3" fmla="*/ 0 h 11"/>
                  <a:gd name="T4" fmla="*/ 179 w 34"/>
                  <a:gd name="T5" fmla="*/ 215 h 11"/>
                  <a:gd name="T6" fmla="*/ 357 w 34"/>
                  <a:gd name="T7" fmla="*/ 215 h 11"/>
                  <a:gd name="T8" fmla="*/ 541 w 34"/>
                  <a:gd name="T9" fmla="*/ 0 h 11"/>
                  <a:gd name="T10" fmla="*/ 357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round/>
                <a:headEnd/>
                <a:tailEnd/>
              </a:ln>
            </p:spPr>
            <p:txBody>
              <a:bodyPr/>
              <a:lstStyle/>
              <a:p>
                <a:endParaRPr lang="es-ES_tradnl"/>
              </a:p>
            </p:txBody>
          </p:sp>
          <p:sp>
            <p:nvSpPr>
              <p:cNvPr id="191561" name="Freeform 31"/>
              <p:cNvSpPr>
                <a:spLocks/>
              </p:cNvSpPr>
              <p:nvPr/>
            </p:nvSpPr>
            <p:spPr bwMode="auto">
              <a:xfrm>
                <a:off x="3797" y="1425"/>
                <a:ext cx="160" cy="128"/>
              </a:xfrm>
              <a:custGeom>
                <a:avLst/>
                <a:gdLst>
                  <a:gd name="T0" fmla="*/ 196 w 112"/>
                  <a:gd name="T1" fmla="*/ 1025 h 89"/>
                  <a:gd name="T2" fmla="*/ 0 w 112"/>
                  <a:gd name="T3" fmla="*/ 1025 h 89"/>
                  <a:gd name="T4" fmla="*/ 0 w 112"/>
                  <a:gd name="T5" fmla="*/ 0 h 89"/>
                  <a:gd name="T6" fmla="*/ 196 w 112"/>
                  <a:gd name="T7" fmla="*/ 0 h 89"/>
                  <a:gd name="T8" fmla="*/ 376 w 112"/>
                  <a:gd name="T9" fmla="*/ 203 h 89"/>
                  <a:gd name="T10" fmla="*/ 1349 w 112"/>
                  <a:gd name="T11" fmla="*/ 604 h 89"/>
                  <a:gd name="T12" fmla="*/ 1749 w 112"/>
                  <a:gd name="T13" fmla="*/ 604 h 89"/>
                  <a:gd name="T14" fmla="*/ 1749 w 112"/>
                  <a:gd name="T15" fmla="*/ 803 h 89"/>
                  <a:gd name="T16" fmla="*/ 1944 w 112"/>
                  <a:gd name="T17" fmla="*/ 803 h 89"/>
                  <a:gd name="T18" fmla="*/ 1944 w 112"/>
                  <a:gd name="T19" fmla="*/ 1221 h 89"/>
                  <a:gd name="T20" fmla="*/ 1749 w 112"/>
                  <a:gd name="T21" fmla="*/ 1427 h 89"/>
                  <a:gd name="T22" fmla="*/ 1749 w 112"/>
                  <a:gd name="T23" fmla="*/ 1629 h 89"/>
                  <a:gd name="T24" fmla="*/ 1166 w 112"/>
                  <a:gd name="T25" fmla="*/ 1629 h 89"/>
                  <a:gd name="T26" fmla="*/ 971 w 112"/>
                  <a:gd name="T27" fmla="*/ 1427 h 89"/>
                  <a:gd name="T28" fmla="*/ 971 w 112"/>
                  <a:gd name="T29" fmla="*/ 1221 h 89"/>
                  <a:gd name="T30" fmla="*/ 776 w 112"/>
                  <a:gd name="T31" fmla="*/ 1025 h 89"/>
                  <a:gd name="T32" fmla="*/ 776 w 112"/>
                  <a:gd name="T33" fmla="*/ 803 h 89"/>
                  <a:gd name="T34" fmla="*/ 1166 w 112"/>
                  <a:gd name="T35" fmla="*/ 407 h 89"/>
                  <a:gd name="T36" fmla="*/ 1349 w 112"/>
                  <a:gd name="T37" fmla="*/ 40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round/>
                <a:headEnd/>
                <a:tailEnd/>
              </a:ln>
            </p:spPr>
            <p:txBody>
              <a:bodyPr/>
              <a:lstStyle/>
              <a:p>
                <a:endParaRPr lang="es-ES_tradnl"/>
              </a:p>
            </p:txBody>
          </p:sp>
          <p:sp>
            <p:nvSpPr>
              <p:cNvPr id="191562" name="Line 32"/>
              <p:cNvSpPr>
                <a:spLocks noChangeShapeType="1"/>
              </p:cNvSpPr>
              <p:nvPr/>
            </p:nvSpPr>
            <p:spPr bwMode="auto">
              <a:xfrm>
                <a:off x="3862" y="1473"/>
                <a:ext cx="15" cy="1"/>
              </a:xfrm>
              <a:prstGeom prst="line">
                <a:avLst/>
              </a:prstGeom>
              <a:noFill/>
              <a:ln w="0">
                <a:solidFill>
                  <a:srgbClr val="000000"/>
                </a:solidFill>
                <a:round/>
                <a:headEnd/>
                <a:tailEnd/>
              </a:ln>
            </p:spPr>
            <p:txBody>
              <a:bodyPr/>
              <a:lstStyle/>
              <a:p>
                <a:endParaRPr lang="es-ES_tradnl"/>
              </a:p>
            </p:txBody>
          </p:sp>
          <p:sp>
            <p:nvSpPr>
              <p:cNvPr id="191563" name="Line 33"/>
              <p:cNvSpPr>
                <a:spLocks noChangeShapeType="1"/>
              </p:cNvSpPr>
              <p:nvPr/>
            </p:nvSpPr>
            <p:spPr bwMode="auto">
              <a:xfrm>
                <a:off x="3957" y="1506"/>
                <a:ext cx="112" cy="15"/>
              </a:xfrm>
              <a:prstGeom prst="line">
                <a:avLst/>
              </a:prstGeom>
              <a:noFill/>
              <a:ln w="0">
                <a:solidFill>
                  <a:srgbClr val="000000"/>
                </a:solidFill>
                <a:round/>
                <a:headEnd/>
                <a:tailEnd/>
              </a:ln>
            </p:spPr>
            <p:txBody>
              <a:bodyPr/>
              <a:lstStyle/>
              <a:p>
                <a:endParaRPr lang="es-ES_tradnl"/>
              </a:p>
            </p:txBody>
          </p:sp>
          <p:sp>
            <p:nvSpPr>
              <p:cNvPr id="191564" name="Freeform 34"/>
              <p:cNvSpPr>
                <a:spLocks/>
              </p:cNvSpPr>
              <p:nvPr/>
            </p:nvSpPr>
            <p:spPr bwMode="auto">
              <a:xfrm>
                <a:off x="3813" y="1553"/>
                <a:ext cx="64" cy="47"/>
              </a:xfrm>
              <a:custGeom>
                <a:avLst/>
                <a:gdLst>
                  <a:gd name="T0" fmla="*/ 0 w 45"/>
                  <a:gd name="T1" fmla="*/ 0 h 33"/>
                  <a:gd name="T2" fmla="*/ 0 w 45"/>
                  <a:gd name="T3" fmla="*/ 192 h 33"/>
                  <a:gd name="T4" fmla="*/ 192 w 45"/>
                  <a:gd name="T5" fmla="*/ 192 h 33"/>
                  <a:gd name="T6" fmla="*/ 368 w 45"/>
                  <a:gd name="T7" fmla="*/ 369 h 33"/>
                  <a:gd name="T8" fmla="*/ 565 w 45"/>
                  <a:gd name="T9" fmla="*/ 369 h 33"/>
                  <a:gd name="T10" fmla="*/ 748 w 45"/>
                  <a:gd name="T11" fmla="*/ 554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round/>
                <a:headEnd/>
                <a:tailEnd/>
              </a:ln>
            </p:spPr>
            <p:txBody>
              <a:bodyPr/>
              <a:lstStyle/>
              <a:p>
                <a:endParaRPr lang="es-ES_tradnl"/>
              </a:p>
            </p:txBody>
          </p:sp>
          <p:sp>
            <p:nvSpPr>
              <p:cNvPr id="191565" name="Freeform 35"/>
              <p:cNvSpPr>
                <a:spLocks/>
              </p:cNvSpPr>
              <p:nvPr/>
            </p:nvSpPr>
            <p:spPr bwMode="auto">
              <a:xfrm>
                <a:off x="3813" y="1568"/>
                <a:ext cx="64" cy="32"/>
              </a:xfrm>
              <a:custGeom>
                <a:avLst/>
                <a:gdLst>
                  <a:gd name="T0" fmla="*/ 0 w 45"/>
                  <a:gd name="T1" fmla="*/ 0 h 22"/>
                  <a:gd name="T2" fmla="*/ 0 w 45"/>
                  <a:gd name="T3" fmla="*/ 215 h 22"/>
                  <a:gd name="T4" fmla="*/ 368 w 45"/>
                  <a:gd name="T5" fmla="*/ 215 h 22"/>
                  <a:gd name="T6" fmla="*/ 368 w 45"/>
                  <a:gd name="T7" fmla="*/ 442 h 22"/>
                  <a:gd name="T8" fmla="*/ 748 w 45"/>
                  <a:gd name="T9" fmla="*/ 442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round/>
                <a:headEnd/>
                <a:tailEnd/>
              </a:ln>
            </p:spPr>
            <p:txBody>
              <a:bodyPr/>
              <a:lstStyle/>
              <a:p>
                <a:endParaRPr lang="es-ES_tradnl"/>
              </a:p>
            </p:txBody>
          </p:sp>
          <p:sp>
            <p:nvSpPr>
              <p:cNvPr id="191566" name="Freeform 36"/>
              <p:cNvSpPr>
                <a:spLocks/>
              </p:cNvSpPr>
              <p:nvPr/>
            </p:nvSpPr>
            <p:spPr bwMode="auto">
              <a:xfrm>
                <a:off x="3813" y="1568"/>
                <a:ext cx="31" cy="32"/>
              </a:xfrm>
              <a:custGeom>
                <a:avLst/>
                <a:gdLst>
                  <a:gd name="T0" fmla="*/ 0 w 22"/>
                  <a:gd name="T1" fmla="*/ 0 h 22"/>
                  <a:gd name="T2" fmla="*/ 0 w 22"/>
                  <a:gd name="T3" fmla="*/ 215 h 22"/>
                  <a:gd name="T4" fmla="*/ 176 w 22"/>
                  <a:gd name="T5" fmla="*/ 442 h 22"/>
                  <a:gd name="T6" fmla="*/ 344 w 22"/>
                  <a:gd name="T7" fmla="*/ 442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round/>
                <a:headEnd/>
                <a:tailEnd/>
              </a:ln>
            </p:spPr>
            <p:txBody>
              <a:bodyPr/>
              <a:lstStyle/>
              <a:p>
                <a:endParaRPr lang="es-ES_tradnl"/>
              </a:p>
            </p:txBody>
          </p:sp>
          <p:sp>
            <p:nvSpPr>
              <p:cNvPr id="191567" name="Line 37"/>
              <p:cNvSpPr>
                <a:spLocks noChangeShapeType="1"/>
              </p:cNvSpPr>
              <p:nvPr/>
            </p:nvSpPr>
            <p:spPr bwMode="auto">
              <a:xfrm>
                <a:off x="3877" y="1584"/>
                <a:ext cx="2" cy="16"/>
              </a:xfrm>
              <a:prstGeom prst="line">
                <a:avLst/>
              </a:prstGeom>
              <a:noFill/>
              <a:ln w="0">
                <a:solidFill>
                  <a:srgbClr val="000000"/>
                </a:solidFill>
                <a:round/>
                <a:headEnd/>
                <a:tailEnd/>
              </a:ln>
            </p:spPr>
            <p:txBody>
              <a:bodyPr/>
              <a:lstStyle/>
              <a:p>
                <a:endParaRPr lang="es-ES_tradnl"/>
              </a:p>
            </p:txBody>
          </p:sp>
          <p:sp>
            <p:nvSpPr>
              <p:cNvPr id="191568" name="Freeform 38"/>
              <p:cNvSpPr>
                <a:spLocks/>
              </p:cNvSpPr>
              <p:nvPr/>
            </p:nvSpPr>
            <p:spPr bwMode="auto">
              <a:xfrm>
                <a:off x="3797" y="1712"/>
                <a:ext cx="65" cy="31"/>
              </a:xfrm>
              <a:custGeom>
                <a:avLst/>
                <a:gdLst>
                  <a:gd name="T0" fmla="*/ 0 w 45"/>
                  <a:gd name="T1" fmla="*/ 0 h 22"/>
                  <a:gd name="T2" fmla="*/ 625 w 45"/>
                  <a:gd name="T3" fmla="*/ 0 h 22"/>
                  <a:gd name="T4" fmla="*/ 854 w 45"/>
                  <a:gd name="T5" fmla="*/ 176 h 22"/>
                  <a:gd name="T6" fmla="*/ 854 w 45"/>
                  <a:gd name="T7" fmla="*/ 344 h 22"/>
                  <a:gd name="T8" fmla="*/ 625 w 45"/>
                  <a:gd name="T9" fmla="*/ 344 h 22"/>
                  <a:gd name="T10" fmla="*/ 413 w 45"/>
                  <a:gd name="T11" fmla="*/ 176 h 22"/>
                  <a:gd name="T12" fmla="*/ 208 w 45"/>
                  <a:gd name="T13" fmla="*/ 176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191569" name="Freeform 39"/>
              <p:cNvSpPr>
                <a:spLocks/>
              </p:cNvSpPr>
              <p:nvPr/>
            </p:nvSpPr>
            <p:spPr bwMode="auto">
              <a:xfrm>
                <a:off x="3733" y="1696"/>
                <a:ext cx="80" cy="31"/>
              </a:xfrm>
              <a:custGeom>
                <a:avLst/>
                <a:gdLst>
                  <a:gd name="T0" fmla="*/ 0 w 56"/>
                  <a:gd name="T1" fmla="*/ 344 h 22"/>
                  <a:gd name="T2" fmla="*/ 971 w 56"/>
                  <a:gd name="T3" fmla="*/ 0 h 22"/>
                  <a:gd name="T4" fmla="*/ 971 w 56"/>
                  <a:gd name="T5" fmla="*/ 344 h 22"/>
                  <a:gd name="T6" fmla="*/ 0 w 56"/>
                  <a:gd name="T7" fmla="*/ 344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round/>
                <a:headEnd/>
                <a:tailEnd/>
              </a:ln>
            </p:spPr>
            <p:txBody>
              <a:bodyPr/>
              <a:lstStyle/>
              <a:p>
                <a:endParaRPr lang="es-ES_tradnl"/>
              </a:p>
            </p:txBody>
          </p:sp>
          <p:sp>
            <p:nvSpPr>
              <p:cNvPr id="191570" name="Freeform 40"/>
              <p:cNvSpPr>
                <a:spLocks/>
              </p:cNvSpPr>
              <p:nvPr/>
            </p:nvSpPr>
            <p:spPr bwMode="auto">
              <a:xfrm>
                <a:off x="3813" y="1696"/>
                <a:ext cx="176" cy="111"/>
              </a:xfrm>
              <a:custGeom>
                <a:avLst/>
                <a:gdLst>
                  <a:gd name="T0" fmla="*/ 196 w 123"/>
                  <a:gd name="T1" fmla="*/ 1311 h 78"/>
                  <a:gd name="T2" fmla="*/ 0 w 123"/>
                  <a:gd name="T3" fmla="*/ 369 h 78"/>
                  <a:gd name="T4" fmla="*/ 600 w 123"/>
                  <a:gd name="T5" fmla="*/ 369 h 78"/>
                  <a:gd name="T6" fmla="*/ 1588 w 123"/>
                  <a:gd name="T7" fmla="*/ 192 h 78"/>
                  <a:gd name="T8" fmla="*/ 1966 w 123"/>
                  <a:gd name="T9" fmla="*/ 192 h 78"/>
                  <a:gd name="T10" fmla="*/ 2168 w 123"/>
                  <a:gd name="T11" fmla="*/ 0 h 78"/>
                  <a:gd name="T12" fmla="*/ 2168 w 123"/>
                  <a:gd name="T13" fmla="*/ 192 h 78"/>
                  <a:gd name="T14" fmla="*/ 1779 w 123"/>
                  <a:gd name="T15" fmla="*/ 554 h 78"/>
                  <a:gd name="T16" fmla="*/ 1588 w 123"/>
                  <a:gd name="T17" fmla="*/ 554 h 78"/>
                  <a:gd name="T18" fmla="*/ 790 w 123"/>
                  <a:gd name="T19" fmla="*/ 948 h 78"/>
                  <a:gd name="T20" fmla="*/ 379 w 123"/>
                  <a:gd name="T21" fmla="*/ 1311 h 78"/>
                  <a:gd name="T22" fmla="*/ 196 w 123"/>
                  <a:gd name="T23" fmla="*/ 131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round/>
                <a:headEnd/>
                <a:tailEnd/>
              </a:ln>
            </p:spPr>
            <p:txBody>
              <a:bodyPr/>
              <a:lstStyle/>
              <a:p>
                <a:endParaRPr lang="es-ES_tradnl"/>
              </a:p>
            </p:txBody>
          </p:sp>
          <p:sp>
            <p:nvSpPr>
              <p:cNvPr id="191571" name="Freeform 41"/>
              <p:cNvSpPr>
                <a:spLocks/>
              </p:cNvSpPr>
              <p:nvPr/>
            </p:nvSpPr>
            <p:spPr bwMode="auto">
              <a:xfrm>
                <a:off x="3605" y="1696"/>
                <a:ext cx="400" cy="223"/>
              </a:xfrm>
              <a:custGeom>
                <a:avLst/>
                <a:gdLst>
                  <a:gd name="T0" fmla="*/ 0 w 279"/>
                  <a:gd name="T1" fmla="*/ 2321 h 156"/>
                  <a:gd name="T2" fmla="*/ 781 w 279"/>
                  <a:gd name="T3" fmla="*/ 2127 h 156"/>
                  <a:gd name="T4" fmla="*/ 1200 w 279"/>
                  <a:gd name="T5" fmla="*/ 1933 h 156"/>
                  <a:gd name="T6" fmla="*/ 2189 w 279"/>
                  <a:gd name="T7" fmla="*/ 1552 h 156"/>
                  <a:gd name="T8" fmla="*/ 2786 w 279"/>
                  <a:gd name="T9" fmla="*/ 1365 h 156"/>
                  <a:gd name="T10" fmla="*/ 4390 w 279"/>
                  <a:gd name="T11" fmla="*/ 572 h 156"/>
                  <a:gd name="T12" fmla="*/ 4978 w 279"/>
                  <a:gd name="T13" fmla="*/ 0 h 156"/>
                  <a:gd name="T14" fmla="*/ 4978 w 279"/>
                  <a:gd name="T15" fmla="*/ 376 h 156"/>
                  <a:gd name="T16" fmla="*/ 3786 w 279"/>
                  <a:gd name="T17" fmla="*/ 1365 h 156"/>
                  <a:gd name="T18" fmla="*/ 198 w 279"/>
                  <a:gd name="T19" fmla="*/ 2722 h 156"/>
                  <a:gd name="T20" fmla="*/ 0 w 279"/>
                  <a:gd name="T21" fmla="*/ 232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round/>
                <a:headEnd/>
                <a:tailEnd/>
              </a:ln>
            </p:spPr>
            <p:txBody>
              <a:bodyPr/>
              <a:lstStyle/>
              <a:p>
                <a:endParaRPr lang="es-ES_tradnl"/>
              </a:p>
            </p:txBody>
          </p:sp>
          <p:sp>
            <p:nvSpPr>
              <p:cNvPr id="191572" name="Line 42"/>
              <p:cNvSpPr>
                <a:spLocks noChangeShapeType="1"/>
              </p:cNvSpPr>
              <p:nvPr/>
            </p:nvSpPr>
            <p:spPr bwMode="auto">
              <a:xfrm>
                <a:off x="3813" y="1664"/>
                <a:ext cx="144" cy="2"/>
              </a:xfrm>
              <a:prstGeom prst="line">
                <a:avLst/>
              </a:prstGeom>
              <a:noFill/>
              <a:ln w="0">
                <a:solidFill>
                  <a:srgbClr val="000000"/>
                </a:solidFill>
                <a:round/>
                <a:headEnd/>
                <a:tailEnd/>
              </a:ln>
            </p:spPr>
            <p:txBody>
              <a:bodyPr/>
              <a:lstStyle/>
              <a:p>
                <a:endParaRPr lang="es-ES_tradnl"/>
              </a:p>
            </p:txBody>
          </p:sp>
          <p:sp>
            <p:nvSpPr>
              <p:cNvPr id="191573" name="Line 43"/>
              <p:cNvSpPr>
                <a:spLocks noChangeShapeType="1"/>
              </p:cNvSpPr>
              <p:nvPr/>
            </p:nvSpPr>
            <p:spPr bwMode="auto">
              <a:xfrm flipH="1" flipV="1">
                <a:off x="4021" y="1600"/>
                <a:ext cx="17" cy="16"/>
              </a:xfrm>
              <a:prstGeom prst="line">
                <a:avLst/>
              </a:prstGeom>
              <a:noFill/>
              <a:ln w="0">
                <a:solidFill>
                  <a:srgbClr val="000000"/>
                </a:solidFill>
                <a:round/>
                <a:headEnd/>
                <a:tailEnd/>
              </a:ln>
            </p:spPr>
            <p:txBody>
              <a:bodyPr/>
              <a:lstStyle/>
              <a:p>
                <a:endParaRPr lang="es-ES_tradnl"/>
              </a:p>
            </p:txBody>
          </p:sp>
          <p:sp>
            <p:nvSpPr>
              <p:cNvPr id="191574" name="Freeform 44"/>
              <p:cNvSpPr>
                <a:spLocks/>
              </p:cNvSpPr>
              <p:nvPr/>
            </p:nvSpPr>
            <p:spPr bwMode="auto">
              <a:xfrm>
                <a:off x="4101" y="1553"/>
                <a:ext cx="15" cy="15"/>
              </a:xfrm>
              <a:custGeom>
                <a:avLst/>
                <a:gdLst>
                  <a:gd name="T0" fmla="*/ 127 w 11"/>
                  <a:gd name="T1" fmla="*/ 0 h 11"/>
                  <a:gd name="T2" fmla="*/ 127 w 11"/>
                  <a:gd name="T3" fmla="*/ 127 h 11"/>
                  <a:gd name="T4" fmla="*/ 0 w 11"/>
                  <a:gd name="T5" fmla="*/ 127 h 11"/>
                  <a:gd name="T6" fmla="*/ 127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round/>
                <a:headEnd/>
                <a:tailEnd/>
              </a:ln>
            </p:spPr>
            <p:txBody>
              <a:bodyPr/>
              <a:lstStyle/>
              <a:p>
                <a:endParaRPr lang="es-ES_tradnl"/>
              </a:p>
            </p:txBody>
          </p:sp>
          <p:sp>
            <p:nvSpPr>
              <p:cNvPr id="191575" name="Freeform 45"/>
              <p:cNvSpPr>
                <a:spLocks/>
              </p:cNvSpPr>
              <p:nvPr/>
            </p:nvSpPr>
            <p:spPr bwMode="auto">
              <a:xfrm>
                <a:off x="1247" y="1071"/>
                <a:ext cx="3493" cy="1027"/>
              </a:xfrm>
              <a:custGeom>
                <a:avLst/>
                <a:gdLst>
                  <a:gd name="T0" fmla="*/ 350 w 3493"/>
                  <a:gd name="T1" fmla="*/ 1027 h 1027"/>
                  <a:gd name="T2" fmla="*/ 0 w 3493"/>
                  <a:gd name="T3" fmla="*/ 1027 h 1027"/>
                  <a:gd name="T4" fmla="*/ 0 w 3493"/>
                  <a:gd name="T5" fmla="*/ 0 h 1027"/>
                  <a:gd name="T6" fmla="*/ 3493 w 3493"/>
                  <a:gd name="T7" fmla="*/ 0 h 1027"/>
                  <a:gd name="T8" fmla="*/ 3493 w 3493"/>
                  <a:gd name="T9" fmla="*/ 1016 h 1027"/>
                  <a:gd name="T10" fmla="*/ 3049 w 3493"/>
                  <a:gd name="T11" fmla="*/ 1016 h 1027"/>
                  <a:gd name="T12" fmla="*/ 3165 w 3493"/>
                  <a:gd name="T13" fmla="*/ 827 h 1027"/>
                  <a:gd name="T14" fmla="*/ 3054 w 3493"/>
                  <a:gd name="T15" fmla="*/ 777 h 1027"/>
                  <a:gd name="T16" fmla="*/ 3193 w 3493"/>
                  <a:gd name="T17" fmla="*/ 527 h 1027"/>
                  <a:gd name="T18" fmla="*/ 3193 w 3493"/>
                  <a:gd name="T19" fmla="*/ 389 h 1027"/>
                  <a:gd name="T20" fmla="*/ 3115 w 3493"/>
                  <a:gd name="T21" fmla="*/ 333 h 1027"/>
                  <a:gd name="T22" fmla="*/ 3049 w 3493"/>
                  <a:gd name="T23" fmla="*/ 344 h 1027"/>
                  <a:gd name="T24" fmla="*/ 2938 w 3493"/>
                  <a:gd name="T25" fmla="*/ 394 h 1027"/>
                  <a:gd name="T26" fmla="*/ 2932 w 3493"/>
                  <a:gd name="T27" fmla="*/ 333 h 1027"/>
                  <a:gd name="T28" fmla="*/ 2888 w 3493"/>
                  <a:gd name="T29" fmla="*/ 283 h 1027"/>
                  <a:gd name="T30" fmla="*/ 2810 w 3493"/>
                  <a:gd name="T31" fmla="*/ 244 h 1027"/>
                  <a:gd name="T32" fmla="*/ 2710 w 3493"/>
                  <a:gd name="T33" fmla="*/ 239 h 1027"/>
                  <a:gd name="T34" fmla="*/ 2638 w 3493"/>
                  <a:gd name="T35" fmla="*/ 283 h 1027"/>
                  <a:gd name="T36" fmla="*/ 2627 w 3493"/>
                  <a:gd name="T37" fmla="*/ 322 h 1027"/>
                  <a:gd name="T38" fmla="*/ 2166 w 3493"/>
                  <a:gd name="T39" fmla="*/ 294 h 1027"/>
                  <a:gd name="T40" fmla="*/ 2121 w 3493"/>
                  <a:gd name="T41" fmla="*/ 383 h 1027"/>
                  <a:gd name="T42" fmla="*/ 2132 w 3493"/>
                  <a:gd name="T43" fmla="*/ 477 h 1027"/>
                  <a:gd name="T44" fmla="*/ 2260 w 3493"/>
                  <a:gd name="T45" fmla="*/ 772 h 1027"/>
                  <a:gd name="T46" fmla="*/ 1994 w 3493"/>
                  <a:gd name="T47" fmla="*/ 1016 h 1027"/>
                  <a:gd name="T48" fmla="*/ 1810 w 3493"/>
                  <a:gd name="T49" fmla="*/ 1021 h 1027"/>
                  <a:gd name="T50" fmla="*/ 1394 w 3493"/>
                  <a:gd name="T51" fmla="*/ 877 h 1027"/>
                  <a:gd name="T52" fmla="*/ 1244 w 3493"/>
                  <a:gd name="T53" fmla="*/ 877 h 1027"/>
                  <a:gd name="T54" fmla="*/ 911 w 3493"/>
                  <a:gd name="T55" fmla="*/ 816 h 1027"/>
                  <a:gd name="T56" fmla="*/ 628 w 3493"/>
                  <a:gd name="T57" fmla="*/ 655 h 1027"/>
                  <a:gd name="T58" fmla="*/ 605 w 3493"/>
                  <a:gd name="T59" fmla="*/ 533 h 1027"/>
                  <a:gd name="T60" fmla="*/ 589 w 3493"/>
                  <a:gd name="T61" fmla="*/ 483 h 1027"/>
                  <a:gd name="T62" fmla="*/ 544 w 3493"/>
                  <a:gd name="T63" fmla="*/ 472 h 1027"/>
                  <a:gd name="T64" fmla="*/ 483 w 3493"/>
                  <a:gd name="T65" fmla="*/ 394 h 1027"/>
                  <a:gd name="T66" fmla="*/ 450 w 3493"/>
                  <a:gd name="T67" fmla="*/ 394 h 1027"/>
                  <a:gd name="T68" fmla="*/ 416 w 3493"/>
                  <a:gd name="T69" fmla="*/ 433 h 1027"/>
                  <a:gd name="T70" fmla="*/ 394 w 3493"/>
                  <a:gd name="T71" fmla="*/ 472 h 1027"/>
                  <a:gd name="T72" fmla="*/ 367 w 3493"/>
                  <a:gd name="T73" fmla="*/ 824 h 1027"/>
                  <a:gd name="T74" fmla="*/ 314 w 3493"/>
                  <a:gd name="T75" fmla="*/ 884 h 1027"/>
                  <a:gd name="T76" fmla="*/ 307 w 3493"/>
                  <a:gd name="T77" fmla="*/ 945 h 1027"/>
                  <a:gd name="T78" fmla="*/ 317 w 3493"/>
                  <a:gd name="T79" fmla="*/ 994 h 1027"/>
                  <a:gd name="T80" fmla="*/ 350 w 3493"/>
                  <a:gd name="T81" fmla="*/ 1027 h 10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3"/>
                  <a:gd name="T124" fmla="*/ 0 h 1027"/>
                  <a:gd name="T125" fmla="*/ 3493 w 3493"/>
                  <a:gd name="T126" fmla="*/ 1027 h 10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3" h="1027">
                    <a:moveTo>
                      <a:pt x="350" y="1027"/>
                    </a:moveTo>
                    <a:lnTo>
                      <a:pt x="0" y="1027"/>
                    </a:lnTo>
                    <a:lnTo>
                      <a:pt x="0" y="0"/>
                    </a:lnTo>
                    <a:lnTo>
                      <a:pt x="3493" y="0"/>
                    </a:lnTo>
                    <a:lnTo>
                      <a:pt x="3493" y="1016"/>
                    </a:lnTo>
                    <a:lnTo>
                      <a:pt x="3049" y="1016"/>
                    </a:lnTo>
                    <a:lnTo>
                      <a:pt x="3165" y="827"/>
                    </a:lnTo>
                    <a:lnTo>
                      <a:pt x="3054" y="777"/>
                    </a:lnTo>
                    <a:lnTo>
                      <a:pt x="3193" y="527"/>
                    </a:lnTo>
                    <a:lnTo>
                      <a:pt x="3193" y="389"/>
                    </a:lnTo>
                    <a:lnTo>
                      <a:pt x="3115" y="333"/>
                    </a:lnTo>
                    <a:lnTo>
                      <a:pt x="3049" y="344"/>
                    </a:lnTo>
                    <a:lnTo>
                      <a:pt x="2938" y="394"/>
                    </a:lnTo>
                    <a:lnTo>
                      <a:pt x="2932" y="333"/>
                    </a:lnTo>
                    <a:lnTo>
                      <a:pt x="2888" y="283"/>
                    </a:lnTo>
                    <a:lnTo>
                      <a:pt x="2810" y="244"/>
                    </a:lnTo>
                    <a:lnTo>
                      <a:pt x="2710" y="239"/>
                    </a:lnTo>
                    <a:lnTo>
                      <a:pt x="2638" y="283"/>
                    </a:lnTo>
                    <a:lnTo>
                      <a:pt x="2627" y="322"/>
                    </a:lnTo>
                    <a:lnTo>
                      <a:pt x="2166" y="294"/>
                    </a:lnTo>
                    <a:lnTo>
                      <a:pt x="2121" y="383"/>
                    </a:lnTo>
                    <a:lnTo>
                      <a:pt x="2132" y="477"/>
                    </a:lnTo>
                    <a:lnTo>
                      <a:pt x="2260" y="772"/>
                    </a:lnTo>
                    <a:lnTo>
                      <a:pt x="1994" y="1016"/>
                    </a:lnTo>
                    <a:lnTo>
                      <a:pt x="1810" y="1021"/>
                    </a:lnTo>
                    <a:lnTo>
                      <a:pt x="1394" y="877"/>
                    </a:lnTo>
                    <a:lnTo>
                      <a:pt x="1244" y="877"/>
                    </a:lnTo>
                    <a:lnTo>
                      <a:pt x="911" y="816"/>
                    </a:lnTo>
                    <a:lnTo>
                      <a:pt x="628" y="655"/>
                    </a:lnTo>
                    <a:lnTo>
                      <a:pt x="605" y="533"/>
                    </a:lnTo>
                    <a:lnTo>
                      <a:pt x="589" y="483"/>
                    </a:lnTo>
                    <a:lnTo>
                      <a:pt x="544" y="472"/>
                    </a:lnTo>
                    <a:lnTo>
                      <a:pt x="483" y="394"/>
                    </a:lnTo>
                    <a:lnTo>
                      <a:pt x="450" y="394"/>
                    </a:lnTo>
                    <a:lnTo>
                      <a:pt x="416" y="433"/>
                    </a:lnTo>
                    <a:lnTo>
                      <a:pt x="394" y="472"/>
                    </a:lnTo>
                    <a:lnTo>
                      <a:pt x="367" y="824"/>
                    </a:lnTo>
                    <a:lnTo>
                      <a:pt x="314" y="884"/>
                    </a:lnTo>
                    <a:lnTo>
                      <a:pt x="307" y="945"/>
                    </a:lnTo>
                    <a:lnTo>
                      <a:pt x="317" y="994"/>
                    </a:lnTo>
                    <a:lnTo>
                      <a:pt x="350" y="1027"/>
                    </a:lnTo>
                    <a:close/>
                  </a:path>
                </a:pathLst>
              </a:custGeom>
              <a:solidFill>
                <a:srgbClr val="C0C0C0"/>
              </a:solidFill>
              <a:ln w="9525">
                <a:noFill/>
                <a:round/>
                <a:headEnd/>
                <a:tailEnd/>
              </a:ln>
            </p:spPr>
            <p:txBody>
              <a:bodyPr/>
              <a:lstStyle/>
              <a:p>
                <a:endParaRPr lang="es-ES_tradnl"/>
              </a:p>
            </p:txBody>
          </p:sp>
        </p:grpSp>
        <p:sp>
          <p:nvSpPr>
            <p:cNvPr id="191537" name="Rectangle 46"/>
            <p:cNvSpPr>
              <a:spLocks noChangeArrowheads="1"/>
            </p:cNvSpPr>
            <p:nvPr/>
          </p:nvSpPr>
          <p:spPr bwMode="auto">
            <a:xfrm>
              <a:off x="1292" y="2115"/>
              <a:ext cx="3300" cy="378"/>
            </a:xfrm>
            <a:prstGeom prst="rect">
              <a:avLst/>
            </a:prstGeom>
            <a:solidFill>
              <a:srgbClr val="969696"/>
            </a:solidFill>
            <a:ln w="9525">
              <a:noFill/>
              <a:miter lim="800000"/>
              <a:headEnd/>
              <a:tailEnd/>
            </a:ln>
          </p:spPr>
          <p:txBody>
            <a:bodyPr wrap="none" anchor="ctr"/>
            <a:lstStyle/>
            <a:p>
              <a:endParaRPr lang="es-ES_tradnl" b="1">
                <a:solidFill>
                  <a:srgbClr val="000000"/>
                </a:solidFill>
              </a:endParaRPr>
            </a:p>
          </p:txBody>
        </p:sp>
        <p:sp>
          <p:nvSpPr>
            <p:cNvPr id="191538" name="Line 47"/>
            <p:cNvSpPr>
              <a:spLocks noChangeShapeType="1"/>
            </p:cNvSpPr>
            <p:nvPr/>
          </p:nvSpPr>
          <p:spPr bwMode="auto">
            <a:xfrm>
              <a:off x="1202" y="2115"/>
              <a:ext cx="3583" cy="0"/>
            </a:xfrm>
            <a:prstGeom prst="line">
              <a:avLst/>
            </a:prstGeom>
            <a:noFill/>
            <a:ln w="38100">
              <a:solidFill>
                <a:schemeClr val="tx1"/>
              </a:solidFill>
              <a:round/>
              <a:headEnd/>
              <a:tailEnd/>
            </a:ln>
          </p:spPr>
          <p:txBody>
            <a:bodyPr/>
            <a:lstStyle/>
            <a:p>
              <a:endParaRPr lang="es-ES_tradnl"/>
            </a:p>
          </p:txBody>
        </p:sp>
      </p:grpSp>
      <p:sp>
        <p:nvSpPr>
          <p:cNvPr id="742448" name="Line 48"/>
          <p:cNvSpPr>
            <a:spLocks noChangeShapeType="1"/>
          </p:cNvSpPr>
          <p:nvPr/>
        </p:nvSpPr>
        <p:spPr bwMode="auto">
          <a:xfrm flipV="1">
            <a:off x="-4522788" y="5446713"/>
            <a:ext cx="18145126" cy="0"/>
          </a:xfrm>
          <a:prstGeom prst="line">
            <a:avLst/>
          </a:prstGeom>
          <a:noFill/>
          <a:ln w="152400">
            <a:solidFill>
              <a:schemeClr val="bg1"/>
            </a:solidFill>
            <a:prstDash val="dash"/>
            <a:round/>
            <a:headEnd/>
            <a:tailEnd/>
          </a:ln>
        </p:spPr>
        <p:txBody>
          <a:bodyPr/>
          <a:lstStyle/>
          <a:p>
            <a:endParaRPr lang="es-ES_tradnl"/>
          </a:p>
        </p:txBody>
      </p:sp>
      <p:grpSp>
        <p:nvGrpSpPr>
          <p:cNvPr id="5" name="Group 49"/>
          <p:cNvGrpSpPr>
            <a:grpSpLocks/>
          </p:cNvGrpSpPr>
          <p:nvPr/>
        </p:nvGrpSpPr>
        <p:grpSpPr bwMode="auto">
          <a:xfrm>
            <a:off x="342900" y="2027238"/>
            <a:ext cx="1298575" cy="2054225"/>
            <a:chOff x="431" y="902"/>
            <a:chExt cx="818" cy="1294"/>
          </a:xfrm>
        </p:grpSpPr>
        <p:grpSp>
          <p:nvGrpSpPr>
            <p:cNvPr id="191519" name="Group 50"/>
            <p:cNvGrpSpPr>
              <a:grpSpLocks/>
            </p:cNvGrpSpPr>
            <p:nvPr/>
          </p:nvGrpSpPr>
          <p:grpSpPr bwMode="auto">
            <a:xfrm rot="-1810412">
              <a:off x="614" y="1165"/>
              <a:ext cx="635" cy="218"/>
              <a:chOff x="648" y="1292"/>
              <a:chExt cx="635" cy="218"/>
            </a:xfrm>
          </p:grpSpPr>
          <p:grpSp>
            <p:nvGrpSpPr>
              <p:cNvPr id="191529" name="Group 51"/>
              <p:cNvGrpSpPr>
                <a:grpSpLocks/>
              </p:cNvGrpSpPr>
              <p:nvPr/>
            </p:nvGrpSpPr>
            <p:grpSpPr bwMode="auto">
              <a:xfrm>
                <a:off x="1008" y="1292"/>
                <a:ext cx="275" cy="183"/>
                <a:chOff x="1550" y="2117"/>
                <a:chExt cx="816" cy="543"/>
              </a:xfrm>
            </p:grpSpPr>
            <p:pic>
              <p:nvPicPr>
                <p:cNvPr id="191534" name="Picture 52" descr="MCj02909300000[1]"/>
                <p:cNvPicPr>
                  <a:picLocks noChangeAspect="1" noChangeArrowheads="1"/>
                </p:cNvPicPr>
                <p:nvPr/>
              </p:nvPicPr>
              <p:blipFill>
                <a:blip r:embed="rId2" cstate="print"/>
                <a:srcRect/>
                <a:stretch>
                  <a:fillRect/>
                </a:stretch>
              </p:blipFill>
              <p:spPr bwMode="auto">
                <a:xfrm rot="5400000">
                  <a:off x="1686" y="1981"/>
                  <a:ext cx="543" cy="816"/>
                </a:xfrm>
                <a:prstGeom prst="rect">
                  <a:avLst/>
                </a:prstGeom>
                <a:noFill/>
                <a:ln w="9525">
                  <a:noFill/>
                  <a:miter lim="800000"/>
                  <a:headEnd/>
                  <a:tailEnd/>
                </a:ln>
              </p:spPr>
            </p:pic>
            <p:sp>
              <p:nvSpPr>
                <p:cNvPr id="191535" name="Oval 53"/>
                <p:cNvSpPr>
                  <a:spLocks noChangeArrowheads="1"/>
                </p:cNvSpPr>
                <p:nvPr/>
              </p:nvSpPr>
              <p:spPr bwMode="auto">
                <a:xfrm rot="1021809">
                  <a:off x="2142" y="2335"/>
                  <a:ext cx="153" cy="232"/>
                </a:xfrm>
                <a:prstGeom prst="ellipse">
                  <a:avLst/>
                </a:prstGeom>
                <a:solidFill>
                  <a:srgbClr val="FFFF7D"/>
                </a:solidFill>
                <a:ln w="9525">
                  <a:noFill/>
                  <a:round/>
                  <a:headEnd/>
                  <a:tailEnd/>
                </a:ln>
              </p:spPr>
              <p:txBody>
                <a:bodyPr wrap="none" anchor="ctr"/>
                <a:lstStyle/>
                <a:p>
                  <a:endParaRPr lang="es-ES_tradnl" b="1">
                    <a:solidFill>
                      <a:srgbClr val="000000"/>
                    </a:solidFill>
                  </a:endParaRPr>
                </a:p>
              </p:txBody>
            </p:sp>
          </p:grpSp>
          <p:grpSp>
            <p:nvGrpSpPr>
              <p:cNvPr id="191530" name="Group 54"/>
              <p:cNvGrpSpPr>
                <a:grpSpLocks/>
              </p:cNvGrpSpPr>
              <p:nvPr/>
            </p:nvGrpSpPr>
            <p:grpSpPr bwMode="auto">
              <a:xfrm>
                <a:off x="648" y="1334"/>
                <a:ext cx="425" cy="176"/>
                <a:chOff x="1366" y="3089"/>
                <a:chExt cx="227" cy="93"/>
              </a:xfrm>
            </p:grpSpPr>
            <p:sp>
              <p:nvSpPr>
                <p:cNvPr id="191531" name="Freeform 55"/>
                <p:cNvSpPr>
                  <a:spLocks/>
                </p:cNvSpPr>
                <p:nvPr/>
              </p:nvSpPr>
              <p:spPr bwMode="auto">
                <a:xfrm>
                  <a:off x="1432" y="3139"/>
                  <a:ext cx="98" cy="34"/>
                </a:xfrm>
                <a:custGeom>
                  <a:avLst/>
                  <a:gdLst>
                    <a:gd name="T0" fmla="*/ 0 w 118"/>
                    <a:gd name="T1" fmla="*/ 8 h 42"/>
                    <a:gd name="T2" fmla="*/ 15 w 118"/>
                    <a:gd name="T3" fmla="*/ 2 h 42"/>
                    <a:gd name="T4" fmla="*/ 2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91532" name="Freeform 56"/>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91533" name="Line 57"/>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grpSp>
        <p:grpSp>
          <p:nvGrpSpPr>
            <p:cNvPr id="191520" name="Group 58"/>
            <p:cNvGrpSpPr>
              <a:grpSpLocks/>
            </p:cNvGrpSpPr>
            <p:nvPr/>
          </p:nvGrpSpPr>
          <p:grpSpPr bwMode="auto">
            <a:xfrm>
              <a:off x="431" y="902"/>
              <a:ext cx="342" cy="1294"/>
              <a:chOff x="975" y="1661"/>
              <a:chExt cx="156" cy="590"/>
            </a:xfrm>
          </p:grpSpPr>
          <p:sp>
            <p:nvSpPr>
              <p:cNvPr id="191521" name="Freeform 59"/>
              <p:cNvSpPr>
                <a:spLocks/>
              </p:cNvSpPr>
              <p:nvPr/>
            </p:nvSpPr>
            <p:spPr bwMode="auto">
              <a:xfrm>
                <a:off x="1051" y="1776"/>
                <a:ext cx="8" cy="215"/>
              </a:xfrm>
              <a:custGeom>
                <a:avLst/>
                <a:gdLst>
                  <a:gd name="T0" fmla="*/ 0 w 9"/>
                  <a:gd name="T1" fmla="*/ 0 h 252"/>
                  <a:gd name="T2" fmla="*/ 3 w 9"/>
                  <a:gd name="T3" fmla="*/ 17 h 252"/>
                  <a:gd name="T4" fmla="*/ 4 w 9"/>
                  <a:gd name="T5" fmla="*/ 36 h 252"/>
                  <a:gd name="T6" fmla="*/ 0 w 9"/>
                  <a:gd name="T7" fmla="*/ 70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91522" name="Oval 60"/>
              <p:cNvSpPr>
                <a:spLocks noChangeArrowheads="1"/>
              </p:cNvSpPr>
              <p:nvPr/>
            </p:nvSpPr>
            <p:spPr bwMode="auto">
              <a:xfrm>
                <a:off x="1003" y="1661"/>
                <a:ext cx="112" cy="112"/>
              </a:xfrm>
              <a:prstGeom prst="ellipse">
                <a:avLst/>
              </a:prstGeom>
              <a:solidFill>
                <a:srgbClr val="C0C0C0"/>
              </a:solidFill>
              <a:ln w="28575">
                <a:solidFill>
                  <a:schemeClr val="tx1"/>
                </a:solidFill>
                <a:round/>
                <a:headEnd/>
                <a:tailEnd/>
              </a:ln>
            </p:spPr>
            <p:txBody>
              <a:bodyPr wrap="none" anchor="ctr"/>
              <a:lstStyle/>
              <a:p>
                <a:endParaRPr lang="es-ES_tradnl" b="1">
                  <a:solidFill>
                    <a:srgbClr val="000000"/>
                  </a:solidFill>
                </a:endParaRPr>
              </a:p>
            </p:txBody>
          </p:sp>
          <p:sp>
            <p:nvSpPr>
              <p:cNvPr id="191523" name="Freeform 61"/>
              <p:cNvSpPr>
                <a:spLocks/>
              </p:cNvSpPr>
              <p:nvPr/>
            </p:nvSpPr>
            <p:spPr bwMode="auto">
              <a:xfrm>
                <a:off x="975" y="1871"/>
                <a:ext cx="82" cy="99"/>
              </a:xfrm>
              <a:custGeom>
                <a:avLst/>
                <a:gdLst>
                  <a:gd name="T0" fmla="*/ 27 w 96"/>
                  <a:gd name="T1" fmla="*/ 0 h 117"/>
                  <a:gd name="T2" fmla="*/ 0 w 96"/>
                  <a:gd name="T3" fmla="*/ 12 h 117"/>
                  <a:gd name="T4" fmla="*/ 26 w 96"/>
                  <a:gd name="T5" fmla="*/ 30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91524" name="Freeform 62"/>
              <p:cNvSpPr>
                <a:spLocks/>
              </p:cNvSpPr>
              <p:nvPr/>
            </p:nvSpPr>
            <p:spPr bwMode="auto">
              <a:xfrm rot="371417" flipH="1">
                <a:off x="1010" y="1990"/>
                <a:ext cx="63" cy="239"/>
              </a:xfrm>
              <a:custGeom>
                <a:avLst/>
                <a:gdLst>
                  <a:gd name="T0" fmla="*/ 12 w 74"/>
                  <a:gd name="T1" fmla="*/ 0 h 282"/>
                  <a:gd name="T2" fmla="*/ 0 w 74"/>
                  <a:gd name="T3" fmla="*/ 31 h 282"/>
                  <a:gd name="T4" fmla="*/ 20 w 74"/>
                  <a:gd name="T5" fmla="*/ 75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91525" name="Freeform 63"/>
              <p:cNvSpPr>
                <a:spLocks/>
              </p:cNvSpPr>
              <p:nvPr/>
            </p:nvSpPr>
            <p:spPr bwMode="auto">
              <a:xfrm>
                <a:off x="1051" y="1991"/>
                <a:ext cx="68" cy="241"/>
              </a:xfrm>
              <a:custGeom>
                <a:avLst/>
                <a:gdLst>
                  <a:gd name="T0" fmla="*/ 0 w 80"/>
                  <a:gd name="T1" fmla="*/ 0 h 282"/>
                  <a:gd name="T2" fmla="*/ 22 w 80"/>
                  <a:gd name="T3" fmla="*/ 43 h 282"/>
                  <a:gd name="T4" fmla="*/ 8 w 80"/>
                  <a:gd name="T5" fmla="*/ 79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91526" name="Freeform 64"/>
              <p:cNvSpPr>
                <a:spLocks/>
              </p:cNvSpPr>
              <p:nvPr/>
            </p:nvSpPr>
            <p:spPr bwMode="auto">
              <a:xfrm>
                <a:off x="999" y="1968"/>
                <a:ext cx="52" cy="38"/>
              </a:xfrm>
              <a:custGeom>
                <a:avLst/>
                <a:gdLst>
                  <a:gd name="T0" fmla="*/ 15 w 62"/>
                  <a:gd name="T1" fmla="*/ 3 h 44"/>
                  <a:gd name="T2" fmla="*/ 10 w 62"/>
                  <a:gd name="T3" fmla="*/ 2 h 44"/>
                  <a:gd name="T4" fmla="*/ 3 w 62"/>
                  <a:gd name="T5" fmla="*/ 6 h 44"/>
                  <a:gd name="T6" fmla="*/ 1 w 62"/>
                  <a:gd name="T7" fmla="*/ 12 h 44"/>
                  <a:gd name="T8" fmla="*/ 3 w 62"/>
                  <a:gd name="T9" fmla="*/ 14 h 44"/>
                  <a:gd name="T10" fmla="*/ 11 w 62"/>
                  <a:gd name="T11" fmla="*/ 10 h 44"/>
                  <a:gd name="T12" fmla="*/ 15 w 62"/>
                  <a:gd name="T13" fmla="*/ 3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sp>
            <p:nvSpPr>
              <p:cNvPr id="191527" name="Freeform 65"/>
              <p:cNvSpPr>
                <a:spLocks/>
              </p:cNvSpPr>
              <p:nvPr/>
            </p:nvSpPr>
            <p:spPr bwMode="auto">
              <a:xfrm>
                <a:off x="1071" y="2223"/>
                <a:ext cx="60" cy="28"/>
              </a:xfrm>
              <a:custGeom>
                <a:avLst/>
                <a:gdLst>
                  <a:gd name="T0" fmla="*/ 0 w 125"/>
                  <a:gd name="T1" fmla="*/ 0 h 76"/>
                  <a:gd name="T2" fmla="*/ 0 w 125"/>
                  <a:gd name="T3" fmla="*/ 0 h 76"/>
                  <a:gd name="T4" fmla="*/ 0 w 125"/>
                  <a:gd name="T5" fmla="*/ 0 h 76"/>
                  <a:gd name="T6" fmla="*/ 0 w 125"/>
                  <a:gd name="T7" fmla="*/ 0 h 76"/>
                  <a:gd name="T8" fmla="*/ 0 w 125"/>
                  <a:gd name="T9" fmla="*/ 0 h 76"/>
                  <a:gd name="T10" fmla="*/ 0 w 125"/>
                  <a:gd name="T11" fmla="*/ 0 h 76"/>
                  <a:gd name="T12" fmla="*/ 0 w 125"/>
                  <a:gd name="T13" fmla="*/ 0 h 76"/>
                  <a:gd name="T14" fmla="*/ 0 w 125"/>
                  <a:gd name="T15" fmla="*/ 0 h 76"/>
                  <a:gd name="T16" fmla="*/ 0 w 12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91528" name="Freeform 66"/>
              <p:cNvSpPr>
                <a:spLocks/>
              </p:cNvSpPr>
              <p:nvPr/>
            </p:nvSpPr>
            <p:spPr bwMode="auto">
              <a:xfrm>
                <a:off x="987" y="2223"/>
                <a:ext cx="60" cy="28"/>
              </a:xfrm>
              <a:custGeom>
                <a:avLst/>
                <a:gdLst>
                  <a:gd name="T0" fmla="*/ 0 w 125"/>
                  <a:gd name="T1" fmla="*/ 0 h 76"/>
                  <a:gd name="T2" fmla="*/ 0 w 125"/>
                  <a:gd name="T3" fmla="*/ 0 h 76"/>
                  <a:gd name="T4" fmla="*/ 0 w 125"/>
                  <a:gd name="T5" fmla="*/ 0 h 76"/>
                  <a:gd name="T6" fmla="*/ 0 w 125"/>
                  <a:gd name="T7" fmla="*/ 0 h 76"/>
                  <a:gd name="T8" fmla="*/ 0 w 125"/>
                  <a:gd name="T9" fmla="*/ 0 h 76"/>
                  <a:gd name="T10" fmla="*/ 0 w 125"/>
                  <a:gd name="T11" fmla="*/ 0 h 76"/>
                  <a:gd name="T12" fmla="*/ 0 w 125"/>
                  <a:gd name="T13" fmla="*/ 0 h 76"/>
                  <a:gd name="T14" fmla="*/ 0 w 125"/>
                  <a:gd name="T15" fmla="*/ 0 h 76"/>
                  <a:gd name="T16" fmla="*/ 0 w 125"/>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grpSp>
      <p:sp>
        <p:nvSpPr>
          <p:cNvPr id="191496" name="Rectangle 67"/>
          <p:cNvSpPr>
            <a:spLocks noChangeArrowheads="1"/>
          </p:cNvSpPr>
          <p:nvPr/>
        </p:nvSpPr>
        <p:spPr bwMode="auto">
          <a:xfrm>
            <a:off x="3822700" y="-3424238"/>
            <a:ext cx="474663" cy="176213"/>
          </a:xfrm>
          <a:prstGeom prst="rect">
            <a:avLst/>
          </a:prstGeom>
          <a:solidFill>
            <a:srgbClr val="B2B2B2"/>
          </a:solidFill>
          <a:ln w="9525">
            <a:solidFill>
              <a:schemeClr val="tx1"/>
            </a:solidFill>
            <a:miter lim="800000"/>
            <a:headEnd/>
            <a:tailEnd/>
          </a:ln>
        </p:spPr>
        <p:txBody>
          <a:bodyPr wrap="none" anchor="ctr"/>
          <a:lstStyle/>
          <a:p>
            <a:endParaRPr lang="es-ES_tradnl" b="1">
              <a:solidFill>
                <a:srgbClr val="000000"/>
              </a:solidFill>
            </a:endParaRPr>
          </a:p>
        </p:txBody>
      </p:sp>
      <p:sp>
        <p:nvSpPr>
          <p:cNvPr id="742468" name="Oval 68"/>
          <p:cNvSpPr>
            <a:spLocks noChangeArrowheads="1"/>
          </p:cNvSpPr>
          <p:nvPr/>
        </p:nvSpPr>
        <p:spPr bwMode="auto">
          <a:xfrm>
            <a:off x="5484813" y="4278313"/>
            <a:ext cx="1082675" cy="1082675"/>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742469" name="Oval 69"/>
          <p:cNvSpPr>
            <a:spLocks noChangeArrowheads="1"/>
          </p:cNvSpPr>
          <p:nvPr/>
        </p:nvSpPr>
        <p:spPr bwMode="auto">
          <a:xfrm>
            <a:off x="5713413" y="4495800"/>
            <a:ext cx="625475" cy="625475"/>
          </a:xfrm>
          <a:prstGeom prst="ellipse">
            <a:avLst/>
          </a:prstGeom>
          <a:solidFill>
            <a:schemeClr val="bg1"/>
          </a:solidFill>
          <a:ln w="9525">
            <a:noFill/>
            <a:round/>
            <a:headEnd/>
            <a:tailEnd/>
          </a:ln>
        </p:spPr>
        <p:txBody>
          <a:bodyPr wrap="none" anchor="ctr"/>
          <a:lstStyle/>
          <a:p>
            <a:endParaRPr lang="es-ES_tradnl" b="1">
              <a:solidFill>
                <a:srgbClr val="000000"/>
              </a:solidFill>
            </a:endParaRPr>
          </a:p>
        </p:txBody>
      </p:sp>
      <p:grpSp>
        <p:nvGrpSpPr>
          <p:cNvPr id="10" name="Group 70"/>
          <p:cNvGrpSpPr>
            <a:grpSpLocks/>
          </p:cNvGrpSpPr>
          <p:nvPr/>
        </p:nvGrpSpPr>
        <p:grpSpPr bwMode="auto">
          <a:xfrm>
            <a:off x="5789613" y="4575175"/>
            <a:ext cx="485775" cy="479425"/>
            <a:chOff x="1639" y="3491"/>
            <a:chExt cx="306" cy="302"/>
          </a:xfrm>
        </p:grpSpPr>
        <p:sp>
          <p:nvSpPr>
            <p:cNvPr id="191511" name="Oval 71"/>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2" name="Oval 72"/>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3" name="Oval 73"/>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4" name="Line 74"/>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91515" name="Line 75"/>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91516" name="Oval 76"/>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7" name="Oval 77"/>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8" name="Oval 78"/>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grpSp>
      <p:sp>
        <p:nvSpPr>
          <p:cNvPr id="742479" name="Oval 79"/>
          <p:cNvSpPr>
            <a:spLocks noChangeArrowheads="1"/>
          </p:cNvSpPr>
          <p:nvPr/>
        </p:nvSpPr>
        <p:spPr bwMode="auto">
          <a:xfrm>
            <a:off x="-739775" y="4278313"/>
            <a:ext cx="1082675" cy="1082675"/>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742480" name="Oval 80"/>
          <p:cNvSpPr>
            <a:spLocks noChangeArrowheads="1"/>
          </p:cNvSpPr>
          <p:nvPr/>
        </p:nvSpPr>
        <p:spPr bwMode="auto">
          <a:xfrm>
            <a:off x="-511175" y="4495800"/>
            <a:ext cx="625475" cy="625475"/>
          </a:xfrm>
          <a:prstGeom prst="ellipse">
            <a:avLst/>
          </a:prstGeom>
          <a:solidFill>
            <a:schemeClr val="bg1"/>
          </a:solidFill>
          <a:ln w="9525">
            <a:noFill/>
            <a:round/>
            <a:headEnd/>
            <a:tailEnd/>
          </a:ln>
        </p:spPr>
        <p:txBody>
          <a:bodyPr wrap="none" anchor="ctr"/>
          <a:lstStyle/>
          <a:p>
            <a:endParaRPr lang="es-ES_tradnl" b="1">
              <a:solidFill>
                <a:srgbClr val="000000"/>
              </a:solidFill>
            </a:endParaRPr>
          </a:p>
        </p:txBody>
      </p:sp>
      <p:grpSp>
        <p:nvGrpSpPr>
          <p:cNvPr id="11" name="Group 81"/>
          <p:cNvGrpSpPr>
            <a:grpSpLocks/>
          </p:cNvGrpSpPr>
          <p:nvPr/>
        </p:nvGrpSpPr>
        <p:grpSpPr bwMode="auto">
          <a:xfrm>
            <a:off x="-434975" y="4575175"/>
            <a:ext cx="485775" cy="479425"/>
            <a:chOff x="1639" y="3491"/>
            <a:chExt cx="306" cy="302"/>
          </a:xfrm>
        </p:grpSpPr>
        <p:sp>
          <p:nvSpPr>
            <p:cNvPr id="191503" name="Oval 82"/>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04" name="Oval 83"/>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05" name="Oval 84"/>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06" name="Line 8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91507" name="Line 8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91508" name="Oval 87"/>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09" name="Oval 88"/>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sp>
          <p:nvSpPr>
            <p:cNvPr id="191510" name="Oval 89"/>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b="1">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2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42406"/>
                                        </p:tgtEl>
                                        <p:attrNameLst>
                                          <p:attrName>style.visibility</p:attrName>
                                        </p:attrNameLst>
                                      </p:cBhvr>
                                      <p:to>
                                        <p:strVal val="visible"/>
                                      </p:to>
                                    </p:set>
                                    <p:animEffect transition="in" filter="wipe(left)">
                                      <p:cBhvr>
                                        <p:cTn id="13" dur="12000"/>
                                        <p:tgtEl>
                                          <p:spTgt spid="742406"/>
                                        </p:tgtEl>
                                      </p:cBhvr>
                                    </p:animEffec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0" presetClass="path" presetSubtype="0" fill="hold" nodeType="withEffect">
                                  <p:stCondLst>
                                    <p:cond delay="0"/>
                                  </p:stCondLst>
                                  <p:childTnLst>
                                    <p:animMotion origin="layout" path="M 0.01475 -0.00532 L 0.1434 0.353 L 0.25816 -0.00948 L 0.39253 0.35716 L 0.52135 -0.01642 L 0.63836 0.35161 L 0.76753 -0.01642 L 0.88802 0.353 L 1.02239 -0.0081 L 1.14253 0.353 L 1.2625 -0.00393 L 1.39184 0.36132 L 1.51215 -0.00948 L 1.64375 0.35438 L 1.77239 -0.01087 L 1.89288 0.35022 L 2.02447 -0.00948 " pathEditMode="relative" rAng="0" ptsTypes="AAAAAAAAAAAAAAAAA">
                                      <p:cBhvr>
                                        <p:cTn id="17" dur="12000" fill="hold"/>
                                        <p:tgtEl>
                                          <p:spTgt spid="2"/>
                                        </p:tgtEl>
                                        <p:attrNameLst>
                                          <p:attrName>ppt_x</p:attrName>
                                          <p:attrName>ppt_y</p:attrName>
                                        </p:attrNameLst>
                                      </p:cBhvr>
                                      <p:rCtr x="1005" y="178"/>
                                    </p:animMotion>
                                  </p:childTnLst>
                                  <p:subTnLst>
                                    <p:set>
                                      <p:cBhvr override="childStyle">
                                        <p:cTn dur="1" fill="hold" display="0" masterRel="sameClick" afterEffect="1">
                                          <p:stCondLst>
                                            <p:cond evt="end" delay="0">
                                              <p:tn val="16"/>
                                            </p:cond>
                                          </p:stCondLst>
                                        </p:cTn>
                                        <p:tgtEl>
                                          <p:spTgt spid="2"/>
                                        </p:tgtEl>
                                        <p:attrNameLst>
                                          <p:attrName>style.visibility</p:attrName>
                                        </p:attrNameLst>
                                      </p:cBhvr>
                                      <p:to>
                                        <p:strVal val="hidden"/>
                                      </p:to>
                                    </p:set>
                                  </p:subTnLst>
                                </p:cTn>
                              </p:par>
                              <p:par>
                                <p:cTn id="18" presetID="0" presetClass="path" presetSubtype="0" repeatCount="indefinite" fill="hold" grpId="0" nodeType="withEffect">
                                  <p:stCondLst>
                                    <p:cond delay="0"/>
                                  </p:stCondLst>
                                  <p:childTnLst>
                                    <p:animMotion origin="layout" path="M -0.52361 0.00301 L 0.13785 0.00301 " pathEditMode="relative" rAng="0" ptsTypes="AA">
                                      <p:cBhvr>
                                        <p:cTn id="19" dur="3000" spd="-100000" fill="hold"/>
                                        <p:tgtEl>
                                          <p:spTgt spid="742448"/>
                                        </p:tgtEl>
                                        <p:attrNameLst>
                                          <p:attrName>ppt_x</p:attrName>
                                          <p:attrName>ppt_y</p:attrName>
                                        </p:attrNameLst>
                                      </p:cBhvr>
                                      <p:rCtr x="331" y="0"/>
                                    </p:animMotion>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8" presetClass="emph" presetSubtype="0" repeatCount="indefinite" fill="hold" nodeType="withEffect">
                                  <p:stCondLst>
                                    <p:cond delay="0"/>
                                  </p:stCondLst>
                                  <p:childTnLst>
                                    <p:animRot by="21600000">
                                      <p:cBhvr>
                                        <p:cTn id="23" dur="1000" fill="hold"/>
                                        <p:tgtEl>
                                          <p:spTgt spid="10"/>
                                        </p:tgtEl>
                                        <p:attrNameLst>
                                          <p:attrName>r</p:attrName>
                                        </p:attrNameLst>
                                      </p:cBhvr>
                                    </p:animRot>
                                  </p:childTnLst>
                                </p:cTn>
                              </p:par>
                              <p:par>
                                <p:cTn id="24" presetID="0" presetClass="path" presetSubtype="0" repeatCount="indefinite" fill="hold" grpId="0" nodeType="withEffect">
                                  <p:stCondLst>
                                    <p:cond delay="0"/>
                                  </p:stCondLst>
                                  <p:childTnLst>
                                    <p:animMotion origin="layout" path="M 0 0 L 0.58194 0 " pathEditMode="relative" ptsTypes="AA">
                                      <p:cBhvr>
                                        <p:cTn id="25" dur="12000" fill="hold"/>
                                        <p:tgtEl>
                                          <p:spTgt spid="742468"/>
                                        </p:tgtEl>
                                        <p:attrNameLst>
                                          <p:attrName>ppt_x</p:attrName>
                                          <p:attrName>ppt_y</p:attrName>
                                        </p:attrNameLst>
                                      </p:cBhvr>
                                    </p:animMotion>
                                  </p:childTnLst>
                                </p:cTn>
                              </p:par>
                              <p:par>
                                <p:cTn id="26" presetID="0" presetClass="path" presetSubtype="0" repeatCount="indefinite" fill="hold" grpId="0" nodeType="withEffect">
                                  <p:stCondLst>
                                    <p:cond delay="0"/>
                                  </p:stCondLst>
                                  <p:childTnLst>
                                    <p:animMotion origin="layout" path="M 0 0 L 0.58194 0 " pathEditMode="relative" ptsTypes="AA">
                                      <p:cBhvr>
                                        <p:cTn id="27" dur="12000" fill="hold"/>
                                        <p:tgtEl>
                                          <p:spTgt spid="742469"/>
                                        </p:tgtEl>
                                        <p:attrNameLst>
                                          <p:attrName>ppt_x</p:attrName>
                                          <p:attrName>ppt_y</p:attrName>
                                        </p:attrNameLst>
                                      </p:cBhvr>
                                    </p:animMotion>
                                  </p:childTnLst>
                                </p:cTn>
                              </p:par>
                              <p:par>
                                <p:cTn id="28" presetID="0" presetClass="path" presetSubtype="0" repeatCount="indefinite" fill="hold" nodeType="withEffect">
                                  <p:stCondLst>
                                    <p:cond delay="0"/>
                                  </p:stCondLst>
                                  <p:childTnLst>
                                    <p:animMotion origin="layout" path="M 0 0 L 0.58194 0 " pathEditMode="relative" ptsTypes="AA">
                                      <p:cBhvr>
                                        <p:cTn id="29" dur="12000" fill="hold"/>
                                        <p:tgtEl>
                                          <p:spTgt spid="10"/>
                                        </p:tgtEl>
                                        <p:attrNameLst>
                                          <p:attrName>ppt_x</p:attrName>
                                          <p:attrName>ppt_y</p:attrName>
                                        </p:attrNameLst>
                                      </p:cBhvr>
                                    </p:animMotion>
                                  </p:childTnLst>
                                </p:cTn>
                              </p:par>
                              <p:par>
                                <p:cTn id="30" presetID="8" presetClass="emph" presetSubtype="0" repeatCount="indefinite" fill="hold" nodeType="withEffect">
                                  <p:stCondLst>
                                    <p:cond delay="0"/>
                                  </p:stCondLst>
                                  <p:childTnLst>
                                    <p:animRot by="21600000">
                                      <p:cBhvr>
                                        <p:cTn id="31" dur="1000" fill="hold"/>
                                        <p:tgtEl>
                                          <p:spTgt spid="11"/>
                                        </p:tgtEl>
                                        <p:attrNameLst>
                                          <p:attrName>r</p:attrName>
                                        </p:attrNameLst>
                                      </p:cBhvr>
                                    </p:animRot>
                                  </p:childTnLst>
                                </p:cTn>
                              </p:par>
                              <p:par>
                                <p:cTn id="32" presetID="0" presetClass="path" presetSubtype="0" repeatCount="indefinite" fill="hold" grpId="0" nodeType="withEffect">
                                  <p:stCondLst>
                                    <p:cond delay="0"/>
                                  </p:stCondLst>
                                  <p:childTnLst>
                                    <p:animMotion origin="layout" path="M 0 0 L 0.58194 0 " pathEditMode="relative" ptsTypes="AA">
                                      <p:cBhvr>
                                        <p:cTn id="33" dur="12000" fill="hold"/>
                                        <p:tgtEl>
                                          <p:spTgt spid="742479"/>
                                        </p:tgtEl>
                                        <p:attrNameLst>
                                          <p:attrName>ppt_x</p:attrName>
                                          <p:attrName>ppt_y</p:attrName>
                                        </p:attrNameLst>
                                      </p:cBhvr>
                                    </p:animMotion>
                                  </p:childTnLst>
                                </p:cTn>
                              </p:par>
                              <p:par>
                                <p:cTn id="34" presetID="0" presetClass="path" presetSubtype="0" repeatCount="indefinite" fill="hold" grpId="0" nodeType="withEffect">
                                  <p:stCondLst>
                                    <p:cond delay="0"/>
                                  </p:stCondLst>
                                  <p:childTnLst>
                                    <p:animMotion origin="layout" path="M 0 0 L 0.58194 0 " pathEditMode="relative" ptsTypes="AA">
                                      <p:cBhvr>
                                        <p:cTn id="35" dur="12000" fill="hold"/>
                                        <p:tgtEl>
                                          <p:spTgt spid="742480"/>
                                        </p:tgtEl>
                                        <p:attrNameLst>
                                          <p:attrName>ppt_x</p:attrName>
                                          <p:attrName>ppt_y</p:attrName>
                                        </p:attrNameLst>
                                      </p:cBhvr>
                                    </p:animMotion>
                                  </p:childTnLst>
                                </p:cTn>
                              </p:par>
                              <p:par>
                                <p:cTn id="36" presetID="0" presetClass="path" presetSubtype="0" repeatCount="indefinite" fill="hold" nodeType="withEffect">
                                  <p:stCondLst>
                                    <p:cond delay="0"/>
                                  </p:stCondLst>
                                  <p:childTnLst>
                                    <p:animMotion origin="layout" path="M 0 0 L 0.58194 0 " pathEditMode="relative" ptsTypes="AA">
                                      <p:cBhvr>
                                        <p:cTn id="37" dur="1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2" grpId="0" animBg="1"/>
      <p:bldP spid="742406" grpId="0" animBg="1"/>
      <p:bldP spid="742448" grpId="0" animBg="1"/>
      <p:bldP spid="742468" grpId="0" animBg="1"/>
      <p:bldP spid="742469" grpId="0" animBg="1"/>
      <p:bldP spid="742479" grpId="0" animBg="1"/>
      <p:bldP spid="7424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3" name="72 Rectángulo"/>
          <p:cNvSpPr/>
          <p:nvPr/>
        </p:nvSpPr>
        <p:spPr bwMode="auto">
          <a:xfrm>
            <a:off x="577516" y="336883"/>
            <a:ext cx="7904748" cy="625642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ES_tradnl" b="1" smtClean="0">
              <a:solidFill>
                <a:srgbClr val="000000"/>
              </a:solidFill>
              <a:cs typeface="Arial"/>
            </a:endParaRPr>
          </a:p>
        </p:txBody>
      </p:sp>
      <p:grpSp>
        <p:nvGrpSpPr>
          <p:cNvPr id="2" name="Group 2"/>
          <p:cNvGrpSpPr>
            <a:grpSpLocks/>
          </p:cNvGrpSpPr>
          <p:nvPr/>
        </p:nvGrpSpPr>
        <p:grpSpPr bwMode="auto">
          <a:xfrm>
            <a:off x="785145" y="403559"/>
            <a:ext cx="7572375" cy="5518150"/>
            <a:chOff x="343" y="474"/>
            <a:chExt cx="4770" cy="3476"/>
          </a:xfrm>
        </p:grpSpPr>
        <p:grpSp>
          <p:nvGrpSpPr>
            <p:cNvPr id="3" name="Group 3"/>
            <p:cNvGrpSpPr>
              <a:grpSpLocks/>
            </p:cNvGrpSpPr>
            <p:nvPr/>
          </p:nvGrpSpPr>
          <p:grpSpPr bwMode="auto">
            <a:xfrm>
              <a:off x="343" y="474"/>
              <a:ext cx="4770" cy="3476"/>
              <a:chOff x="343" y="474"/>
              <a:chExt cx="4770" cy="3476"/>
            </a:xfrm>
          </p:grpSpPr>
          <p:grpSp>
            <p:nvGrpSpPr>
              <p:cNvPr id="4" name="Group 4"/>
              <p:cNvGrpSpPr>
                <a:grpSpLocks/>
              </p:cNvGrpSpPr>
              <p:nvPr/>
            </p:nvGrpSpPr>
            <p:grpSpPr bwMode="auto">
              <a:xfrm>
                <a:off x="343" y="474"/>
                <a:ext cx="4770" cy="3476"/>
                <a:chOff x="343" y="474"/>
                <a:chExt cx="4770" cy="3476"/>
              </a:xfrm>
            </p:grpSpPr>
            <p:pic>
              <p:nvPicPr>
                <p:cNvPr id="3107" name="Picture 5"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5" name="Group 6"/>
                <p:cNvGrpSpPr>
                  <a:grpSpLocks/>
                </p:cNvGrpSpPr>
                <p:nvPr/>
              </p:nvGrpSpPr>
              <p:grpSpPr bwMode="auto">
                <a:xfrm>
                  <a:off x="345" y="2840"/>
                  <a:ext cx="560" cy="589"/>
                  <a:chOff x="355" y="981"/>
                  <a:chExt cx="560" cy="589"/>
                </a:xfrm>
              </p:grpSpPr>
              <p:sp>
                <p:nvSpPr>
                  <p:cNvPr id="3124" name="Line 7"/>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5" name="Line 8"/>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6" name="Line 9"/>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7" name="Line 10"/>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8" name="Line 11"/>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9" name="Line 12"/>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0" name="Line 13"/>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1" name="Line 14"/>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2" name="Line 15"/>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3" name="Line 16"/>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4" name="Line 17"/>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5" name="Line 18"/>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6" name="Line 19"/>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37" name="Line 20"/>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grpSp>
            <p:grpSp>
              <p:nvGrpSpPr>
                <p:cNvPr id="6" name="Group 21"/>
                <p:cNvGrpSpPr>
                  <a:grpSpLocks/>
                </p:cNvGrpSpPr>
                <p:nvPr/>
              </p:nvGrpSpPr>
              <p:grpSpPr bwMode="auto">
                <a:xfrm>
                  <a:off x="343" y="981"/>
                  <a:ext cx="560" cy="589"/>
                  <a:chOff x="355" y="981"/>
                  <a:chExt cx="560" cy="589"/>
                </a:xfrm>
              </p:grpSpPr>
              <p:sp>
                <p:nvSpPr>
                  <p:cNvPr id="3110" name="Line 22"/>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1" name="Line 23"/>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2" name="Line 24"/>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3" name="Line 25"/>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4" name="Line 26"/>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5" name="Line 27"/>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6" name="Line 28"/>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7" name="Line 29"/>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8" name="Line 30"/>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19" name="Line 31"/>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0" name="Line 32"/>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1" name="Line 33"/>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2" name="Line 34"/>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sp>
                <p:nvSpPr>
                  <p:cNvPr id="3123" name="Line 35"/>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solidFill>
                        <a:srgbClr val="000000"/>
                      </a:solidFill>
                      <a:latin typeface="Arial"/>
                      <a:cs typeface="Arial"/>
                    </a:endParaRPr>
                  </a:p>
                </p:txBody>
              </p:sp>
            </p:grpSp>
          </p:grpSp>
          <p:grpSp>
            <p:nvGrpSpPr>
              <p:cNvPr id="7" name="Group 36"/>
              <p:cNvGrpSpPr>
                <a:grpSpLocks/>
              </p:cNvGrpSpPr>
              <p:nvPr/>
            </p:nvGrpSpPr>
            <p:grpSpPr bwMode="auto">
              <a:xfrm>
                <a:off x="4502" y="2086"/>
                <a:ext cx="226" cy="205"/>
                <a:chOff x="4558" y="255"/>
                <a:chExt cx="454" cy="411"/>
              </a:xfrm>
            </p:grpSpPr>
            <p:sp>
              <p:nvSpPr>
                <p:cNvPr id="3104" name="Rectangle 37"/>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latin typeface="Arial"/>
                    <a:cs typeface="Arial"/>
                  </a:endParaRPr>
                </a:p>
              </p:txBody>
            </p:sp>
            <p:sp>
              <p:nvSpPr>
                <p:cNvPr id="3105" name="Rectangle 38"/>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latin typeface="Arial"/>
                    <a:cs typeface="Arial"/>
                  </a:endParaRPr>
                </a:p>
              </p:txBody>
            </p:sp>
            <p:sp>
              <p:nvSpPr>
                <p:cNvPr id="3106" name="Rectangle 39"/>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ctr" rtl="1"/>
                  <a:endParaRPr lang="es-ES_tradnl">
                    <a:solidFill>
                      <a:srgbClr val="000000"/>
                    </a:solidFill>
                    <a:latin typeface="Arial"/>
                    <a:cs typeface="Arial"/>
                  </a:endParaRPr>
                </a:p>
              </p:txBody>
            </p:sp>
          </p:grpSp>
        </p:grpSp>
        <p:pic>
          <p:nvPicPr>
            <p:cNvPr id="3101" name="Picture 40" descr="UA"/>
            <p:cNvPicPr>
              <a:picLocks noChangeAspect="1" noChangeArrowheads="1"/>
            </p:cNvPicPr>
            <p:nvPr/>
          </p:nvPicPr>
          <p:blipFill>
            <a:blip r:embed="rId4" cstate="print"/>
            <a:srcRect/>
            <a:stretch>
              <a:fillRect/>
            </a:stretch>
          </p:blipFill>
          <p:spPr bwMode="auto">
            <a:xfrm>
              <a:off x="4286" y="2083"/>
              <a:ext cx="214" cy="212"/>
            </a:xfrm>
            <a:prstGeom prst="rect">
              <a:avLst/>
            </a:prstGeom>
            <a:noFill/>
            <a:ln w="9525">
              <a:noFill/>
              <a:miter lim="800000"/>
              <a:headEnd/>
              <a:tailEnd/>
            </a:ln>
          </p:spPr>
        </p:pic>
      </p:grpSp>
      <p:sp>
        <p:nvSpPr>
          <p:cNvPr id="745513" name="Line 41"/>
          <p:cNvSpPr>
            <a:spLocks noChangeShapeType="1"/>
          </p:cNvSpPr>
          <p:nvPr/>
        </p:nvSpPr>
        <p:spPr bwMode="auto">
          <a:xfrm flipV="1">
            <a:off x="3521995" y="1664034"/>
            <a:ext cx="0" cy="2947988"/>
          </a:xfrm>
          <a:prstGeom prst="line">
            <a:avLst/>
          </a:prstGeom>
          <a:noFill/>
          <a:ln w="9525">
            <a:solidFill>
              <a:schemeClr val="tx1"/>
            </a:solidFill>
            <a:prstDash val="dash"/>
            <a:round/>
            <a:headEnd/>
            <a:tailEnd/>
          </a:ln>
        </p:spPr>
        <p:txBody>
          <a:bodyPr/>
          <a:lstStyle/>
          <a:p>
            <a:endParaRPr lang="es-ES_tradnl">
              <a:solidFill>
                <a:srgbClr val="000000"/>
              </a:solidFill>
              <a:latin typeface="Arial"/>
              <a:cs typeface="Arial"/>
            </a:endParaRPr>
          </a:p>
        </p:txBody>
      </p:sp>
      <p:grpSp>
        <p:nvGrpSpPr>
          <p:cNvPr id="8" name="Group 42"/>
          <p:cNvGrpSpPr>
            <a:grpSpLocks/>
          </p:cNvGrpSpPr>
          <p:nvPr/>
        </p:nvGrpSpPr>
        <p:grpSpPr bwMode="auto">
          <a:xfrm>
            <a:off x="5111082" y="1657684"/>
            <a:ext cx="742950" cy="2954338"/>
            <a:chOff x="3068" y="1264"/>
            <a:chExt cx="468" cy="1861"/>
          </a:xfrm>
        </p:grpSpPr>
        <p:sp>
          <p:nvSpPr>
            <p:cNvPr id="3096" name="Line 43"/>
            <p:cNvSpPr>
              <a:spLocks noChangeShapeType="1"/>
            </p:cNvSpPr>
            <p:nvPr/>
          </p:nvSpPr>
          <p:spPr bwMode="auto">
            <a:xfrm flipV="1">
              <a:off x="3335" y="1268"/>
              <a:ext cx="0" cy="1857"/>
            </a:xfrm>
            <a:prstGeom prst="line">
              <a:avLst/>
            </a:prstGeom>
            <a:noFill/>
            <a:ln w="9525">
              <a:solidFill>
                <a:schemeClr val="tx1"/>
              </a:solidFill>
              <a:round/>
              <a:headEnd type="triangle" w="med" len="med"/>
              <a:tailEnd type="triangle" w="med" len="med"/>
            </a:ln>
          </p:spPr>
          <p:txBody>
            <a:bodyPr/>
            <a:lstStyle/>
            <a:p>
              <a:endParaRPr lang="es-ES_tradnl">
                <a:solidFill>
                  <a:srgbClr val="000000"/>
                </a:solidFill>
                <a:latin typeface="Arial"/>
                <a:cs typeface="Arial"/>
              </a:endParaRPr>
            </a:p>
          </p:txBody>
        </p:sp>
        <p:sp>
          <p:nvSpPr>
            <p:cNvPr id="3097" name="Line 44"/>
            <p:cNvSpPr>
              <a:spLocks noChangeShapeType="1"/>
            </p:cNvSpPr>
            <p:nvPr/>
          </p:nvSpPr>
          <p:spPr bwMode="auto">
            <a:xfrm>
              <a:off x="3068" y="3124"/>
              <a:ext cx="388" cy="0"/>
            </a:xfrm>
            <a:prstGeom prst="line">
              <a:avLst/>
            </a:prstGeom>
            <a:noFill/>
            <a:ln w="9525">
              <a:solidFill>
                <a:schemeClr val="tx1"/>
              </a:solidFill>
              <a:prstDash val="dash"/>
              <a:round/>
              <a:headEnd/>
              <a:tailEnd/>
            </a:ln>
          </p:spPr>
          <p:txBody>
            <a:bodyPr/>
            <a:lstStyle/>
            <a:p>
              <a:endParaRPr lang="es-ES_tradnl">
                <a:solidFill>
                  <a:srgbClr val="000000"/>
                </a:solidFill>
                <a:latin typeface="Arial"/>
                <a:cs typeface="Arial"/>
              </a:endParaRPr>
            </a:p>
          </p:txBody>
        </p:sp>
        <p:sp>
          <p:nvSpPr>
            <p:cNvPr id="3098" name="Line 45"/>
            <p:cNvSpPr>
              <a:spLocks noChangeShapeType="1"/>
            </p:cNvSpPr>
            <p:nvPr/>
          </p:nvSpPr>
          <p:spPr bwMode="auto">
            <a:xfrm>
              <a:off x="3068" y="1264"/>
              <a:ext cx="388" cy="0"/>
            </a:xfrm>
            <a:prstGeom prst="line">
              <a:avLst/>
            </a:prstGeom>
            <a:noFill/>
            <a:ln w="9525">
              <a:solidFill>
                <a:schemeClr val="tx1"/>
              </a:solidFill>
              <a:prstDash val="dash"/>
              <a:round/>
              <a:headEnd/>
              <a:tailEnd/>
            </a:ln>
          </p:spPr>
          <p:txBody>
            <a:bodyPr/>
            <a:lstStyle/>
            <a:p>
              <a:endParaRPr lang="es-ES_tradnl">
                <a:solidFill>
                  <a:srgbClr val="000000"/>
                </a:solidFill>
                <a:latin typeface="Arial"/>
                <a:cs typeface="Arial"/>
              </a:endParaRPr>
            </a:p>
          </p:txBody>
        </p:sp>
        <p:sp>
          <p:nvSpPr>
            <p:cNvPr id="3099" name="Text Box 46"/>
            <p:cNvSpPr txBox="1">
              <a:spLocks noChangeArrowheads="1"/>
            </p:cNvSpPr>
            <p:nvPr/>
          </p:nvSpPr>
          <p:spPr bwMode="auto">
            <a:xfrm>
              <a:off x="3328" y="2084"/>
              <a:ext cx="208" cy="231"/>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pitchFamily="18" charset="0"/>
                  <a:cs typeface="Times New Roman" pitchFamily="18" charset="0"/>
                </a:rPr>
                <a:t>D</a:t>
              </a:r>
            </a:p>
          </p:txBody>
        </p:sp>
      </p:grpSp>
      <p:grpSp>
        <p:nvGrpSpPr>
          <p:cNvPr id="9" name="Group 47"/>
          <p:cNvGrpSpPr>
            <a:grpSpLocks noChangeAspect="1"/>
          </p:cNvGrpSpPr>
          <p:nvPr/>
        </p:nvGrpSpPr>
        <p:grpSpPr bwMode="auto">
          <a:xfrm rot="-5400000">
            <a:off x="3425951" y="4458828"/>
            <a:ext cx="192087" cy="104775"/>
            <a:chOff x="2379" y="1887"/>
            <a:chExt cx="1002" cy="546"/>
          </a:xfrm>
        </p:grpSpPr>
        <p:sp>
          <p:nvSpPr>
            <p:cNvPr id="3094" name="AutoShape 48"/>
            <p:cNvSpPr>
              <a:spLocks noChangeAspect="1" noChangeArrowheads="1" noTextEdit="1"/>
            </p:cNvSpPr>
            <p:nvPr/>
          </p:nvSpPr>
          <p:spPr bwMode="auto">
            <a:xfrm>
              <a:off x="2379" y="1887"/>
              <a:ext cx="1002" cy="546"/>
            </a:xfrm>
            <a:prstGeom prst="rect">
              <a:avLst/>
            </a:prstGeom>
            <a:noFill/>
            <a:ln w="9525">
              <a:noFill/>
              <a:miter lim="800000"/>
              <a:headEnd/>
              <a:tailEnd/>
            </a:ln>
          </p:spPr>
          <p:txBody>
            <a:bodyPr/>
            <a:lstStyle/>
            <a:p>
              <a:endParaRPr lang="es-ES_tradnl">
                <a:solidFill>
                  <a:srgbClr val="000000"/>
                </a:solidFill>
                <a:latin typeface="Arial"/>
                <a:cs typeface="Arial"/>
              </a:endParaRPr>
            </a:p>
          </p:txBody>
        </p:sp>
        <p:sp>
          <p:nvSpPr>
            <p:cNvPr id="3095" name="Freeform 49"/>
            <p:cNvSpPr>
              <a:spLocks/>
            </p:cNvSpPr>
            <p:nvPr/>
          </p:nvSpPr>
          <p:spPr bwMode="auto">
            <a:xfrm>
              <a:off x="2421" y="1929"/>
              <a:ext cx="912" cy="457"/>
            </a:xfrm>
            <a:custGeom>
              <a:avLst/>
              <a:gdLst>
                <a:gd name="T0" fmla="*/ 0 w 912"/>
                <a:gd name="T1" fmla="*/ 231 h 457"/>
                <a:gd name="T2" fmla="*/ 453 w 912"/>
                <a:gd name="T3" fmla="*/ 0 h 457"/>
                <a:gd name="T4" fmla="*/ 912 w 912"/>
                <a:gd name="T5" fmla="*/ 231 h 457"/>
                <a:gd name="T6" fmla="*/ 453 w 912"/>
                <a:gd name="T7" fmla="*/ 457 h 457"/>
                <a:gd name="T8" fmla="*/ 0 w 912"/>
                <a:gd name="T9" fmla="*/ 231 h 457"/>
                <a:gd name="T10" fmla="*/ 0 60000 65536"/>
                <a:gd name="T11" fmla="*/ 0 60000 65536"/>
                <a:gd name="T12" fmla="*/ 0 60000 65536"/>
                <a:gd name="T13" fmla="*/ 0 60000 65536"/>
                <a:gd name="T14" fmla="*/ 0 60000 65536"/>
                <a:gd name="T15" fmla="*/ 0 w 912"/>
                <a:gd name="T16" fmla="*/ 0 h 457"/>
                <a:gd name="T17" fmla="*/ 912 w 912"/>
                <a:gd name="T18" fmla="*/ 457 h 457"/>
              </a:gdLst>
              <a:ahLst/>
              <a:cxnLst>
                <a:cxn ang="T10">
                  <a:pos x="T0" y="T1"/>
                </a:cxn>
                <a:cxn ang="T11">
                  <a:pos x="T2" y="T3"/>
                </a:cxn>
                <a:cxn ang="T12">
                  <a:pos x="T4" y="T5"/>
                </a:cxn>
                <a:cxn ang="T13">
                  <a:pos x="T6" y="T7"/>
                </a:cxn>
                <a:cxn ang="T14">
                  <a:pos x="T8" y="T9"/>
                </a:cxn>
              </a:cxnLst>
              <a:rect l="T15" t="T16" r="T17" b="T18"/>
              <a:pathLst>
                <a:path w="912" h="457">
                  <a:moveTo>
                    <a:pt x="0" y="231"/>
                  </a:moveTo>
                  <a:lnTo>
                    <a:pt x="453" y="0"/>
                  </a:lnTo>
                  <a:lnTo>
                    <a:pt x="912" y="231"/>
                  </a:lnTo>
                  <a:lnTo>
                    <a:pt x="453" y="457"/>
                  </a:lnTo>
                  <a:lnTo>
                    <a:pt x="0" y="231"/>
                  </a:lnTo>
                  <a:close/>
                </a:path>
              </a:pathLst>
            </a:custGeom>
            <a:solidFill>
              <a:srgbClr val="008080"/>
            </a:solidFill>
            <a:ln w="9525">
              <a:solidFill>
                <a:srgbClr val="008080"/>
              </a:solidFill>
              <a:round/>
              <a:headEnd/>
              <a:tailEnd/>
            </a:ln>
          </p:spPr>
          <p:txBody>
            <a:bodyPr/>
            <a:lstStyle/>
            <a:p>
              <a:endParaRPr lang="es-ES_tradnl">
                <a:solidFill>
                  <a:srgbClr val="000000"/>
                </a:solidFill>
                <a:latin typeface="Arial"/>
                <a:cs typeface="Arial"/>
              </a:endParaRPr>
            </a:p>
          </p:txBody>
        </p:sp>
      </p:grpSp>
      <p:graphicFrame>
        <p:nvGraphicFramePr>
          <p:cNvPr id="745522" name="Object 2"/>
          <p:cNvGraphicFramePr>
            <a:graphicFrameLocks noChangeAspect="1"/>
          </p:cNvGraphicFramePr>
          <p:nvPr/>
        </p:nvGraphicFramePr>
        <p:xfrm>
          <a:off x="3990307" y="2765759"/>
          <a:ext cx="844550" cy="792163"/>
        </p:xfrm>
        <a:graphic>
          <a:graphicData uri="http://schemas.openxmlformats.org/presentationml/2006/ole">
            <p:oleObj spid="_x0000_s352258" name="Ecuación" r:id="rId5" imgW="419040" imgH="393480" progId="Equation.3">
              <p:embed/>
            </p:oleObj>
          </a:graphicData>
        </a:graphic>
      </p:graphicFrame>
      <p:grpSp>
        <p:nvGrpSpPr>
          <p:cNvPr id="10" name="Group 51"/>
          <p:cNvGrpSpPr>
            <a:grpSpLocks/>
          </p:cNvGrpSpPr>
          <p:nvPr/>
        </p:nvGrpSpPr>
        <p:grpSpPr bwMode="auto">
          <a:xfrm>
            <a:off x="2302795" y="3608722"/>
            <a:ext cx="925512" cy="990600"/>
            <a:chOff x="1299" y="2493"/>
            <a:chExt cx="583" cy="624"/>
          </a:xfrm>
        </p:grpSpPr>
        <p:sp>
          <p:nvSpPr>
            <p:cNvPr id="3080" name="Text Box 52"/>
            <p:cNvSpPr txBox="1">
              <a:spLocks noChangeArrowheads="1"/>
            </p:cNvSpPr>
            <p:nvPr/>
          </p:nvSpPr>
          <p:spPr bwMode="auto">
            <a:xfrm>
              <a:off x="1299" y="2663"/>
              <a:ext cx="385"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Arial"/>
                </a:rPr>
                <a:t>O´</a:t>
              </a:r>
            </a:p>
          </p:txBody>
        </p:sp>
        <p:grpSp>
          <p:nvGrpSpPr>
            <p:cNvPr id="11" name="Group 53"/>
            <p:cNvGrpSpPr>
              <a:grpSpLocks/>
            </p:cNvGrpSpPr>
            <p:nvPr/>
          </p:nvGrpSpPr>
          <p:grpSpPr bwMode="auto">
            <a:xfrm>
              <a:off x="1583" y="2493"/>
              <a:ext cx="299" cy="624"/>
              <a:chOff x="617" y="2456"/>
              <a:chExt cx="589" cy="1230"/>
            </a:xfrm>
          </p:grpSpPr>
          <p:sp>
            <p:nvSpPr>
              <p:cNvPr id="3082" name="Freeform 54"/>
              <p:cNvSpPr>
                <a:spLocks/>
              </p:cNvSpPr>
              <p:nvPr/>
            </p:nvSpPr>
            <p:spPr bwMode="auto">
              <a:xfrm>
                <a:off x="776" y="2696"/>
                <a:ext cx="16" cy="447"/>
              </a:xfrm>
              <a:custGeom>
                <a:avLst/>
                <a:gdLst>
                  <a:gd name="T0" fmla="*/ 0 w 9"/>
                  <a:gd name="T1" fmla="*/ 0 h 252"/>
                  <a:gd name="T2" fmla="*/ 281 w 9"/>
                  <a:gd name="T3" fmla="*/ 5850 h 252"/>
                  <a:gd name="T4" fmla="*/ 889 w 9"/>
                  <a:gd name="T5" fmla="*/ 12642 h 252"/>
                  <a:gd name="T6" fmla="*/ 0 w 9"/>
                  <a:gd name="T7" fmla="*/ 24709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3083" name="Oval 55"/>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b="1">
                  <a:solidFill>
                    <a:srgbClr val="000000"/>
                  </a:solidFill>
                  <a:latin typeface="Arial"/>
                  <a:cs typeface="Arial"/>
                </a:endParaRPr>
              </a:p>
            </p:txBody>
          </p:sp>
          <p:sp>
            <p:nvSpPr>
              <p:cNvPr id="3084" name="Freeform 56"/>
              <p:cNvSpPr>
                <a:spLocks/>
              </p:cNvSpPr>
              <p:nvPr/>
            </p:nvSpPr>
            <p:spPr bwMode="auto">
              <a:xfrm>
                <a:off x="617" y="2893"/>
                <a:ext cx="170" cy="207"/>
              </a:xfrm>
              <a:custGeom>
                <a:avLst/>
                <a:gdLst>
                  <a:gd name="T0" fmla="*/ 9284 w 96"/>
                  <a:gd name="T1" fmla="*/ 0 h 117"/>
                  <a:gd name="T2" fmla="*/ 0 w 96"/>
                  <a:gd name="T3" fmla="*/ 4354 h 117"/>
                  <a:gd name="T4" fmla="*/ 8689 w 96"/>
                  <a:gd name="T5" fmla="*/ 1123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3085" name="Freeform 57"/>
              <p:cNvSpPr>
                <a:spLocks/>
              </p:cNvSpPr>
              <p:nvPr/>
            </p:nvSpPr>
            <p:spPr bwMode="auto">
              <a:xfrm rot="371417" flipH="1">
                <a:off x="690" y="3141"/>
                <a:ext cx="131" cy="500"/>
              </a:xfrm>
              <a:custGeom>
                <a:avLst/>
                <a:gdLst>
                  <a:gd name="T0" fmla="*/ 4399 w 74"/>
                  <a:gd name="T1" fmla="*/ 0 h 282"/>
                  <a:gd name="T2" fmla="*/ 0 w 74"/>
                  <a:gd name="T3" fmla="*/ 11532 h 282"/>
                  <a:gd name="T4" fmla="*/ 7152 w 74"/>
                  <a:gd name="T5" fmla="*/ 27564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3086" name="Freeform 58"/>
              <p:cNvSpPr>
                <a:spLocks/>
              </p:cNvSpPr>
              <p:nvPr/>
            </p:nvSpPr>
            <p:spPr bwMode="auto">
              <a:xfrm>
                <a:off x="775" y="3145"/>
                <a:ext cx="142" cy="501"/>
              </a:xfrm>
              <a:custGeom>
                <a:avLst/>
                <a:gdLst>
                  <a:gd name="T0" fmla="*/ 0 w 80"/>
                  <a:gd name="T1" fmla="*/ 0 h 282"/>
                  <a:gd name="T2" fmla="*/ 7874 w 80"/>
                  <a:gd name="T3" fmla="*/ 14867 h 282"/>
                  <a:gd name="T4" fmla="*/ 2780 w 80"/>
                  <a:gd name="T5" fmla="*/ 279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3087" name="Freeform 59"/>
              <p:cNvSpPr>
                <a:spLocks/>
              </p:cNvSpPr>
              <p:nvPr/>
            </p:nvSpPr>
            <p:spPr bwMode="auto">
              <a:xfrm>
                <a:off x="666" y="3097"/>
                <a:ext cx="110" cy="78"/>
              </a:xfrm>
              <a:custGeom>
                <a:avLst/>
                <a:gdLst>
                  <a:gd name="T0" fmla="*/ 5993 w 62"/>
                  <a:gd name="T1" fmla="*/ 496 h 44"/>
                  <a:gd name="T2" fmla="*/ 4061 w 62"/>
                  <a:gd name="T3" fmla="*/ 207 h 44"/>
                  <a:gd name="T4" fmla="*/ 772 w 62"/>
                  <a:gd name="T5" fmla="*/ 1650 h 44"/>
                  <a:gd name="T6" fmla="*/ 117 w 62"/>
                  <a:gd name="T7" fmla="*/ 3693 h 44"/>
                  <a:gd name="T8" fmla="*/ 1290 w 62"/>
                  <a:gd name="T9" fmla="*/ 4189 h 44"/>
                  <a:gd name="T10" fmla="*/ 4517 w 62"/>
                  <a:gd name="T11" fmla="*/ 3014 h 44"/>
                  <a:gd name="T12" fmla="*/ 5993 w 62"/>
                  <a:gd name="T13" fmla="*/ 4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grpSp>
            <p:nvGrpSpPr>
              <p:cNvPr id="12" name="Group 60"/>
              <p:cNvGrpSpPr>
                <a:grpSpLocks/>
              </p:cNvGrpSpPr>
              <p:nvPr/>
            </p:nvGrpSpPr>
            <p:grpSpPr bwMode="auto">
              <a:xfrm>
                <a:off x="803" y="2878"/>
                <a:ext cx="403" cy="165"/>
                <a:chOff x="1366" y="3089"/>
                <a:chExt cx="227" cy="93"/>
              </a:xfrm>
            </p:grpSpPr>
            <p:sp>
              <p:nvSpPr>
                <p:cNvPr id="3091" name="Freeform 61"/>
                <p:cNvSpPr>
                  <a:spLocks/>
                </p:cNvSpPr>
                <p:nvPr/>
              </p:nvSpPr>
              <p:spPr bwMode="auto">
                <a:xfrm>
                  <a:off x="1432" y="3139"/>
                  <a:ext cx="98" cy="34"/>
                </a:xfrm>
                <a:custGeom>
                  <a:avLst/>
                  <a:gdLst>
                    <a:gd name="T0" fmla="*/ 0 w 118"/>
                    <a:gd name="T1" fmla="*/ 8 h 42"/>
                    <a:gd name="T2" fmla="*/ 15 w 118"/>
                    <a:gd name="T3" fmla="*/ 2 h 42"/>
                    <a:gd name="T4" fmla="*/ 2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solidFill>
                      <a:srgbClr val="000000"/>
                    </a:solidFill>
                    <a:latin typeface="Arial"/>
                    <a:cs typeface="Arial"/>
                  </a:endParaRPr>
                </a:p>
              </p:txBody>
            </p:sp>
            <p:sp>
              <p:nvSpPr>
                <p:cNvPr id="3092" name="Freeform 6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latin typeface="Arial"/>
                    <a:cs typeface="Arial"/>
                  </a:endParaRPr>
                </a:p>
              </p:txBody>
            </p:sp>
            <p:sp>
              <p:nvSpPr>
                <p:cNvPr id="3093" name="Line 6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latin typeface="Arial"/>
                    <a:cs typeface="Arial"/>
                  </a:endParaRPr>
                </a:p>
              </p:txBody>
            </p:sp>
          </p:grpSp>
          <p:sp>
            <p:nvSpPr>
              <p:cNvPr id="3089" name="Freeform 64"/>
              <p:cNvSpPr>
                <a:spLocks/>
              </p:cNvSpPr>
              <p:nvPr/>
            </p:nvSpPr>
            <p:spPr bwMode="auto">
              <a:xfrm>
                <a:off x="816"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latin typeface="Arial"/>
                  <a:cs typeface="Arial"/>
                </a:endParaRPr>
              </a:p>
            </p:txBody>
          </p:sp>
          <p:sp>
            <p:nvSpPr>
              <p:cNvPr id="3090" name="Freeform 65"/>
              <p:cNvSpPr>
                <a:spLocks/>
              </p:cNvSpPr>
              <p:nvPr/>
            </p:nvSpPr>
            <p:spPr bwMode="auto">
              <a:xfrm>
                <a:off x="642"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latin typeface="Arial"/>
                  <a:cs typeface="Arial"/>
                </a:endParaRPr>
              </a:p>
            </p:txBody>
          </p:sp>
        </p:grpSp>
      </p:grpSp>
      <p:grpSp>
        <p:nvGrpSpPr>
          <p:cNvPr id="13" name="69 Grupo"/>
          <p:cNvGrpSpPr/>
          <p:nvPr/>
        </p:nvGrpSpPr>
        <p:grpSpPr>
          <a:xfrm>
            <a:off x="3577395" y="4006516"/>
            <a:ext cx="1728532" cy="469754"/>
            <a:chOff x="3336763" y="4355432"/>
            <a:chExt cx="1728532" cy="469754"/>
          </a:xfrm>
        </p:grpSpPr>
        <p:sp>
          <p:nvSpPr>
            <p:cNvPr id="66" name="65 CuadroTexto"/>
            <p:cNvSpPr txBox="1"/>
            <p:nvPr/>
          </p:nvSpPr>
          <p:spPr>
            <a:xfrm>
              <a:off x="3525254" y="4355432"/>
              <a:ext cx="1540041" cy="369332"/>
            </a:xfrm>
            <a:prstGeom prst="rect">
              <a:avLst/>
            </a:prstGeom>
            <a:noFill/>
          </p:spPr>
          <p:txBody>
            <a:bodyPr wrap="square" rtlCol="0">
              <a:spAutoFit/>
            </a:bodyPr>
            <a:lstStyle/>
            <a:p>
              <a:pPr fontAlgn="auto">
                <a:spcBef>
                  <a:spcPts val="0"/>
                </a:spcBef>
                <a:spcAft>
                  <a:spcPts val="0"/>
                </a:spcAft>
              </a:pPr>
              <a:r>
                <a:rPr lang="es-ES_tradnl" dirty="0" smtClean="0">
                  <a:solidFill>
                    <a:srgbClr val="000000"/>
                  </a:solidFill>
                  <a:latin typeface="Calibri" pitchFamily="34" charset="0"/>
                  <a:cs typeface="Calibri" pitchFamily="34" charset="0"/>
                </a:rPr>
                <a:t>Fuente de luz</a:t>
              </a:r>
            </a:p>
          </p:txBody>
        </p:sp>
        <p:cxnSp>
          <p:nvCxnSpPr>
            <p:cNvPr id="69" name="68 Conector recto de flecha"/>
            <p:cNvCxnSpPr/>
            <p:nvPr/>
          </p:nvCxnSpPr>
          <p:spPr bwMode="auto">
            <a:xfrm flipH="1">
              <a:off x="3336763" y="4596063"/>
              <a:ext cx="272711" cy="229123"/>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grpSp>
      <p:grpSp>
        <p:nvGrpSpPr>
          <p:cNvPr id="14" name="71 Grupo"/>
          <p:cNvGrpSpPr/>
          <p:nvPr/>
        </p:nvGrpSpPr>
        <p:grpSpPr>
          <a:xfrm>
            <a:off x="3043993" y="1046747"/>
            <a:ext cx="950494" cy="4135216"/>
            <a:chOff x="2803361" y="1395663"/>
            <a:chExt cx="950494" cy="4135216"/>
          </a:xfrm>
        </p:grpSpPr>
        <p:sp>
          <p:nvSpPr>
            <p:cNvPr id="67" name="66 CuadroTexto"/>
            <p:cNvSpPr txBox="1"/>
            <p:nvPr/>
          </p:nvSpPr>
          <p:spPr>
            <a:xfrm>
              <a:off x="2803361" y="1395663"/>
              <a:ext cx="950494" cy="369332"/>
            </a:xfrm>
            <a:prstGeom prst="rect">
              <a:avLst/>
            </a:prstGeom>
            <a:noFill/>
          </p:spPr>
          <p:txBody>
            <a:bodyPr wrap="square" rtlCol="0">
              <a:spAutoFit/>
            </a:bodyPr>
            <a:lstStyle/>
            <a:p>
              <a:pPr fontAlgn="auto">
                <a:spcBef>
                  <a:spcPts val="0"/>
                </a:spcBef>
                <a:spcAft>
                  <a:spcPts val="0"/>
                </a:spcAft>
              </a:pPr>
              <a:r>
                <a:rPr lang="es-ES_tradnl" dirty="0" smtClean="0">
                  <a:solidFill>
                    <a:srgbClr val="000000"/>
                  </a:solidFill>
                  <a:latin typeface="Calibri" pitchFamily="34" charset="0"/>
                  <a:cs typeface="Calibri" pitchFamily="34" charset="0"/>
                </a:rPr>
                <a:t>Espejo</a:t>
              </a:r>
            </a:p>
          </p:txBody>
        </p:sp>
        <p:sp>
          <p:nvSpPr>
            <p:cNvPr id="71" name="70 CuadroTexto"/>
            <p:cNvSpPr txBox="1"/>
            <p:nvPr/>
          </p:nvSpPr>
          <p:spPr>
            <a:xfrm>
              <a:off x="2803361" y="5161547"/>
              <a:ext cx="950494" cy="369332"/>
            </a:xfrm>
            <a:prstGeom prst="rect">
              <a:avLst/>
            </a:prstGeom>
            <a:noFill/>
          </p:spPr>
          <p:txBody>
            <a:bodyPr wrap="square" rtlCol="0">
              <a:spAutoFit/>
            </a:bodyPr>
            <a:lstStyle/>
            <a:p>
              <a:pPr fontAlgn="auto">
                <a:spcBef>
                  <a:spcPts val="0"/>
                </a:spcBef>
                <a:spcAft>
                  <a:spcPts val="0"/>
                </a:spcAft>
              </a:pPr>
              <a:r>
                <a:rPr lang="es-ES_tradnl" dirty="0" smtClean="0">
                  <a:solidFill>
                    <a:srgbClr val="000000"/>
                  </a:solidFill>
                  <a:latin typeface="Calibri" pitchFamily="34" charset="0"/>
                  <a:cs typeface="Calibri" pitchFamily="34" charset="0"/>
                </a:rPr>
                <a:t>Espejo</a:t>
              </a:r>
            </a:p>
          </p:txBody>
        </p:sp>
      </p:grpSp>
      <p:sp>
        <p:nvSpPr>
          <p:cNvPr id="74" name="73 CuadroTexto"/>
          <p:cNvSpPr txBox="1"/>
          <p:nvPr/>
        </p:nvSpPr>
        <p:spPr>
          <a:xfrm>
            <a:off x="1491915" y="5859379"/>
            <a:ext cx="6557211" cy="646331"/>
          </a:xfrm>
          <a:prstGeom prst="rect">
            <a:avLst/>
          </a:prstGeom>
          <a:noFill/>
        </p:spPr>
        <p:txBody>
          <a:bodyPr wrap="square" rtlCol="0">
            <a:spAutoFit/>
          </a:bodyPr>
          <a:lstStyle/>
          <a:p>
            <a:pPr fontAlgn="auto">
              <a:spcBef>
                <a:spcPts val="0"/>
              </a:spcBef>
              <a:spcAft>
                <a:spcPts val="0"/>
              </a:spcAft>
            </a:pPr>
            <a:r>
              <a:rPr lang="es-ES_tradnl" i="1" dirty="0" smtClean="0">
                <a:solidFill>
                  <a:srgbClr val="000000"/>
                </a:solidFill>
                <a:latin typeface="Calibri" pitchFamily="34" charset="0"/>
                <a:cs typeface="Calibri" pitchFamily="34" charset="0"/>
              </a:rPr>
              <a:t>t′ = </a:t>
            </a:r>
            <a:r>
              <a:rPr lang="es-ES_tradnl" dirty="0" smtClean="0">
                <a:solidFill>
                  <a:srgbClr val="000000"/>
                </a:solidFill>
                <a:latin typeface="Calibri" pitchFamily="34" charset="0"/>
                <a:cs typeface="Calibri" pitchFamily="34" charset="0"/>
              </a:rPr>
              <a:t>tiempo empleado por la luz para ir desde un espejo al otro.</a:t>
            </a:r>
          </a:p>
          <a:p>
            <a:pPr fontAlgn="auto">
              <a:spcBef>
                <a:spcPts val="0"/>
              </a:spcBef>
              <a:spcAft>
                <a:spcPts val="0"/>
              </a:spcAft>
            </a:pPr>
            <a:r>
              <a:rPr lang="es-ES_tradnl" dirty="0" smtClean="0">
                <a:solidFill>
                  <a:srgbClr val="000000"/>
                </a:solidFill>
                <a:latin typeface="Calibri" pitchFamily="34" charset="0"/>
                <a:cs typeface="Calibri" pitchFamily="34" charset="0"/>
              </a:rPr>
              <a:t>c  = velocidad de la luz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455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repeatCount="indefinite" autoRev="1" fill="hold" nodeType="clickEffect">
                                  <p:stCondLst>
                                    <p:cond delay="0"/>
                                  </p:stCondLst>
                                  <p:childTnLst>
                                    <p:animMotion origin="layout" path="M 8.33333E-7 8.14815E-6 L 8.33333E-7 -0.41666 " pathEditMode="relative" ptsTypes="AA">
                                      <p:cBhvr>
                                        <p:cTn id="31" dur="500" fill="hold"/>
                                        <p:tgtEl>
                                          <p:spTgt spid="9"/>
                                        </p:tgtEl>
                                        <p:attrNameLst>
                                          <p:attrName>ppt_x</p:attrName>
                                          <p:attrName>ppt_y</p:attrName>
                                        </p:attrNameLst>
                                      </p:cBhvr>
                                    </p:animMotion>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4552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513" grpId="0" animBg="1"/>
      <p:bldP spid="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0825" y="700088"/>
            <a:ext cx="2724150" cy="1984375"/>
            <a:chOff x="343" y="474"/>
            <a:chExt cx="4770" cy="3476"/>
          </a:xfrm>
        </p:grpSpPr>
        <p:grpSp>
          <p:nvGrpSpPr>
            <p:cNvPr id="192628" name="Group 4"/>
            <p:cNvGrpSpPr>
              <a:grpSpLocks/>
            </p:cNvGrpSpPr>
            <p:nvPr/>
          </p:nvGrpSpPr>
          <p:grpSpPr bwMode="auto">
            <a:xfrm>
              <a:off x="343" y="474"/>
              <a:ext cx="4770" cy="3476"/>
              <a:chOff x="343" y="474"/>
              <a:chExt cx="4770" cy="3476"/>
            </a:xfrm>
          </p:grpSpPr>
          <p:grpSp>
            <p:nvGrpSpPr>
              <p:cNvPr id="192635" name="Group 5"/>
              <p:cNvGrpSpPr>
                <a:grpSpLocks/>
              </p:cNvGrpSpPr>
              <p:nvPr/>
            </p:nvGrpSpPr>
            <p:grpSpPr bwMode="auto">
              <a:xfrm>
                <a:off x="343" y="474"/>
                <a:ext cx="4770" cy="3476"/>
                <a:chOff x="343" y="474"/>
                <a:chExt cx="4770" cy="3476"/>
              </a:xfrm>
            </p:grpSpPr>
            <p:pic>
              <p:nvPicPr>
                <p:cNvPr id="192640" name="Picture 6" descr="cohete"/>
                <p:cNvPicPr>
                  <a:picLocks noChangeAspect="1" noChangeArrowheads="1"/>
                </p:cNvPicPr>
                <p:nvPr/>
              </p:nvPicPr>
              <p:blipFill>
                <a:blip r:embed="rId2"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192641" name="Group 7"/>
                <p:cNvGrpSpPr>
                  <a:grpSpLocks/>
                </p:cNvGrpSpPr>
                <p:nvPr/>
              </p:nvGrpSpPr>
              <p:grpSpPr bwMode="auto">
                <a:xfrm>
                  <a:off x="345" y="2840"/>
                  <a:ext cx="560" cy="589"/>
                  <a:chOff x="355" y="981"/>
                  <a:chExt cx="560" cy="589"/>
                </a:xfrm>
              </p:grpSpPr>
              <p:sp>
                <p:nvSpPr>
                  <p:cNvPr id="192657" name="Line 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658" name="Line 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659" name="Line 1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660" name="Line 1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661" name="Line 1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662" name="Line 1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663" name="Line 1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664" name="Line 1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665" name="Line 1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666" name="Line 1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667" name="Line 1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668" name="Line 1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669" name="Line 2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670" name="Line 2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2642" name="Group 22"/>
                <p:cNvGrpSpPr>
                  <a:grpSpLocks/>
                </p:cNvGrpSpPr>
                <p:nvPr/>
              </p:nvGrpSpPr>
              <p:grpSpPr bwMode="auto">
                <a:xfrm>
                  <a:off x="343" y="981"/>
                  <a:ext cx="560" cy="589"/>
                  <a:chOff x="355" y="981"/>
                  <a:chExt cx="560" cy="589"/>
                </a:xfrm>
              </p:grpSpPr>
              <p:sp>
                <p:nvSpPr>
                  <p:cNvPr id="192643" name="Line 2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644" name="Line 2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645" name="Line 2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646" name="Line 2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647" name="Line 2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648" name="Line 2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649" name="Line 2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650" name="Line 3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651" name="Line 3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652" name="Line 3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653" name="Line 3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654" name="Line 3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655" name="Line 3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656" name="Line 3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192636" name="Group 37"/>
              <p:cNvGrpSpPr>
                <a:grpSpLocks/>
              </p:cNvGrpSpPr>
              <p:nvPr/>
            </p:nvGrpSpPr>
            <p:grpSpPr bwMode="auto">
              <a:xfrm>
                <a:off x="4502" y="2086"/>
                <a:ext cx="226" cy="205"/>
                <a:chOff x="4558" y="255"/>
                <a:chExt cx="454" cy="411"/>
              </a:xfrm>
            </p:grpSpPr>
            <p:sp>
              <p:nvSpPr>
                <p:cNvPr id="192637" name="Rectangle 38"/>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endParaRPr>
                </a:p>
              </p:txBody>
            </p:sp>
            <p:sp>
              <p:nvSpPr>
                <p:cNvPr id="192638" name="Rectangle 39"/>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endParaRPr>
                </a:p>
              </p:txBody>
            </p:sp>
            <p:sp>
              <p:nvSpPr>
                <p:cNvPr id="192639" name="Rectangle 40"/>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ctr" rtl="1"/>
                  <a:endParaRPr lang="es-ES_tradnl">
                    <a:solidFill>
                      <a:srgbClr val="000000"/>
                    </a:solidFill>
                  </a:endParaRPr>
                </a:p>
              </p:txBody>
            </p:sp>
          </p:grpSp>
        </p:grpSp>
        <p:sp>
          <p:nvSpPr>
            <p:cNvPr id="192629" name="Line 41"/>
            <p:cNvSpPr>
              <a:spLocks noChangeShapeType="1"/>
            </p:cNvSpPr>
            <p:nvPr/>
          </p:nvSpPr>
          <p:spPr bwMode="auto">
            <a:xfrm flipV="1">
              <a:off x="2067" y="1268"/>
              <a:ext cx="0" cy="1857"/>
            </a:xfrm>
            <a:prstGeom prst="line">
              <a:avLst/>
            </a:prstGeom>
            <a:noFill/>
            <a:ln w="9525">
              <a:solidFill>
                <a:schemeClr val="tx1"/>
              </a:solidFill>
              <a:prstDash val="dash"/>
              <a:round/>
              <a:headEnd/>
              <a:tailEnd/>
            </a:ln>
          </p:spPr>
          <p:txBody>
            <a:bodyPr/>
            <a:lstStyle/>
            <a:p>
              <a:endParaRPr lang="es-ES_tradnl"/>
            </a:p>
          </p:txBody>
        </p:sp>
        <p:grpSp>
          <p:nvGrpSpPr>
            <p:cNvPr id="192630" name="Group 42"/>
            <p:cNvGrpSpPr>
              <a:grpSpLocks/>
            </p:cNvGrpSpPr>
            <p:nvPr/>
          </p:nvGrpSpPr>
          <p:grpSpPr bwMode="auto">
            <a:xfrm>
              <a:off x="3068" y="1264"/>
              <a:ext cx="523" cy="1861"/>
              <a:chOff x="3068" y="1264"/>
              <a:chExt cx="523" cy="1861"/>
            </a:xfrm>
          </p:grpSpPr>
          <p:sp>
            <p:nvSpPr>
              <p:cNvPr id="192631" name="Line 43"/>
              <p:cNvSpPr>
                <a:spLocks noChangeShapeType="1"/>
              </p:cNvSpPr>
              <p:nvPr/>
            </p:nvSpPr>
            <p:spPr bwMode="auto">
              <a:xfrm flipV="1">
                <a:off x="3335" y="1268"/>
                <a:ext cx="0" cy="1857"/>
              </a:xfrm>
              <a:prstGeom prst="line">
                <a:avLst/>
              </a:prstGeom>
              <a:noFill/>
              <a:ln w="9525">
                <a:solidFill>
                  <a:schemeClr val="tx1"/>
                </a:solidFill>
                <a:round/>
                <a:headEnd type="triangle" w="med" len="med"/>
                <a:tailEnd type="triangle" w="med" len="med"/>
              </a:ln>
            </p:spPr>
            <p:txBody>
              <a:bodyPr/>
              <a:lstStyle/>
              <a:p>
                <a:endParaRPr lang="es-ES_tradnl"/>
              </a:p>
            </p:txBody>
          </p:sp>
          <p:sp>
            <p:nvSpPr>
              <p:cNvPr id="192632" name="Line 44"/>
              <p:cNvSpPr>
                <a:spLocks noChangeShapeType="1"/>
              </p:cNvSpPr>
              <p:nvPr/>
            </p:nvSpPr>
            <p:spPr bwMode="auto">
              <a:xfrm>
                <a:off x="3068" y="3124"/>
                <a:ext cx="388" cy="0"/>
              </a:xfrm>
              <a:prstGeom prst="line">
                <a:avLst/>
              </a:prstGeom>
              <a:noFill/>
              <a:ln w="9525">
                <a:solidFill>
                  <a:schemeClr val="tx1"/>
                </a:solidFill>
                <a:prstDash val="dash"/>
                <a:round/>
                <a:headEnd/>
                <a:tailEnd/>
              </a:ln>
            </p:spPr>
            <p:txBody>
              <a:bodyPr/>
              <a:lstStyle/>
              <a:p>
                <a:endParaRPr lang="es-ES_tradnl"/>
              </a:p>
            </p:txBody>
          </p:sp>
          <p:sp>
            <p:nvSpPr>
              <p:cNvPr id="192633" name="Line 45"/>
              <p:cNvSpPr>
                <a:spLocks noChangeShapeType="1"/>
              </p:cNvSpPr>
              <p:nvPr/>
            </p:nvSpPr>
            <p:spPr bwMode="auto">
              <a:xfrm>
                <a:off x="3068" y="1264"/>
                <a:ext cx="388" cy="0"/>
              </a:xfrm>
              <a:prstGeom prst="line">
                <a:avLst/>
              </a:prstGeom>
              <a:noFill/>
              <a:ln w="9525">
                <a:solidFill>
                  <a:schemeClr val="tx1"/>
                </a:solidFill>
                <a:prstDash val="dash"/>
                <a:round/>
                <a:headEnd/>
                <a:tailEnd/>
              </a:ln>
            </p:spPr>
            <p:txBody>
              <a:bodyPr/>
              <a:lstStyle/>
              <a:p>
                <a:endParaRPr lang="es-ES_tradnl"/>
              </a:p>
            </p:txBody>
          </p:sp>
          <p:sp>
            <p:nvSpPr>
              <p:cNvPr id="192634" name="Text Box 46"/>
              <p:cNvSpPr txBox="1">
                <a:spLocks noChangeArrowheads="1"/>
              </p:cNvSpPr>
              <p:nvPr/>
            </p:nvSpPr>
            <p:spPr bwMode="auto">
              <a:xfrm>
                <a:off x="3270" y="2085"/>
                <a:ext cx="321" cy="642"/>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pitchFamily="18" charset="0"/>
                    <a:cs typeface="Times New Roman" pitchFamily="18" charset="0"/>
                  </a:rPr>
                  <a:t>D</a:t>
                </a:r>
              </a:p>
            </p:txBody>
          </p:sp>
        </p:grpSp>
      </p:grpSp>
      <p:grpSp>
        <p:nvGrpSpPr>
          <p:cNvPr id="9" name="Group 47"/>
          <p:cNvGrpSpPr>
            <a:grpSpLocks/>
          </p:cNvGrpSpPr>
          <p:nvPr/>
        </p:nvGrpSpPr>
        <p:grpSpPr bwMode="auto">
          <a:xfrm>
            <a:off x="3079750" y="692150"/>
            <a:ext cx="2724150" cy="1984375"/>
            <a:chOff x="343" y="474"/>
            <a:chExt cx="4770" cy="3476"/>
          </a:xfrm>
        </p:grpSpPr>
        <p:grpSp>
          <p:nvGrpSpPr>
            <p:cNvPr id="192585" name="Group 48"/>
            <p:cNvGrpSpPr>
              <a:grpSpLocks/>
            </p:cNvGrpSpPr>
            <p:nvPr/>
          </p:nvGrpSpPr>
          <p:grpSpPr bwMode="auto">
            <a:xfrm>
              <a:off x="343" y="474"/>
              <a:ext cx="4770" cy="3476"/>
              <a:chOff x="343" y="474"/>
              <a:chExt cx="4770" cy="3476"/>
            </a:xfrm>
          </p:grpSpPr>
          <p:grpSp>
            <p:nvGrpSpPr>
              <p:cNvPr id="192592" name="Group 49"/>
              <p:cNvGrpSpPr>
                <a:grpSpLocks/>
              </p:cNvGrpSpPr>
              <p:nvPr/>
            </p:nvGrpSpPr>
            <p:grpSpPr bwMode="auto">
              <a:xfrm>
                <a:off x="343" y="474"/>
                <a:ext cx="4770" cy="3476"/>
                <a:chOff x="343" y="474"/>
                <a:chExt cx="4770" cy="3476"/>
              </a:xfrm>
            </p:grpSpPr>
            <p:pic>
              <p:nvPicPr>
                <p:cNvPr id="192597" name="Picture 50" descr="cohete"/>
                <p:cNvPicPr>
                  <a:picLocks noChangeAspect="1" noChangeArrowheads="1"/>
                </p:cNvPicPr>
                <p:nvPr/>
              </p:nvPicPr>
              <p:blipFill>
                <a:blip r:embed="rId2"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192598" name="Group 51"/>
                <p:cNvGrpSpPr>
                  <a:grpSpLocks/>
                </p:cNvGrpSpPr>
                <p:nvPr/>
              </p:nvGrpSpPr>
              <p:grpSpPr bwMode="auto">
                <a:xfrm>
                  <a:off x="345" y="2840"/>
                  <a:ext cx="560" cy="589"/>
                  <a:chOff x="355" y="981"/>
                  <a:chExt cx="560" cy="589"/>
                </a:xfrm>
              </p:grpSpPr>
              <p:sp>
                <p:nvSpPr>
                  <p:cNvPr id="192614" name="Line 52"/>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615" name="Line 53"/>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616" name="Line 54"/>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617" name="Line 55"/>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618" name="Line 56"/>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619" name="Line 57"/>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620" name="Line 58"/>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621" name="Line 59"/>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622" name="Line 60"/>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623" name="Line 61"/>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624" name="Line 62"/>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625" name="Line 63"/>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626" name="Line 64"/>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627" name="Line 65"/>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2599" name="Group 66"/>
                <p:cNvGrpSpPr>
                  <a:grpSpLocks/>
                </p:cNvGrpSpPr>
                <p:nvPr/>
              </p:nvGrpSpPr>
              <p:grpSpPr bwMode="auto">
                <a:xfrm>
                  <a:off x="343" y="981"/>
                  <a:ext cx="560" cy="589"/>
                  <a:chOff x="355" y="981"/>
                  <a:chExt cx="560" cy="589"/>
                </a:xfrm>
              </p:grpSpPr>
              <p:sp>
                <p:nvSpPr>
                  <p:cNvPr id="192600" name="Line 67"/>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601" name="Line 68"/>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602" name="Line 69"/>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603" name="Line 70"/>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604" name="Line 71"/>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605" name="Line 72"/>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606" name="Line 73"/>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607" name="Line 74"/>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608" name="Line 75"/>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609" name="Line 76"/>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610" name="Line 77"/>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611" name="Line 78"/>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612" name="Line 79"/>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613" name="Line 80"/>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192593" name="Group 81"/>
              <p:cNvGrpSpPr>
                <a:grpSpLocks/>
              </p:cNvGrpSpPr>
              <p:nvPr/>
            </p:nvGrpSpPr>
            <p:grpSpPr bwMode="auto">
              <a:xfrm>
                <a:off x="4502" y="2086"/>
                <a:ext cx="226" cy="205"/>
                <a:chOff x="4558" y="255"/>
                <a:chExt cx="454" cy="411"/>
              </a:xfrm>
            </p:grpSpPr>
            <p:sp>
              <p:nvSpPr>
                <p:cNvPr id="192594" name="Rectangle 82"/>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endParaRPr>
                </a:p>
              </p:txBody>
            </p:sp>
            <p:sp>
              <p:nvSpPr>
                <p:cNvPr id="192595" name="Rectangle 83"/>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endParaRPr>
                </a:p>
              </p:txBody>
            </p:sp>
            <p:sp>
              <p:nvSpPr>
                <p:cNvPr id="192596" name="Rectangle 84"/>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r" rtl="1"/>
                  <a:endParaRPr lang="es-ES_tradnl">
                    <a:solidFill>
                      <a:srgbClr val="000000"/>
                    </a:solidFill>
                  </a:endParaRPr>
                </a:p>
              </p:txBody>
            </p:sp>
          </p:grpSp>
        </p:grpSp>
        <p:sp>
          <p:nvSpPr>
            <p:cNvPr id="192586" name="Line 85"/>
            <p:cNvSpPr>
              <a:spLocks noChangeShapeType="1"/>
            </p:cNvSpPr>
            <p:nvPr/>
          </p:nvSpPr>
          <p:spPr bwMode="auto">
            <a:xfrm flipV="1">
              <a:off x="2067" y="1268"/>
              <a:ext cx="0" cy="1857"/>
            </a:xfrm>
            <a:prstGeom prst="line">
              <a:avLst/>
            </a:prstGeom>
            <a:noFill/>
            <a:ln w="9525">
              <a:solidFill>
                <a:schemeClr val="tx1"/>
              </a:solidFill>
              <a:prstDash val="dash"/>
              <a:round/>
              <a:headEnd/>
              <a:tailEnd/>
            </a:ln>
          </p:spPr>
          <p:txBody>
            <a:bodyPr/>
            <a:lstStyle/>
            <a:p>
              <a:endParaRPr lang="es-ES_tradnl"/>
            </a:p>
          </p:txBody>
        </p:sp>
        <p:grpSp>
          <p:nvGrpSpPr>
            <p:cNvPr id="192587" name="Group 86"/>
            <p:cNvGrpSpPr>
              <a:grpSpLocks/>
            </p:cNvGrpSpPr>
            <p:nvPr/>
          </p:nvGrpSpPr>
          <p:grpSpPr bwMode="auto">
            <a:xfrm>
              <a:off x="3068" y="1264"/>
              <a:ext cx="523" cy="1861"/>
              <a:chOff x="3068" y="1264"/>
              <a:chExt cx="523" cy="1861"/>
            </a:xfrm>
          </p:grpSpPr>
          <p:sp>
            <p:nvSpPr>
              <p:cNvPr id="192588" name="Line 87"/>
              <p:cNvSpPr>
                <a:spLocks noChangeShapeType="1"/>
              </p:cNvSpPr>
              <p:nvPr/>
            </p:nvSpPr>
            <p:spPr bwMode="auto">
              <a:xfrm flipV="1">
                <a:off x="3335" y="1268"/>
                <a:ext cx="0" cy="1857"/>
              </a:xfrm>
              <a:prstGeom prst="line">
                <a:avLst/>
              </a:prstGeom>
              <a:noFill/>
              <a:ln w="9525">
                <a:solidFill>
                  <a:schemeClr val="tx1"/>
                </a:solidFill>
                <a:round/>
                <a:headEnd type="triangle" w="med" len="med"/>
                <a:tailEnd type="triangle" w="med" len="med"/>
              </a:ln>
            </p:spPr>
            <p:txBody>
              <a:bodyPr/>
              <a:lstStyle/>
              <a:p>
                <a:endParaRPr lang="es-ES_tradnl"/>
              </a:p>
            </p:txBody>
          </p:sp>
          <p:sp>
            <p:nvSpPr>
              <p:cNvPr id="192589" name="Line 88"/>
              <p:cNvSpPr>
                <a:spLocks noChangeShapeType="1"/>
              </p:cNvSpPr>
              <p:nvPr/>
            </p:nvSpPr>
            <p:spPr bwMode="auto">
              <a:xfrm>
                <a:off x="3068" y="3124"/>
                <a:ext cx="388" cy="0"/>
              </a:xfrm>
              <a:prstGeom prst="line">
                <a:avLst/>
              </a:prstGeom>
              <a:noFill/>
              <a:ln w="9525">
                <a:solidFill>
                  <a:schemeClr val="tx1"/>
                </a:solidFill>
                <a:prstDash val="dash"/>
                <a:round/>
                <a:headEnd/>
                <a:tailEnd/>
              </a:ln>
            </p:spPr>
            <p:txBody>
              <a:bodyPr/>
              <a:lstStyle/>
              <a:p>
                <a:endParaRPr lang="es-ES_tradnl"/>
              </a:p>
            </p:txBody>
          </p:sp>
          <p:sp>
            <p:nvSpPr>
              <p:cNvPr id="192590" name="Line 89"/>
              <p:cNvSpPr>
                <a:spLocks noChangeShapeType="1"/>
              </p:cNvSpPr>
              <p:nvPr/>
            </p:nvSpPr>
            <p:spPr bwMode="auto">
              <a:xfrm>
                <a:off x="3068" y="1264"/>
                <a:ext cx="388" cy="0"/>
              </a:xfrm>
              <a:prstGeom prst="line">
                <a:avLst/>
              </a:prstGeom>
              <a:noFill/>
              <a:ln w="9525">
                <a:solidFill>
                  <a:schemeClr val="tx1"/>
                </a:solidFill>
                <a:prstDash val="dash"/>
                <a:round/>
                <a:headEnd/>
                <a:tailEnd/>
              </a:ln>
            </p:spPr>
            <p:txBody>
              <a:bodyPr/>
              <a:lstStyle/>
              <a:p>
                <a:endParaRPr lang="es-ES_tradnl"/>
              </a:p>
            </p:txBody>
          </p:sp>
          <p:sp>
            <p:nvSpPr>
              <p:cNvPr id="192591" name="Text Box 90"/>
              <p:cNvSpPr txBox="1">
                <a:spLocks noChangeArrowheads="1"/>
              </p:cNvSpPr>
              <p:nvPr/>
            </p:nvSpPr>
            <p:spPr bwMode="auto">
              <a:xfrm>
                <a:off x="3270" y="2085"/>
                <a:ext cx="321" cy="642"/>
              </a:xfrm>
              <a:prstGeom prst="rect">
                <a:avLst/>
              </a:prstGeom>
              <a:noFill/>
              <a:ln w="9525">
                <a:noFill/>
                <a:miter lim="800000"/>
                <a:headEnd/>
                <a:tailEnd/>
              </a:ln>
            </p:spPr>
            <p:txBody>
              <a:bodyPr>
                <a:spAutoFit/>
              </a:bodyPr>
              <a:lstStyle/>
              <a:p>
                <a:pPr algn="r" rtl="1">
                  <a:spcBef>
                    <a:spcPct val="50000"/>
                  </a:spcBef>
                </a:pPr>
                <a:r>
                  <a:rPr lang="es-ES">
                    <a:solidFill>
                      <a:srgbClr val="000000"/>
                    </a:solidFill>
                    <a:latin typeface="Times New Roman" pitchFamily="18" charset="0"/>
                    <a:cs typeface="Times New Roman" pitchFamily="18" charset="0"/>
                  </a:rPr>
                  <a:t>D</a:t>
                </a:r>
              </a:p>
            </p:txBody>
          </p:sp>
        </p:grpSp>
      </p:grpSp>
      <p:grpSp>
        <p:nvGrpSpPr>
          <p:cNvPr id="16" name="Group 91"/>
          <p:cNvGrpSpPr>
            <a:grpSpLocks/>
          </p:cNvGrpSpPr>
          <p:nvPr/>
        </p:nvGrpSpPr>
        <p:grpSpPr bwMode="auto">
          <a:xfrm>
            <a:off x="269875" y="704850"/>
            <a:ext cx="2724150" cy="1984375"/>
            <a:chOff x="343" y="474"/>
            <a:chExt cx="4770" cy="3476"/>
          </a:xfrm>
        </p:grpSpPr>
        <p:grpSp>
          <p:nvGrpSpPr>
            <p:cNvPr id="192542" name="Group 92"/>
            <p:cNvGrpSpPr>
              <a:grpSpLocks/>
            </p:cNvGrpSpPr>
            <p:nvPr/>
          </p:nvGrpSpPr>
          <p:grpSpPr bwMode="auto">
            <a:xfrm>
              <a:off x="343" y="474"/>
              <a:ext cx="4770" cy="3476"/>
              <a:chOff x="343" y="474"/>
              <a:chExt cx="4770" cy="3476"/>
            </a:xfrm>
          </p:grpSpPr>
          <p:grpSp>
            <p:nvGrpSpPr>
              <p:cNvPr id="192549" name="Group 93"/>
              <p:cNvGrpSpPr>
                <a:grpSpLocks/>
              </p:cNvGrpSpPr>
              <p:nvPr/>
            </p:nvGrpSpPr>
            <p:grpSpPr bwMode="auto">
              <a:xfrm>
                <a:off x="343" y="474"/>
                <a:ext cx="4770" cy="3476"/>
                <a:chOff x="343" y="474"/>
                <a:chExt cx="4770" cy="3476"/>
              </a:xfrm>
            </p:grpSpPr>
            <p:pic>
              <p:nvPicPr>
                <p:cNvPr id="192554" name="Picture 94" descr="cohete"/>
                <p:cNvPicPr>
                  <a:picLocks noChangeAspect="1" noChangeArrowheads="1"/>
                </p:cNvPicPr>
                <p:nvPr/>
              </p:nvPicPr>
              <p:blipFill>
                <a:blip r:embed="rId2"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192555" name="Group 95"/>
                <p:cNvGrpSpPr>
                  <a:grpSpLocks/>
                </p:cNvGrpSpPr>
                <p:nvPr/>
              </p:nvGrpSpPr>
              <p:grpSpPr bwMode="auto">
                <a:xfrm>
                  <a:off x="345" y="2840"/>
                  <a:ext cx="560" cy="589"/>
                  <a:chOff x="355" y="981"/>
                  <a:chExt cx="560" cy="589"/>
                </a:xfrm>
              </p:grpSpPr>
              <p:sp>
                <p:nvSpPr>
                  <p:cNvPr id="192571" name="Line 9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572" name="Line 9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573" name="Line 9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574" name="Line 9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575" name="Line 10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576" name="Line 10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577" name="Line 10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578" name="Line 10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579" name="Line 10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580" name="Line 10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581" name="Line 10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582" name="Line 10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583" name="Line 10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584" name="Line 10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2556" name="Group 110"/>
                <p:cNvGrpSpPr>
                  <a:grpSpLocks/>
                </p:cNvGrpSpPr>
                <p:nvPr/>
              </p:nvGrpSpPr>
              <p:grpSpPr bwMode="auto">
                <a:xfrm>
                  <a:off x="343" y="981"/>
                  <a:ext cx="560" cy="589"/>
                  <a:chOff x="355" y="981"/>
                  <a:chExt cx="560" cy="589"/>
                </a:xfrm>
              </p:grpSpPr>
              <p:sp>
                <p:nvSpPr>
                  <p:cNvPr id="192557" name="Line 11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2558" name="Line 11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2559" name="Line 11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2560" name="Line 11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2561" name="Line 11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2562" name="Line 11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2563" name="Line 11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2564" name="Line 11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2565" name="Line 11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2566" name="Line 12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2567" name="Line 12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2568" name="Line 12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2569" name="Line 12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2570" name="Line 12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192550" name="Group 125"/>
              <p:cNvGrpSpPr>
                <a:grpSpLocks/>
              </p:cNvGrpSpPr>
              <p:nvPr/>
            </p:nvGrpSpPr>
            <p:grpSpPr bwMode="auto">
              <a:xfrm>
                <a:off x="4502" y="2086"/>
                <a:ext cx="226" cy="205"/>
                <a:chOff x="4558" y="255"/>
                <a:chExt cx="454" cy="411"/>
              </a:xfrm>
            </p:grpSpPr>
            <p:sp>
              <p:nvSpPr>
                <p:cNvPr id="192551" name="Rectangle 126"/>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endParaRPr>
                </a:p>
              </p:txBody>
            </p:sp>
            <p:sp>
              <p:nvSpPr>
                <p:cNvPr id="192552" name="Rectangle 127"/>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endParaRPr>
                </a:p>
              </p:txBody>
            </p:sp>
            <p:sp>
              <p:nvSpPr>
                <p:cNvPr id="192553" name="Rectangle 128"/>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ctr" rtl="1"/>
                  <a:endParaRPr lang="es-ES_tradnl">
                    <a:solidFill>
                      <a:srgbClr val="000000"/>
                    </a:solidFill>
                  </a:endParaRPr>
                </a:p>
              </p:txBody>
            </p:sp>
          </p:grpSp>
        </p:grpSp>
        <p:sp>
          <p:nvSpPr>
            <p:cNvPr id="192543" name="Line 129"/>
            <p:cNvSpPr>
              <a:spLocks noChangeShapeType="1"/>
            </p:cNvSpPr>
            <p:nvPr/>
          </p:nvSpPr>
          <p:spPr bwMode="auto">
            <a:xfrm flipV="1">
              <a:off x="2067" y="1268"/>
              <a:ext cx="0" cy="1857"/>
            </a:xfrm>
            <a:prstGeom prst="line">
              <a:avLst/>
            </a:prstGeom>
            <a:noFill/>
            <a:ln w="9525">
              <a:solidFill>
                <a:schemeClr val="tx1"/>
              </a:solidFill>
              <a:prstDash val="dash"/>
              <a:round/>
              <a:headEnd/>
              <a:tailEnd/>
            </a:ln>
          </p:spPr>
          <p:txBody>
            <a:bodyPr/>
            <a:lstStyle/>
            <a:p>
              <a:endParaRPr lang="es-ES_tradnl"/>
            </a:p>
          </p:txBody>
        </p:sp>
        <p:grpSp>
          <p:nvGrpSpPr>
            <p:cNvPr id="192544" name="Group 130"/>
            <p:cNvGrpSpPr>
              <a:grpSpLocks/>
            </p:cNvGrpSpPr>
            <p:nvPr/>
          </p:nvGrpSpPr>
          <p:grpSpPr bwMode="auto">
            <a:xfrm>
              <a:off x="3068" y="1264"/>
              <a:ext cx="523" cy="1861"/>
              <a:chOff x="3068" y="1264"/>
              <a:chExt cx="523" cy="1861"/>
            </a:xfrm>
          </p:grpSpPr>
          <p:sp>
            <p:nvSpPr>
              <p:cNvPr id="192545" name="Line 131"/>
              <p:cNvSpPr>
                <a:spLocks noChangeShapeType="1"/>
              </p:cNvSpPr>
              <p:nvPr/>
            </p:nvSpPr>
            <p:spPr bwMode="auto">
              <a:xfrm flipV="1">
                <a:off x="3335" y="1268"/>
                <a:ext cx="0" cy="1857"/>
              </a:xfrm>
              <a:prstGeom prst="line">
                <a:avLst/>
              </a:prstGeom>
              <a:noFill/>
              <a:ln w="9525">
                <a:solidFill>
                  <a:schemeClr val="tx1"/>
                </a:solidFill>
                <a:round/>
                <a:headEnd type="triangle" w="med" len="med"/>
                <a:tailEnd type="triangle" w="med" len="med"/>
              </a:ln>
            </p:spPr>
            <p:txBody>
              <a:bodyPr/>
              <a:lstStyle/>
              <a:p>
                <a:endParaRPr lang="es-ES_tradnl"/>
              </a:p>
            </p:txBody>
          </p:sp>
          <p:sp>
            <p:nvSpPr>
              <p:cNvPr id="192546" name="Line 132"/>
              <p:cNvSpPr>
                <a:spLocks noChangeShapeType="1"/>
              </p:cNvSpPr>
              <p:nvPr/>
            </p:nvSpPr>
            <p:spPr bwMode="auto">
              <a:xfrm>
                <a:off x="3068" y="3124"/>
                <a:ext cx="388" cy="0"/>
              </a:xfrm>
              <a:prstGeom prst="line">
                <a:avLst/>
              </a:prstGeom>
              <a:noFill/>
              <a:ln w="9525">
                <a:solidFill>
                  <a:schemeClr val="tx1"/>
                </a:solidFill>
                <a:prstDash val="dash"/>
                <a:round/>
                <a:headEnd/>
                <a:tailEnd/>
              </a:ln>
            </p:spPr>
            <p:txBody>
              <a:bodyPr/>
              <a:lstStyle/>
              <a:p>
                <a:endParaRPr lang="es-ES_tradnl"/>
              </a:p>
            </p:txBody>
          </p:sp>
          <p:sp>
            <p:nvSpPr>
              <p:cNvPr id="192547" name="Line 133"/>
              <p:cNvSpPr>
                <a:spLocks noChangeShapeType="1"/>
              </p:cNvSpPr>
              <p:nvPr/>
            </p:nvSpPr>
            <p:spPr bwMode="auto">
              <a:xfrm>
                <a:off x="3068" y="1264"/>
                <a:ext cx="388" cy="0"/>
              </a:xfrm>
              <a:prstGeom prst="line">
                <a:avLst/>
              </a:prstGeom>
              <a:noFill/>
              <a:ln w="9525">
                <a:solidFill>
                  <a:schemeClr val="tx1"/>
                </a:solidFill>
                <a:prstDash val="dash"/>
                <a:round/>
                <a:headEnd/>
                <a:tailEnd/>
              </a:ln>
            </p:spPr>
            <p:txBody>
              <a:bodyPr/>
              <a:lstStyle/>
              <a:p>
                <a:endParaRPr lang="es-ES_tradnl"/>
              </a:p>
            </p:txBody>
          </p:sp>
          <p:sp>
            <p:nvSpPr>
              <p:cNvPr id="192548" name="Text Box 134"/>
              <p:cNvSpPr txBox="1">
                <a:spLocks noChangeArrowheads="1"/>
              </p:cNvSpPr>
              <p:nvPr/>
            </p:nvSpPr>
            <p:spPr bwMode="auto">
              <a:xfrm>
                <a:off x="3270" y="2085"/>
                <a:ext cx="321" cy="642"/>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pitchFamily="18" charset="0"/>
                    <a:cs typeface="Times New Roman" pitchFamily="18" charset="0"/>
                  </a:rPr>
                  <a:t>D</a:t>
                </a:r>
              </a:p>
            </p:txBody>
          </p:sp>
        </p:grpSp>
      </p:grpSp>
      <p:sp>
        <p:nvSpPr>
          <p:cNvPr id="746631" name="Line 135"/>
          <p:cNvSpPr>
            <a:spLocks noChangeShapeType="1"/>
          </p:cNvSpPr>
          <p:nvPr/>
        </p:nvSpPr>
        <p:spPr bwMode="auto">
          <a:xfrm flipV="1">
            <a:off x="1252538" y="1154113"/>
            <a:ext cx="2794000" cy="1039812"/>
          </a:xfrm>
          <a:prstGeom prst="line">
            <a:avLst/>
          </a:prstGeom>
          <a:noFill/>
          <a:ln w="9525">
            <a:solidFill>
              <a:srgbClr val="009900"/>
            </a:solidFill>
            <a:prstDash val="dash"/>
            <a:round/>
            <a:headEnd/>
            <a:tailEnd/>
          </a:ln>
        </p:spPr>
        <p:txBody>
          <a:bodyPr/>
          <a:lstStyle/>
          <a:p>
            <a:endParaRPr lang="es-ES_tradnl"/>
          </a:p>
        </p:txBody>
      </p:sp>
      <p:sp>
        <p:nvSpPr>
          <p:cNvPr id="746632" name="Line 136"/>
          <p:cNvSpPr>
            <a:spLocks noChangeShapeType="1"/>
          </p:cNvSpPr>
          <p:nvPr/>
        </p:nvSpPr>
        <p:spPr bwMode="auto">
          <a:xfrm flipH="1" flipV="1">
            <a:off x="4046538" y="1158875"/>
            <a:ext cx="2794000" cy="1039813"/>
          </a:xfrm>
          <a:prstGeom prst="line">
            <a:avLst/>
          </a:prstGeom>
          <a:noFill/>
          <a:ln w="9525">
            <a:solidFill>
              <a:srgbClr val="009900"/>
            </a:solidFill>
            <a:prstDash val="dash"/>
            <a:round/>
            <a:headEnd/>
            <a:tailEnd/>
          </a:ln>
        </p:spPr>
        <p:txBody>
          <a:bodyPr/>
          <a:lstStyle/>
          <a:p>
            <a:endParaRPr lang="es-ES_tradnl"/>
          </a:p>
        </p:txBody>
      </p:sp>
      <p:sp>
        <p:nvSpPr>
          <p:cNvPr id="192519" name="AutoShape 137"/>
          <p:cNvSpPr>
            <a:spLocks noChangeAspect="1" noChangeArrowheads="1" noTextEdit="1"/>
          </p:cNvSpPr>
          <p:nvPr/>
        </p:nvSpPr>
        <p:spPr bwMode="auto">
          <a:xfrm rot="5400000" flipV="1">
            <a:off x="1974850" y="2790825"/>
            <a:ext cx="122238" cy="122238"/>
          </a:xfrm>
          <a:prstGeom prst="rect">
            <a:avLst/>
          </a:prstGeom>
          <a:noFill/>
          <a:ln w="9525">
            <a:noFill/>
            <a:miter lim="800000"/>
            <a:headEnd/>
            <a:tailEnd/>
          </a:ln>
        </p:spPr>
        <p:txBody>
          <a:bodyPr/>
          <a:lstStyle/>
          <a:p>
            <a:endParaRPr lang="es-ES_tradnl"/>
          </a:p>
        </p:txBody>
      </p:sp>
      <p:sp>
        <p:nvSpPr>
          <p:cNvPr id="746634" name="Freeform 138"/>
          <p:cNvSpPr>
            <a:spLocks/>
          </p:cNvSpPr>
          <p:nvPr/>
        </p:nvSpPr>
        <p:spPr bwMode="auto">
          <a:xfrm rot="1424634" flipV="1">
            <a:off x="4016375" y="1108075"/>
            <a:ext cx="112713" cy="112713"/>
          </a:xfrm>
          <a:custGeom>
            <a:avLst/>
            <a:gdLst>
              <a:gd name="T0" fmla="*/ 0 w 117"/>
              <a:gd name="T1" fmla="*/ 0 h 117"/>
              <a:gd name="T2" fmla="*/ 2147483647 w 117"/>
              <a:gd name="T3" fmla="*/ 2147483647 h 117"/>
              <a:gd name="T4" fmla="*/ 0 w 117"/>
              <a:gd name="T5" fmla="*/ 2147483647 h 117"/>
              <a:gd name="T6" fmla="*/ 2147483647 w 117"/>
              <a:gd name="T7" fmla="*/ 2147483647 h 117"/>
              <a:gd name="T8" fmla="*/ 0 w 117"/>
              <a:gd name="T9" fmla="*/ 0 h 117"/>
              <a:gd name="T10" fmla="*/ 0 60000 65536"/>
              <a:gd name="T11" fmla="*/ 0 60000 65536"/>
              <a:gd name="T12" fmla="*/ 0 60000 65536"/>
              <a:gd name="T13" fmla="*/ 0 60000 65536"/>
              <a:gd name="T14" fmla="*/ 0 60000 65536"/>
              <a:gd name="T15" fmla="*/ 0 w 117"/>
              <a:gd name="T16" fmla="*/ 0 h 117"/>
              <a:gd name="T17" fmla="*/ 117 w 117"/>
              <a:gd name="T18" fmla="*/ 117 h 117"/>
            </a:gdLst>
            <a:ahLst/>
            <a:cxnLst>
              <a:cxn ang="T10">
                <a:pos x="T0" y="T1"/>
              </a:cxn>
              <a:cxn ang="T11">
                <a:pos x="T2" y="T3"/>
              </a:cxn>
              <a:cxn ang="T12">
                <a:pos x="T4" y="T5"/>
              </a:cxn>
              <a:cxn ang="T13">
                <a:pos x="T6" y="T7"/>
              </a:cxn>
              <a:cxn ang="T14">
                <a:pos x="T8" y="T9"/>
              </a:cxn>
            </a:cxnLst>
            <a:rect l="T15" t="T16" r="T17" b="T18"/>
            <a:pathLst>
              <a:path w="117" h="117">
                <a:moveTo>
                  <a:pt x="0" y="0"/>
                </a:moveTo>
                <a:lnTo>
                  <a:pt x="117" y="59"/>
                </a:lnTo>
                <a:lnTo>
                  <a:pt x="0" y="117"/>
                </a:lnTo>
                <a:lnTo>
                  <a:pt x="20" y="59"/>
                </a:lnTo>
                <a:lnTo>
                  <a:pt x="0" y="0"/>
                </a:lnTo>
                <a:close/>
              </a:path>
            </a:pathLst>
          </a:custGeom>
          <a:solidFill>
            <a:srgbClr val="009900"/>
          </a:solidFill>
          <a:ln w="0">
            <a:solidFill>
              <a:srgbClr val="009900"/>
            </a:solidFill>
            <a:round/>
            <a:headEnd/>
            <a:tailEnd/>
          </a:ln>
        </p:spPr>
        <p:txBody>
          <a:bodyPr/>
          <a:lstStyle/>
          <a:p>
            <a:endParaRPr lang="es-ES_tradnl"/>
          </a:p>
        </p:txBody>
      </p:sp>
      <p:sp>
        <p:nvSpPr>
          <p:cNvPr id="746635" name="Freeform 139"/>
          <p:cNvSpPr>
            <a:spLocks/>
          </p:cNvSpPr>
          <p:nvPr/>
        </p:nvSpPr>
        <p:spPr bwMode="auto">
          <a:xfrm rot="19917693" flipV="1">
            <a:off x="1249363" y="2127250"/>
            <a:ext cx="112712" cy="112713"/>
          </a:xfrm>
          <a:custGeom>
            <a:avLst/>
            <a:gdLst>
              <a:gd name="T0" fmla="*/ 0 w 117"/>
              <a:gd name="T1" fmla="*/ 0 h 117"/>
              <a:gd name="T2" fmla="*/ 2147483647 w 117"/>
              <a:gd name="T3" fmla="*/ 2147483647 h 117"/>
              <a:gd name="T4" fmla="*/ 0 w 117"/>
              <a:gd name="T5" fmla="*/ 2147483647 h 117"/>
              <a:gd name="T6" fmla="*/ 2147483647 w 117"/>
              <a:gd name="T7" fmla="*/ 2147483647 h 117"/>
              <a:gd name="T8" fmla="*/ 0 w 117"/>
              <a:gd name="T9" fmla="*/ 0 h 117"/>
              <a:gd name="T10" fmla="*/ 0 60000 65536"/>
              <a:gd name="T11" fmla="*/ 0 60000 65536"/>
              <a:gd name="T12" fmla="*/ 0 60000 65536"/>
              <a:gd name="T13" fmla="*/ 0 60000 65536"/>
              <a:gd name="T14" fmla="*/ 0 60000 65536"/>
              <a:gd name="T15" fmla="*/ 0 w 117"/>
              <a:gd name="T16" fmla="*/ 0 h 117"/>
              <a:gd name="T17" fmla="*/ 117 w 117"/>
              <a:gd name="T18" fmla="*/ 117 h 117"/>
            </a:gdLst>
            <a:ahLst/>
            <a:cxnLst>
              <a:cxn ang="T10">
                <a:pos x="T0" y="T1"/>
              </a:cxn>
              <a:cxn ang="T11">
                <a:pos x="T2" y="T3"/>
              </a:cxn>
              <a:cxn ang="T12">
                <a:pos x="T4" y="T5"/>
              </a:cxn>
              <a:cxn ang="T13">
                <a:pos x="T6" y="T7"/>
              </a:cxn>
              <a:cxn ang="T14">
                <a:pos x="T8" y="T9"/>
              </a:cxn>
            </a:cxnLst>
            <a:rect l="T15" t="T16" r="T17" b="T18"/>
            <a:pathLst>
              <a:path w="117" h="117">
                <a:moveTo>
                  <a:pt x="0" y="0"/>
                </a:moveTo>
                <a:lnTo>
                  <a:pt x="117" y="59"/>
                </a:lnTo>
                <a:lnTo>
                  <a:pt x="0" y="117"/>
                </a:lnTo>
                <a:lnTo>
                  <a:pt x="20" y="59"/>
                </a:lnTo>
                <a:lnTo>
                  <a:pt x="0" y="0"/>
                </a:lnTo>
                <a:close/>
              </a:path>
            </a:pathLst>
          </a:custGeom>
          <a:solidFill>
            <a:srgbClr val="009900"/>
          </a:solidFill>
          <a:ln w="0">
            <a:solidFill>
              <a:srgbClr val="009900"/>
            </a:solidFill>
            <a:round/>
            <a:headEnd/>
            <a:tailEnd/>
          </a:ln>
        </p:spPr>
        <p:txBody>
          <a:bodyPr/>
          <a:lstStyle/>
          <a:p>
            <a:endParaRPr lang="es-ES_tradnl"/>
          </a:p>
        </p:txBody>
      </p:sp>
      <p:pic>
        <p:nvPicPr>
          <p:cNvPr id="746636" name="Picture 140" descr="UA"/>
          <p:cNvPicPr>
            <a:picLocks noChangeAspect="1" noChangeArrowheads="1"/>
          </p:cNvPicPr>
          <p:nvPr/>
        </p:nvPicPr>
        <p:blipFill>
          <a:blip r:embed="rId3" cstate="print"/>
          <a:srcRect/>
          <a:stretch>
            <a:fillRect/>
          </a:stretch>
        </p:blipFill>
        <p:spPr bwMode="auto">
          <a:xfrm>
            <a:off x="2505075" y="1616075"/>
            <a:ext cx="133350" cy="131763"/>
          </a:xfrm>
          <a:prstGeom prst="rect">
            <a:avLst/>
          </a:prstGeom>
          <a:noFill/>
          <a:ln w="9525">
            <a:noFill/>
            <a:miter lim="800000"/>
            <a:headEnd/>
            <a:tailEnd/>
          </a:ln>
        </p:spPr>
      </p:pic>
      <p:pic>
        <p:nvPicPr>
          <p:cNvPr id="746637" name="Picture 141" descr="UA"/>
          <p:cNvPicPr>
            <a:picLocks noChangeAspect="1" noChangeArrowheads="1"/>
          </p:cNvPicPr>
          <p:nvPr/>
        </p:nvPicPr>
        <p:blipFill>
          <a:blip r:embed="rId3" cstate="print"/>
          <a:srcRect/>
          <a:stretch>
            <a:fillRect/>
          </a:stretch>
        </p:blipFill>
        <p:spPr bwMode="auto">
          <a:xfrm>
            <a:off x="5311775" y="1603375"/>
            <a:ext cx="133350" cy="131763"/>
          </a:xfrm>
          <a:prstGeom prst="rect">
            <a:avLst/>
          </a:prstGeom>
          <a:noFill/>
          <a:ln w="9525">
            <a:noFill/>
            <a:miter lim="800000"/>
            <a:headEnd/>
            <a:tailEnd/>
          </a:ln>
        </p:spPr>
      </p:pic>
      <p:pic>
        <p:nvPicPr>
          <p:cNvPr id="746638" name="Picture 142" descr="UA"/>
          <p:cNvPicPr>
            <a:picLocks noChangeAspect="1" noChangeArrowheads="1"/>
          </p:cNvPicPr>
          <p:nvPr/>
        </p:nvPicPr>
        <p:blipFill>
          <a:blip r:embed="rId3" cstate="print"/>
          <a:srcRect/>
          <a:stretch>
            <a:fillRect/>
          </a:stretch>
        </p:blipFill>
        <p:spPr bwMode="auto">
          <a:xfrm>
            <a:off x="8159750" y="1603375"/>
            <a:ext cx="133350" cy="131763"/>
          </a:xfrm>
          <a:prstGeom prst="rect">
            <a:avLst/>
          </a:prstGeom>
          <a:noFill/>
          <a:ln w="9525">
            <a:noFill/>
            <a:miter lim="800000"/>
            <a:headEnd/>
            <a:tailEnd/>
          </a:ln>
        </p:spPr>
      </p:pic>
      <p:grpSp>
        <p:nvGrpSpPr>
          <p:cNvPr id="23" name="Group 143"/>
          <p:cNvGrpSpPr>
            <a:grpSpLocks/>
          </p:cNvGrpSpPr>
          <p:nvPr/>
        </p:nvGrpSpPr>
        <p:grpSpPr bwMode="auto">
          <a:xfrm>
            <a:off x="1049338" y="4652963"/>
            <a:ext cx="6851650" cy="1231900"/>
            <a:chOff x="389" y="3002"/>
            <a:chExt cx="4316" cy="776"/>
          </a:xfrm>
        </p:grpSpPr>
        <p:sp>
          <p:nvSpPr>
            <p:cNvPr id="192526" name="Rectangle 144" descr="Diagonal hacia arriba clara"/>
            <p:cNvSpPr>
              <a:spLocks noChangeArrowheads="1"/>
            </p:cNvSpPr>
            <p:nvPr/>
          </p:nvSpPr>
          <p:spPr bwMode="auto">
            <a:xfrm>
              <a:off x="389" y="3636"/>
              <a:ext cx="4309" cy="142"/>
            </a:xfrm>
            <a:prstGeom prst="rect">
              <a:avLst/>
            </a:prstGeom>
            <a:pattFill prst="ltUpDiag">
              <a:fgClr>
                <a:srgbClr val="663300"/>
              </a:fgClr>
              <a:bgClr>
                <a:schemeClr val="bg1"/>
              </a:bgClr>
            </a:pattFill>
            <a:ln w="9525">
              <a:noFill/>
              <a:miter lim="800000"/>
              <a:headEnd/>
              <a:tailEnd/>
            </a:ln>
          </p:spPr>
          <p:txBody>
            <a:bodyPr wrap="none" anchor="ctr"/>
            <a:lstStyle/>
            <a:p>
              <a:endParaRPr lang="es-ES_tradnl" b="1">
                <a:solidFill>
                  <a:srgbClr val="000000"/>
                </a:solidFill>
              </a:endParaRPr>
            </a:p>
          </p:txBody>
        </p:sp>
        <p:sp>
          <p:nvSpPr>
            <p:cNvPr id="192527" name="Text Box 145"/>
            <p:cNvSpPr txBox="1">
              <a:spLocks noChangeArrowheads="1"/>
            </p:cNvSpPr>
            <p:nvPr/>
          </p:nvSpPr>
          <p:spPr bwMode="auto">
            <a:xfrm>
              <a:off x="811" y="3201"/>
              <a:ext cx="385"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rPr>
                <a:t>O</a:t>
              </a:r>
            </a:p>
          </p:txBody>
        </p:sp>
        <p:grpSp>
          <p:nvGrpSpPr>
            <p:cNvPr id="192528" name="Group 146"/>
            <p:cNvGrpSpPr>
              <a:grpSpLocks/>
            </p:cNvGrpSpPr>
            <p:nvPr/>
          </p:nvGrpSpPr>
          <p:grpSpPr bwMode="auto">
            <a:xfrm>
              <a:off x="1082" y="3002"/>
              <a:ext cx="299" cy="624"/>
              <a:chOff x="617" y="2456"/>
              <a:chExt cx="589" cy="1230"/>
            </a:xfrm>
          </p:grpSpPr>
          <p:sp>
            <p:nvSpPr>
              <p:cNvPr id="192530" name="Freeform 147"/>
              <p:cNvSpPr>
                <a:spLocks/>
              </p:cNvSpPr>
              <p:nvPr/>
            </p:nvSpPr>
            <p:spPr bwMode="auto">
              <a:xfrm>
                <a:off x="776" y="2696"/>
                <a:ext cx="16" cy="447"/>
              </a:xfrm>
              <a:custGeom>
                <a:avLst/>
                <a:gdLst>
                  <a:gd name="T0" fmla="*/ 0 w 9"/>
                  <a:gd name="T1" fmla="*/ 0 h 252"/>
                  <a:gd name="T2" fmla="*/ 281 w 9"/>
                  <a:gd name="T3" fmla="*/ 5850 h 252"/>
                  <a:gd name="T4" fmla="*/ 889 w 9"/>
                  <a:gd name="T5" fmla="*/ 12642 h 252"/>
                  <a:gd name="T6" fmla="*/ 0 w 9"/>
                  <a:gd name="T7" fmla="*/ 24709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192531" name="Oval 148"/>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b="1">
                  <a:solidFill>
                    <a:srgbClr val="000000"/>
                  </a:solidFill>
                </a:endParaRPr>
              </a:p>
            </p:txBody>
          </p:sp>
          <p:sp>
            <p:nvSpPr>
              <p:cNvPr id="192532" name="Freeform 149"/>
              <p:cNvSpPr>
                <a:spLocks/>
              </p:cNvSpPr>
              <p:nvPr/>
            </p:nvSpPr>
            <p:spPr bwMode="auto">
              <a:xfrm>
                <a:off x="617" y="2893"/>
                <a:ext cx="170" cy="207"/>
              </a:xfrm>
              <a:custGeom>
                <a:avLst/>
                <a:gdLst>
                  <a:gd name="T0" fmla="*/ 9284 w 96"/>
                  <a:gd name="T1" fmla="*/ 0 h 117"/>
                  <a:gd name="T2" fmla="*/ 0 w 96"/>
                  <a:gd name="T3" fmla="*/ 4354 h 117"/>
                  <a:gd name="T4" fmla="*/ 8689 w 96"/>
                  <a:gd name="T5" fmla="*/ 1123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192533" name="Freeform 150"/>
              <p:cNvSpPr>
                <a:spLocks/>
              </p:cNvSpPr>
              <p:nvPr/>
            </p:nvSpPr>
            <p:spPr bwMode="auto">
              <a:xfrm rot="371417" flipH="1">
                <a:off x="690" y="3141"/>
                <a:ext cx="131" cy="500"/>
              </a:xfrm>
              <a:custGeom>
                <a:avLst/>
                <a:gdLst>
                  <a:gd name="T0" fmla="*/ 4399 w 74"/>
                  <a:gd name="T1" fmla="*/ 0 h 282"/>
                  <a:gd name="T2" fmla="*/ 0 w 74"/>
                  <a:gd name="T3" fmla="*/ 11532 h 282"/>
                  <a:gd name="T4" fmla="*/ 7152 w 74"/>
                  <a:gd name="T5" fmla="*/ 27564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192534" name="Freeform 151"/>
              <p:cNvSpPr>
                <a:spLocks/>
              </p:cNvSpPr>
              <p:nvPr/>
            </p:nvSpPr>
            <p:spPr bwMode="auto">
              <a:xfrm>
                <a:off x="775" y="3145"/>
                <a:ext cx="142" cy="501"/>
              </a:xfrm>
              <a:custGeom>
                <a:avLst/>
                <a:gdLst>
                  <a:gd name="T0" fmla="*/ 0 w 80"/>
                  <a:gd name="T1" fmla="*/ 0 h 282"/>
                  <a:gd name="T2" fmla="*/ 7874 w 80"/>
                  <a:gd name="T3" fmla="*/ 14867 h 282"/>
                  <a:gd name="T4" fmla="*/ 2780 w 80"/>
                  <a:gd name="T5" fmla="*/ 279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192535" name="Freeform 152"/>
              <p:cNvSpPr>
                <a:spLocks/>
              </p:cNvSpPr>
              <p:nvPr/>
            </p:nvSpPr>
            <p:spPr bwMode="auto">
              <a:xfrm>
                <a:off x="666" y="3097"/>
                <a:ext cx="110" cy="78"/>
              </a:xfrm>
              <a:custGeom>
                <a:avLst/>
                <a:gdLst>
                  <a:gd name="T0" fmla="*/ 5993 w 62"/>
                  <a:gd name="T1" fmla="*/ 496 h 44"/>
                  <a:gd name="T2" fmla="*/ 4061 w 62"/>
                  <a:gd name="T3" fmla="*/ 207 h 44"/>
                  <a:gd name="T4" fmla="*/ 772 w 62"/>
                  <a:gd name="T5" fmla="*/ 1650 h 44"/>
                  <a:gd name="T6" fmla="*/ 117 w 62"/>
                  <a:gd name="T7" fmla="*/ 3693 h 44"/>
                  <a:gd name="T8" fmla="*/ 1290 w 62"/>
                  <a:gd name="T9" fmla="*/ 4189 h 44"/>
                  <a:gd name="T10" fmla="*/ 4517 w 62"/>
                  <a:gd name="T11" fmla="*/ 3014 h 44"/>
                  <a:gd name="T12" fmla="*/ 5993 w 62"/>
                  <a:gd name="T13" fmla="*/ 4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192536" name="Group 153"/>
              <p:cNvGrpSpPr>
                <a:grpSpLocks/>
              </p:cNvGrpSpPr>
              <p:nvPr/>
            </p:nvGrpSpPr>
            <p:grpSpPr bwMode="auto">
              <a:xfrm>
                <a:off x="803" y="2878"/>
                <a:ext cx="403" cy="165"/>
                <a:chOff x="1366" y="3089"/>
                <a:chExt cx="227" cy="93"/>
              </a:xfrm>
            </p:grpSpPr>
            <p:sp>
              <p:nvSpPr>
                <p:cNvPr id="192539" name="Freeform 154"/>
                <p:cNvSpPr>
                  <a:spLocks/>
                </p:cNvSpPr>
                <p:nvPr/>
              </p:nvSpPr>
              <p:spPr bwMode="auto">
                <a:xfrm>
                  <a:off x="1432" y="3139"/>
                  <a:ext cx="98" cy="34"/>
                </a:xfrm>
                <a:custGeom>
                  <a:avLst/>
                  <a:gdLst>
                    <a:gd name="T0" fmla="*/ 0 w 118"/>
                    <a:gd name="T1" fmla="*/ 8 h 42"/>
                    <a:gd name="T2" fmla="*/ 15 w 118"/>
                    <a:gd name="T3" fmla="*/ 2 h 42"/>
                    <a:gd name="T4" fmla="*/ 2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192540" name="Freeform 155"/>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192541" name="Line 156"/>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92537" name="Freeform 157"/>
              <p:cNvSpPr>
                <a:spLocks/>
              </p:cNvSpPr>
              <p:nvPr/>
            </p:nvSpPr>
            <p:spPr bwMode="auto">
              <a:xfrm>
                <a:off x="816"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192538" name="Freeform 158"/>
              <p:cNvSpPr>
                <a:spLocks/>
              </p:cNvSpPr>
              <p:nvPr/>
            </p:nvSpPr>
            <p:spPr bwMode="auto">
              <a:xfrm>
                <a:off x="642"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sp>
          <p:nvSpPr>
            <p:cNvPr id="192529" name="Line 159"/>
            <p:cNvSpPr>
              <a:spLocks noChangeShapeType="1"/>
            </p:cNvSpPr>
            <p:nvPr/>
          </p:nvSpPr>
          <p:spPr bwMode="auto">
            <a:xfrm>
              <a:off x="389" y="3636"/>
              <a:ext cx="4316" cy="0"/>
            </a:xfrm>
            <a:prstGeom prst="line">
              <a:avLst/>
            </a:prstGeom>
            <a:noFill/>
            <a:ln w="9525">
              <a:solidFill>
                <a:schemeClr val="tx1"/>
              </a:solidFill>
              <a:round/>
              <a:headEnd/>
              <a:tailEnd/>
            </a:ln>
          </p:spPr>
          <p:txBody>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66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fill="hold" nodeType="clickEffect">
                                  <p:stCondLst>
                                    <p:cond delay="0"/>
                                  </p:stCondLst>
                                  <p:childTnLst>
                                    <p:animMotion origin="layout" path="M -2.22222E-6 -3.42276E-6 L 0.30521 -3.42276E-6 " pathEditMode="relative" rAng="0" ptsTypes="AA">
                                      <p:cBhvr>
                                        <p:cTn id="16" dur="2000" fill="hold"/>
                                        <p:tgtEl>
                                          <p:spTgt spid="2"/>
                                        </p:tgtEl>
                                        <p:attrNameLst>
                                          <p:attrName>ppt_x</p:attrName>
                                          <p:attrName>ppt_y</p:attrName>
                                        </p:attrNameLst>
                                      </p:cBhvr>
                                      <p:rCtr x="153" y="0"/>
                                    </p:animMotion>
                                  </p:childTnLst>
                                </p:cTn>
                              </p:par>
                              <p:par>
                                <p:cTn id="17" presetID="9" presetClass="emph" presetSubtype="0" nodeType="withEffect">
                                  <p:stCondLst>
                                    <p:cond delay="0"/>
                                  </p:stCondLst>
                                  <p:childTnLst>
                                    <p:set>
                                      <p:cBhvr rctx="PPT">
                                        <p:cTn id="18" dur="indefinite"/>
                                        <p:tgtEl>
                                          <p:spTgt spid="2"/>
                                        </p:tgtEl>
                                        <p:attrNameLst>
                                          <p:attrName>style.opacity</p:attrName>
                                        </p:attrNameLst>
                                      </p:cBhvr>
                                      <p:to>
                                        <p:strVal val="0.5"/>
                                      </p:to>
                                    </p:set>
                                    <p:animEffect filter="image" prLst="opacity: 0.5">
                                      <p:cBhvr rctx="IE">
                                        <p:cTn id="19" dur="indefinite"/>
                                        <p:tgtEl>
                                          <p:spTgt spid="2"/>
                                        </p:tgtEl>
                                      </p:cBhvr>
                                    </p:animEffec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16"/>
                                        </p:tgtEl>
                                        <p:attrNameLst>
                                          <p:attrName>style.opacity</p:attrName>
                                        </p:attrNameLst>
                                      </p:cBhvr>
                                      <p:to>
                                        <p:strVal val="0.5"/>
                                      </p:to>
                                    </p:set>
                                    <p:animEffect filter="image" prLst="opacity: 0.5">
                                      <p:cBhvr rctx="IE">
                                        <p:cTn id="24" dur="indefinite"/>
                                        <p:tgtEl>
                                          <p:spTgt spid="16"/>
                                        </p:tgtEl>
                                      </p:cBhvr>
                                    </p:animEffect>
                                  </p:childTnLst>
                                </p:cTn>
                              </p:par>
                              <p:par>
                                <p:cTn id="25" presetID="1" presetClass="entr" presetSubtype="0" fill="hold" nodeType="withEffect">
                                  <p:stCondLst>
                                    <p:cond delay="2000"/>
                                  </p:stCondLst>
                                  <p:childTnLst>
                                    <p:set>
                                      <p:cBhvr>
                                        <p:cTn id="26" dur="1" fill="hold">
                                          <p:stCondLst>
                                            <p:cond delay="0"/>
                                          </p:stCondLst>
                                        </p:cTn>
                                        <p:tgtEl>
                                          <p:spTgt spid="7466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6635"/>
                                        </p:tgtEl>
                                        <p:attrNameLst>
                                          <p:attrName>style.visibility</p:attrName>
                                        </p:attrNameLst>
                                      </p:cBhvr>
                                      <p:to>
                                        <p:strVal val="visible"/>
                                      </p:to>
                                    </p:set>
                                  </p:childTnLst>
                                </p:cTn>
                              </p:par>
                              <p:par>
                                <p:cTn id="29" presetID="0" presetClass="path" presetSubtype="0" repeatCount="indefinite" fill="hold" grpId="1" nodeType="withEffect">
                                  <p:stCondLst>
                                    <p:cond delay="0"/>
                                  </p:stCondLst>
                                  <p:childTnLst>
                                    <p:animMotion origin="layout" path="M -1.66667E-6 3.7037E-6 L 0.30417 -0.15185 " pathEditMode="relative" ptsTypes="AA">
                                      <p:cBhvr>
                                        <p:cTn id="30" dur="2000" fill="hold"/>
                                        <p:tgtEl>
                                          <p:spTgt spid="746635"/>
                                        </p:tgtEl>
                                        <p:attrNameLst>
                                          <p:attrName>ppt_x</p:attrName>
                                          <p:attrName>ppt_y</p:attrName>
                                        </p:attrNameLst>
                                      </p:cBhvr>
                                    </p:animMotion>
                                  </p:childTnLst>
                                </p:cTn>
                              </p:par>
                              <p:par>
                                <p:cTn id="31" presetID="1" presetClass="entr" presetSubtype="0" fill="hold" grpId="0" nodeType="withEffect">
                                  <p:stCondLst>
                                    <p:cond delay="0"/>
                                  </p:stCondLst>
                                  <p:childTnLst>
                                    <p:set>
                                      <p:cBhvr>
                                        <p:cTn id="32" dur="1" fill="hold">
                                          <p:stCondLst>
                                            <p:cond delay="0"/>
                                          </p:stCondLst>
                                        </p:cTn>
                                        <p:tgtEl>
                                          <p:spTgt spid="746631"/>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746634"/>
                                        </p:tgtEl>
                                        <p:attrNameLst>
                                          <p:attrName>style.visibility</p:attrName>
                                        </p:attrNameLst>
                                      </p:cBhvr>
                                      <p:to>
                                        <p:strVal val="visible"/>
                                      </p:to>
                                    </p:set>
                                  </p:childTnLst>
                                </p:cTn>
                              </p:par>
                              <p:par>
                                <p:cTn id="36" presetID="0" presetClass="path" presetSubtype="0" repeatCount="indefinite" fill="hold" grpId="1" nodeType="withEffect">
                                  <p:stCondLst>
                                    <p:cond delay="0"/>
                                  </p:stCondLst>
                                  <p:childTnLst>
                                    <p:animMotion origin="layout" path="M -2.5E-6 1.2766E-6 L 0.30139 0.14893 " pathEditMode="relative" rAng="0" ptsTypes="AA">
                                      <p:cBhvr>
                                        <p:cTn id="37" dur="2000" fill="hold"/>
                                        <p:tgtEl>
                                          <p:spTgt spid="746634"/>
                                        </p:tgtEl>
                                        <p:attrNameLst>
                                          <p:attrName>ppt_x</p:attrName>
                                          <p:attrName>ppt_y</p:attrName>
                                        </p:attrNameLst>
                                      </p:cBhvr>
                                      <p:rCtr x="151" y="74"/>
                                    </p:animMotion>
                                  </p:childTnLst>
                                </p:cTn>
                              </p:par>
                              <p:par>
                                <p:cTn id="38" presetID="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0" presetClass="path" presetSubtype="0" fill="hold" nodeType="withEffect">
                                  <p:stCondLst>
                                    <p:cond delay="0"/>
                                  </p:stCondLst>
                                  <p:childTnLst>
                                    <p:animMotion origin="layout" path="M 2.77778E-6 3.79278E-7 L 0.30816 3.79278E-7 " pathEditMode="relative" rAng="0" ptsTypes="AA">
                                      <p:cBhvr>
                                        <p:cTn id="41" dur="2000" fill="hold"/>
                                        <p:tgtEl>
                                          <p:spTgt spid="9"/>
                                        </p:tgtEl>
                                        <p:attrNameLst>
                                          <p:attrName>ppt_x</p:attrName>
                                          <p:attrName>ppt_y</p:attrName>
                                        </p:attrNameLst>
                                      </p:cBhvr>
                                      <p:rCtr x="154" y="0"/>
                                    </p:animMotion>
                                  </p:childTnLst>
                                </p:cTn>
                              </p:par>
                              <p:par>
                                <p:cTn id="42" presetID="1" presetClass="entr" presetSubtype="0" fill="hold" grpId="0" nodeType="withEffect">
                                  <p:stCondLst>
                                    <p:cond delay="0"/>
                                  </p:stCondLst>
                                  <p:childTnLst>
                                    <p:set>
                                      <p:cBhvr>
                                        <p:cTn id="43" dur="1" fill="hold">
                                          <p:stCondLst>
                                            <p:cond delay="0"/>
                                          </p:stCondLst>
                                        </p:cTn>
                                        <p:tgtEl>
                                          <p:spTgt spid="746632"/>
                                        </p:tgtEl>
                                        <p:attrNameLst>
                                          <p:attrName>style.visibility</p:attrName>
                                        </p:attrNameLst>
                                      </p:cBhvr>
                                      <p:to>
                                        <p:strVal val="visible"/>
                                      </p:to>
                                    </p:set>
                                  </p:childTnLst>
                                </p:cTn>
                              </p:par>
                            </p:childTnLst>
                          </p:cTn>
                        </p:par>
                        <p:par>
                          <p:cTn id="44" fill="hold">
                            <p:stCondLst>
                              <p:cond delay="4000"/>
                            </p:stCondLst>
                            <p:childTnLst>
                              <p:par>
                                <p:cTn id="45" presetID="1" presetClass="entr" presetSubtype="0" fill="hold" nodeType="afterEffect">
                                  <p:stCondLst>
                                    <p:cond delay="0"/>
                                  </p:stCondLst>
                                  <p:childTnLst>
                                    <p:set>
                                      <p:cBhvr>
                                        <p:cTn id="46" dur="1" fill="hold">
                                          <p:stCondLst>
                                            <p:cond delay="0"/>
                                          </p:stCondLst>
                                        </p:cTn>
                                        <p:tgtEl>
                                          <p:spTgt spid="74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631" grpId="0" animBg="1"/>
      <p:bldP spid="746632" grpId="0" animBg="1"/>
      <p:bldP spid="746634" grpId="0" animBg="1"/>
      <p:bldP spid="746634" grpId="1" animBg="1"/>
      <p:bldP spid="746635" grpId="0" animBg="1"/>
      <p:bldP spid="74663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p:cNvGrpSpPr>
            <a:grpSpLocks/>
          </p:cNvGrpSpPr>
          <p:nvPr/>
        </p:nvGrpSpPr>
        <p:grpSpPr bwMode="auto">
          <a:xfrm>
            <a:off x="5595938" y="241300"/>
            <a:ext cx="2724150" cy="1984375"/>
            <a:chOff x="343" y="474"/>
            <a:chExt cx="4770" cy="3476"/>
          </a:xfrm>
        </p:grpSpPr>
        <p:pic>
          <p:nvPicPr>
            <p:cNvPr id="4183" name="Picture 3"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4184" name="Group 4"/>
            <p:cNvGrpSpPr>
              <a:grpSpLocks/>
            </p:cNvGrpSpPr>
            <p:nvPr/>
          </p:nvGrpSpPr>
          <p:grpSpPr bwMode="auto">
            <a:xfrm>
              <a:off x="345" y="2840"/>
              <a:ext cx="560" cy="589"/>
              <a:chOff x="355" y="981"/>
              <a:chExt cx="560" cy="589"/>
            </a:xfrm>
          </p:grpSpPr>
          <p:sp>
            <p:nvSpPr>
              <p:cNvPr id="4200" name="Line 5"/>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4201" name="Line 6"/>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4202" name="Line 7"/>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4203" name="Line 8"/>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4204" name="Line 9"/>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4205" name="Line 10"/>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4206" name="Line 11"/>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4207" name="Line 12"/>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4208" name="Line 13"/>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4209" name="Line 14"/>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4210" name="Line 15"/>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4211" name="Line 16"/>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4212" name="Line 17"/>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4213" name="Line 18"/>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4185" name="Group 19"/>
            <p:cNvGrpSpPr>
              <a:grpSpLocks/>
            </p:cNvGrpSpPr>
            <p:nvPr/>
          </p:nvGrpSpPr>
          <p:grpSpPr bwMode="auto">
            <a:xfrm>
              <a:off x="343" y="981"/>
              <a:ext cx="560" cy="589"/>
              <a:chOff x="355" y="981"/>
              <a:chExt cx="560" cy="589"/>
            </a:xfrm>
          </p:grpSpPr>
          <p:sp>
            <p:nvSpPr>
              <p:cNvPr id="4186" name="Line 20"/>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4187" name="Line 21"/>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4188" name="Line 22"/>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4189" name="Line 23"/>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4190" name="Line 24"/>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4191" name="Line 25"/>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4192" name="Line 26"/>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4193" name="Line 27"/>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4194" name="Line 28"/>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4195" name="Line 29"/>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4196" name="Line 30"/>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4197" name="Line 31"/>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4198" name="Line 32"/>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4199" name="Line 33"/>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4101" name="Group 34"/>
          <p:cNvGrpSpPr>
            <a:grpSpLocks/>
          </p:cNvGrpSpPr>
          <p:nvPr/>
        </p:nvGrpSpPr>
        <p:grpSpPr bwMode="auto">
          <a:xfrm>
            <a:off x="7970838" y="1162050"/>
            <a:ext cx="128587" cy="115888"/>
            <a:chOff x="4558" y="255"/>
            <a:chExt cx="454" cy="411"/>
          </a:xfrm>
        </p:grpSpPr>
        <p:sp>
          <p:nvSpPr>
            <p:cNvPr id="4180" name="Rectangle 35"/>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endParaRPr>
            </a:p>
          </p:txBody>
        </p:sp>
        <p:sp>
          <p:nvSpPr>
            <p:cNvPr id="4181" name="Rectangle 36"/>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endParaRPr>
            </a:p>
          </p:txBody>
        </p:sp>
        <p:sp>
          <p:nvSpPr>
            <p:cNvPr id="4182" name="Rectangle 37"/>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r" rtl="1"/>
              <a:endParaRPr lang="es-ES_tradnl">
                <a:solidFill>
                  <a:srgbClr val="000000"/>
                </a:solidFill>
              </a:endParaRPr>
            </a:p>
          </p:txBody>
        </p:sp>
      </p:grpSp>
      <p:sp>
        <p:nvSpPr>
          <p:cNvPr id="4102" name="Line 38"/>
          <p:cNvSpPr>
            <a:spLocks noChangeShapeType="1"/>
          </p:cNvSpPr>
          <p:nvPr/>
        </p:nvSpPr>
        <p:spPr bwMode="auto">
          <a:xfrm flipV="1">
            <a:off x="6580188" y="695325"/>
            <a:ext cx="0" cy="1058863"/>
          </a:xfrm>
          <a:prstGeom prst="line">
            <a:avLst/>
          </a:prstGeom>
          <a:noFill/>
          <a:ln w="9525">
            <a:solidFill>
              <a:schemeClr val="tx1"/>
            </a:solidFill>
            <a:prstDash val="dash"/>
            <a:round/>
            <a:headEnd/>
            <a:tailEnd/>
          </a:ln>
        </p:spPr>
        <p:txBody>
          <a:bodyPr/>
          <a:lstStyle/>
          <a:p>
            <a:endParaRPr lang="es-ES_tradnl"/>
          </a:p>
        </p:txBody>
      </p:sp>
      <p:sp>
        <p:nvSpPr>
          <p:cNvPr id="747559" name="Rectangle 39"/>
          <p:cNvSpPr>
            <a:spLocks noChangeArrowheads="1"/>
          </p:cNvSpPr>
          <p:nvPr/>
        </p:nvSpPr>
        <p:spPr bwMode="auto">
          <a:xfrm>
            <a:off x="547688" y="2701925"/>
            <a:ext cx="8108950" cy="2697163"/>
          </a:xfrm>
          <a:prstGeom prst="rect">
            <a:avLst/>
          </a:prstGeom>
          <a:solidFill>
            <a:srgbClr val="DDDDDD"/>
          </a:solidFill>
          <a:ln w="9525">
            <a:solidFill>
              <a:schemeClr val="tx1"/>
            </a:solidFill>
            <a:miter lim="800000"/>
            <a:headEnd/>
            <a:tailEnd/>
          </a:ln>
        </p:spPr>
        <p:txBody>
          <a:bodyPr wrap="none" anchor="ctr"/>
          <a:lstStyle/>
          <a:p>
            <a:endParaRPr lang="es-ES_tradnl" b="1">
              <a:solidFill>
                <a:srgbClr val="000000"/>
              </a:solidFill>
            </a:endParaRPr>
          </a:p>
        </p:txBody>
      </p:sp>
      <p:grpSp>
        <p:nvGrpSpPr>
          <p:cNvPr id="4104" name="Group 40"/>
          <p:cNvGrpSpPr>
            <a:grpSpLocks/>
          </p:cNvGrpSpPr>
          <p:nvPr/>
        </p:nvGrpSpPr>
        <p:grpSpPr bwMode="auto">
          <a:xfrm>
            <a:off x="671513" y="249238"/>
            <a:ext cx="2724150" cy="1984375"/>
            <a:chOff x="343" y="474"/>
            <a:chExt cx="4770" cy="3476"/>
          </a:xfrm>
        </p:grpSpPr>
        <p:grpSp>
          <p:nvGrpSpPr>
            <p:cNvPr id="4144" name="Group 41"/>
            <p:cNvGrpSpPr>
              <a:grpSpLocks/>
            </p:cNvGrpSpPr>
            <p:nvPr/>
          </p:nvGrpSpPr>
          <p:grpSpPr bwMode="auto">
            <a:xfrm>
              <a:off x="343" y="474"/>
              <a:ext cx="4770" cy="3476"/>
              <a:chOff x="343" y="474"/>
              <a:chExt cx="4770" cy="3476"/>
            </a:xfrm>
          </p:grpSpPr>
          <p:pic>
            <p:nvPicPr>
              <p:cNvPr id="4149" name="Picture 42"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4150" name="Group 43"/>
              <p:cNvGrpSpPr>
                <a:grpSpLocks/>
              </p:cNvGrpSpPr>
              <p:nvPr/>
            </p:nvGrpSpPr>
            <p:grpSpPr bwMode="auto">
              <a:xfrm>
                <a:off x="345" y="2840"/>
                <a:ext cx="560" cy="589"/>
                <a:chOff x="355" y="981"/>
                <a:chExt cx="560" cy="589"/>
              </a:xfrm>
            </p:grpSpPr>
            <p:sp>
              <p:nvSpPr>
                <p:cNvPr id="4166" name="Line 44"/>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4167" name="Line 45"/>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4168" name="Line 46"/>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4169" name="Line 47"/>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4170" name="Line 48"/>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4171" name="Line 49"/>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4172" name="Line 50"/>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4173" name="Line 51"/>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4174" name="Line 52"/>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4175" name="Line 53"/>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4176" name="Line 54"/>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4177" name="Line 55"/>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4178" name="Line 56"/>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4179" name="Line 57"/>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4151" name="Group 58"/>
              <p:cNvGrpSpPr>
                <a:grpSpLocks/>
              </p:cNvGrpSpPr>
              <p:nvPr/>
            </p:nvGrpSpPr>
            <p:grpSpPr bwMode="auto">
              <a:xfrm>
                <a:off x="343" y="981"/>
                <a:ext cx="560" cy="589"/>
                <a:chOff x="355" y="981"/>
                <a:chExt cx="560" cy="589"/>
              </a:xfrm>
            </p:grpSpPr>
            <p:sp>
              <p:nvSpPr>
                <p:cNvPr id="4152" name="Line 59"/>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4153" name="Line 60"/>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4154" name="Line 61"/>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4155" name="Line 62"/>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4156" name="Line 63"/>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4157" name="Line 64"/>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4158" name="Line 65"/>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4159" name="Line 66"/>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4160" name="Line 67"/>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4161" name="Line 68"/>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4162" name="Line 69"/>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4163" name="Line 70"/>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4164" name="Line 71"/>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4165" name="Line 72"/>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4145" name="Group 73"/>
            <p:cNvGrpSpPr>
              <a:grpSpLocks/>
            </p:cNvGrpSpPr>
            <p:nvPr/>
          </p:nvGrpSpPr>
          <p:grpSpPr bwMode="auto">
            <a:xfrm>
              <a:off x="4502" y="2086"/>
              <a:ext cx="226" cy="205"/>
              <a:chOff x="4558" y="255"/>
              <a:chExt cx="454" cy="411"/>
            </a:xfrm>
          </p:grpSpPr>
          <p:sp>
            <p:nvSpPr>
              <p:cNvPr id="4146" name="Rectangle 74"/>
              <p:cNvSpPr>
                <a:spLocks noChangeArrowheads="1"/>
              </p:cNvSpPr>
              <p:nvPr/>
            </p:nvSpPr>
            <p:spPr bwMode="auto">
              <a:xfrm>
                <a:off x="4558" y="255"/>
                <a:ext cx="454" cy="136"/>
              </a:xfrm>
              <a:prstGeom prst="rect">
                <a:avLst/>
              </a:prstGeom>
              <a:solidFill>
                <a:srgbClr val="FF3300"/>
              </a:solidFill>
              <a:ln w="9525">
                <a:solidFill>
                  <a:srgbClr val="FF3300"/>
                </a:solidFill>
                <a:miter lim="800000"/>
                <a:headEnd/>
                <a:tailEnd/>
              </a:ln>
            </p:spPr>
            <p:txBody>
              <a:bodyPr wrap="none" anchor="ctr"/>
              <a:lstStyle/>
              <a:p>
                <a:endParaRPr lang="es-ES_tradnl" b="1">
                  <a:solidFill>
                    <a:srgbClr val="000000"/>
                  </a:solidFill>
                </a:endParaRPr>
              </a:p>
            </p:txBody>
          </p:sp>
          <p:sp>
            <p:nvSpPr>
              <p:cNvPr id="4147" name="Rectangle 75"/>
              <p:cNvSpPr>
                <a:spLocks noChangeArrowheads="1"/>
              </p:cNvSpPr>
              <p:nvPr/>
            </p:nvSpPr>
            <p:spPr bwMode="auto">
              <a:xfrm>
                <a:off x="4558" y="394"/>
                <a:ext cx="454" cy="136"/>
              </a:xfrm>
              <a:prstGeom prst="rect">
                <a:avLst/>
              </a:prstGeom>
              <a:solidFill>
                <a:srgbClr val="F3F90B"/>
              </a:solidFill>
              <a:ln w="9525">
                <a:solidFill>
                  <a:srgbClr val="F3F90B"/>
                </a:solidFill>
                <a:miter lim="800000"/>
                <a:headEnd/>
                <a:tailEnd/>
              </a:ln>
            </p:spPr>
            <p:txBody>
              <a:bodyPr wrap="none" anchor="ctr"/>
              <a:lstStyle/>
              <a:p>
                <a:endParaRPr lang="es-ES_tradnl" b="1">
                  <a:solidFill>
                    <a:srgbClr val="000000"/>
                  </a:solidFill>
                </a:endParaRPr>
              </a:p>
            </p:txBody>
          </p:sp>
          <p:sp>
            <p:nvSpPr>
              <p:cNvPr id="4148" name="Rectangle 76"/>
              <p:cNvSpPr>
                <a:spLocks noChangeArrowheads="1"/>
              </p:cNvSpPr>
              <p:nvPr/>
            </p:nvSpPr>
            <p:spPr bwMode="auto">
              <a:xfrm>
                <a:off x="4558" y="530"/>
                <a:ext cx="454" cy="136"/>
              </a:xfrm>
              <a:prstGeom prst="rect">
                <a:avLst/>
              </a:prstGeom>
              <a:solidFill>
                <a:srgbClr val="FF3300"/>
              </a:solidFill>
              <a:ln w="9525">
                <a:solidFill>
                  <a:srgbClr val="FF3300"/>
                </a:solidFill>
                <a:miter lim="800000"/>
                <a:headEnd/>
                <a:tailEnd/>
              </a:ln>
            </p:spPr>
            <p:txBody>
              <a:bodyPr wrap="none" anchor="ctr"/>
              <a:lstStyle/>
              <a:p>
                <a:pPr algn="ctr" rtl="1"/>
                <a:endParaRPr lang="es-ES_tradnl">
                  <a:solidFill>
                    <a:srgbClr val="000000"/>
                  </a:solidFill>
                </a:endParaRPr>
              </a:p>
            </p:txBody>
          </p:sp>
        </p:grpSp>
      </p:grpSp>
      <p:sp>
        <p:nvSpPr>
          <p:cNvPr id="4105" name="Line 77"/>
          <p:cNvSpPr>
            <a:spLocks noChangeShapeType="1"/>
          </p:cNvSpPr>
          <p:nvPr/>
        </p:nvSpPr>
        <p:spPr bwMode="auto">
          <a:xfrm flipV="1">
            <a:off x="1655763" y="703263"/>
            <a:ext cx="0" cy="1058862"/>
          </a:xfrm>
          <a:prstGeom prst="line">
            <a:avLst/>
          </a:prstGeom>
          <a:noFill/>
          <a:ln w="9525">
            <a:solidFill>
              <a:schemeClr val="tx1"/>
            </a:solidFill>
            <a:prstDash val="dash"/>
            <a:round/>
            <a:headEnd/>
            <a:tailEnd/>
          </a:ln>
        </p:spPr>
        <p:txBody>
          <a:bodyPr/>
          <a:lstStyle/>
          <a:p>
            <a:endParaRPr lang="es-ES_tradnl"/>
          </a:p>
        </p:txBody>
      </p:sp>
      <p:sp>
        <p:nvSpPr>
          <p:cNvPr id="747598" name="Line 78"/>
          <p:cNvSpPr>
            <a:spLocks noChangeShapeType="1"/>
          </p:cNvSpPr>
          <p:nvPr/>
        </p:nvSpPr>
        <p:spPr bwMode="auto">
          <a:xfrm flipV="1">
            <a:off x="1673225" y="703263"/>
            <a:ext cx="2794000" cy="1039812"/>
          </a:xfrm>
          <a:prstGeom prst="line">
            <a:avLst/>
          </a:prstGeom>
          <a:noFill/>
          <a:ln w="9525">
            <a:solidFill>
              <a:srgbClr val="009900"/>
            </a:solidFill>
            <a:prstDash val="dash"/>
            <a:round/>
            <a:headEnd/>
            <a:tailEnd/>
          </a:ln>
        </p:spPr>
        <p:txBody>
          <a:bodyPr/>
          <a:lstStyle/>
          <a:p>
            <a:endParaRPr lang="es-ES_tradnl"/>
          </a:p>
        </p:txBody>
      </p:sp>
      <p:sp>
        <p:nvSpPr>
          <p:cNvPr id="747599" name="Line 79"/>
          <p:cNvSpPr>
            <a:spLocks noChangeShapeType="1"/>
          </p:cNvSpPr>
          <p:nvPr/>
        </p:nvSpPr>
        <p:spPr bwMode="auto">
          <a:xfrm flipH="1" flipV="1">
            <a:off x="4467225" y="708025"/>
            <a:ext cx="2794000" cy="1039813"/>
          </a:xfrm>
          <a:prstGeom prst="line">
            <a:avLst/>
          </a:prstGeom>
          <a:noFill/>
          <a:ln w="9525">
            <a:solidFill>
              <a:srgbClr val="009900"/>
            </a:solidFill>
            <a:prstDash val="dash"/>
            <a:round/>
            <a:headEnd/>
            <a:tailEnd/>
          </a:ln>
        </p:spPr>
        <p:txBody>
          <a:bodyPr/>
          <a:lstStyle/>
          <a:p>
            <a:endParaRPr lang="es-ES_tradnl"/>
          </a:p>
        </p:txBody>
      </p:sp>
      <p:sp>
        <p:nvSpPr>
          <p:cNvPr id="4108" name="Line 81"/>
          <p:cNvSpPr>
            <a:spLocks noChangeShapeType="1"/>
          </p:cNvSpPr>
          <p:nvPr/>
        </p:nvSpPr>
        <p:spPr bwMode="auto">
          <a:xfrm>
            <a:off x="2008188" y="1762125"/>
            <a:ext cx="2506662" cy="0"/>
          </a:xfrm>
          <a:prstGeom prst="line">
            <a:avLst/>
          </a:prstGeom>
          <a:noFill/>
          <a:ln w="9525">
            <a:solidFill>
              <a:schemeClr val="tx1"/>
            </a:solidFill>
            <a:prstDash val="dash"/>
            <a:round/>
            <a:headEnd/>
            <a:tailEnd/>
          </a:ln>
        </p:spPr>
        <p:txBody>
          <a:bodyPr/>
          <a:lstStyle/>
          <a:p>
            <a:endParaRPr lang="es-ES_tradnl"/>
          </a:p>
        </p:txBody>
      </p:sp>
      <p:sp>
        <p:nvSpPr>
          <p:cNvPr id="4109" name="Line 82"/>
          <p:cNvSpPr>
            <a:spLocks noChangeShapeType="1"/>
          </p:cNvSpPr>
          <p:nvPr/>
        </p:nvSpPr>
        <p:spPr bwMode="auto">
          <a:xfrm>
            <a:off x="4294188" y="709613"/>
            <a:ext cx="220662" cy="0"/>
          </a:xfrm>
          <a:prstGeom prst="line">
            <a:avLst/>
          </a:prstGeom>
          <a:noFill/>
          <a:ln w="9525">
            <a:solidFill>
              <a:schemeClr val="tx1"/>
            </a:solidFill>
            <a:prstDash val="dash"/>
            <a:round/>
            <a:headEnd/>
            <a:tailEnd/>
          </a:ln>
        </p:spPr>
        <p:txBody>
          <a:bodyPr/>
          <a:lstStyle/>
          <a:p>
            <a:endParaRPr lang="es-ES_tradnl"/>
          </a:p>
        </p:txBody>
      </p:sp>
      <p:sp>
        <p:nvSpPr>
          <p:cNvPr id="4110" name="Text Box 83"/>
          <p:cNvSpPr txBox="1">
            <a:spLocks noChangeArrowheads="1"/>
          </p:cNvSpPr>
          <p:nvPr/>
        </p:nvSpPr>
        <p:spPr bwMode="auto">
          <a:xfrm>
            <a:off x="4418013" y="1044575"/>
            <a:ext cx="298450" cy="366713"/>
          </a:xfrm>
          <a:prstGeom prst="rect">
            <a:avLst/>
          </a:prstGeom>
          <a:noFill/>
          <a:ln w="9525">
            <a:noFill/>
            <a:miter lim="800000"/>
            <a:headEnd/>
            <a:tailEnd/>
          </a:ln>
        </p:spPr>
        <p:txBody>
          <a:bodyPr>
            <a:spAutoFit/>
          </a:bodyPr>
          <a:lstStyle/>
          <a:p>
            <a:pPr>
              <a:spcBef>
                <a:spcPct val="50000"/>
              </a:spcBef>
            </a:pPr>
            <a:r>
              <a:rPr lang="es-ES">
                <a:solidFill>
                  <a:srgbClr val="000000"/>
                </a:solidFill>
                <a:latin typeface="Times New Roman" pitchFamily="18" charset="0"/>
                <a:cs typeface="Times New Roman" pitchFamily="18" charset="0"/>
              </a:rPr>
              <a:t>D</a:t>
            </a:r>
          </a:p>
        </p:txBody>
      </p:sp>
      <p:grpSp>
        <p:nvGrpSpPr>
          <p:cNvPr id="4111" name="115 Grupo"/>
          <p:cNvGrpSpPr>
            <a:grpSpLocks/>
          </p:cNvGrpSpPr>
          <p:nvPr/>
        </p:nvGrpSpPr>
        <p:grpSpPr bwMode="auto">
          <a:xfrm>
            <a:off x="1649413" y="1909763"/>
            <a:ext cx="2790825" cy="571500"/>
            <a:chOff x="1649413" y="1997075"/>
            <a:chExt cx="2790825" cy="571500"/>
          </a:xfrm>
        </p:grpSpPr>
        <p:sp>
          <p:nvSpPr>
            <p:cNvPr id="4139" name="AutoShape 80"/>
            <p:cNvSpPr>
              <a:spLocks noChangeAspect="1" noChangeArrowheads="1" noTextEdit="1"/>
            </p:cNvSpPr>
            <p:nvPr/>
          </p:nvSpPr>
          <p:spPr bwMode="auto">
            <a:xfrm rot="5400000" flipV="1">
              <a:off x="2395538" y="2339975"/>
              <a:ext cx="122238" cy="122237"/>
            </a:xfrm>
            <a:prstGeom prst="rect">
              <a:avLst/>
            </a:prstGeom>
            <a:noFill/>
            <a:ln w="9525">
              <a:noFill/>
              <a:miter lim="800000"/>
              <a:headEnd/>
              <a:tailEnd/>
            </a:ln>
          </p:spPr>
          <p:txBody>
            <a:bodyPr/>
            <a:lstStyle/>
            <a:p>
              <a:endParaRPr lang="es-ES_tradnl"/>
            </a:p>
          </p:txBody>
        </p:sp>
        <p:sp>
          <p:nvSpPr>
            <p:cNvPr id="4140" name="Line 84"/>
            <p:cNvSpPr>
              <a:spLocks noChangeShapeType="1"/>
            </p:cNvSpPr>
            <p:nvPr/>
          </p:nvSpPr>
          <p:spPr bwMode="auto">
            <a:xfrm>
              <a:off x="1649413" y="2225675"/>
              <a:ext cx="0" cy="342900"/>
            </a:xfrm>
            <a:prstGeom prst="line">
              <a:avLst/>
            </a:prstGeom>
            <a:noFill/>
            <a:ln w="9525">
              <a:solidFill>
                <a:schemeClr val="tx1"/>
              </a:solidFill>
              <a:round/>
              <a:headEnd/>
              <a:tailEnd/>
            </a:ln>
          </p:spPr>
          <p:txBody>
            <a:bodyPr/>
            <a:lstStyle/>
            <a:p>
              <a:endParaRPr lang="es-ES_tradnl"/>
            </a:p>
          </p:txBody>
        </p:sp>
        <p:sp>
          <p:nvSpPr>
            <p:cNvPr id="4141" name="Line 85"/>
            <p:cNvSpPr>
              <a:spLocks noChangeShapeType="1"/>
            </p:cNvSpPr>
            <p:nvPr/>
          </p:nvSpPr>
          <p:spPr bwMode="auto">
            <a:xfrm>
              <a:off x="4440238" y="2225675"/>
              <a:ext cx="0" cy="342900"/>
            </a:xfrm>
            <a:prstGeom prst="line">
              <a:avLst/>
            </a:prstGeom>
            <a:noFill/>
            <a:ln w="9525">
              <a:solidFill>
                <a:schemeClr val="tx1"/>
              </a:solidFill>
              <a:round/>
              <a:headEnd/>
              <a:tailEnd/>
            </a:ln>
          </p:spPr>
          <p:txBody>
            <a:bodyPr/>
            <a:lstStyle/>
            <a:p>
              <a:endParaRPr lang="es-ES_tradnl"/>
            </a:p>
          </p:txBody>
        </p:sp>
        <p:sp>
          <p:nvSpPr>
            <p:cNvPr id="4142" name="Line 86"/>
            <p:cNvSpPr>
              <a:spLocks noChangeShapeType="1"/>
            </p:cNvSpPr>
            <p:nvPr/>
          </p:nvSpPr>
          <p:spPr bwMode="auto">
            <a:xfrm>
              <a:off x="1649413" y="2406650"/>
              <a:ext cx="2790825" cy="0"/>
            </a:xfrm>
            <a:prstGeom prst="line">
              <a:avLst/>
            </a:prstGeom>
            <a:noFill/>
            <a:ln w="9525">
              <a:solidFill>
                <a:schemeClr val="tx1"/>
              </a:solidFill>
              <a:round/>
              <a:headEnd type="triangle" w="med" len="med"/>
              <a:tailEnd type="triangle" w="med" len="med"/>
            </a:ln>
          </p:spPr>
          <p:txBody>
            <a:bodyPr/>
            <a:lstStyle/>
            <a:p>
              <a:endParaRPr lang="es-ES_tradnl"/>
            </a:p>
          </p:txBody>
        </p:sp>
        <p:sp>
          <p:nvSpPr>
            <p:cNvPr id="4143" name="Text Box 87"/>
            <p:cNvSpPr txBox="1">
              <a:spLocks noChangeArrowheads="1"/>
            </p:cNvSpPr>
            <p:nvPr/>
          </p:nvSpPr>
          <p:spPr bwMode="auto">
            <a:xfrm>
              <a:off x="2706688" y="1997075"/>
              <a:ext cx="933450" cy="396875"/>
            </a:xfrm>
            <a:prstGeom prst="rect">
              <a:avLst/>
            </a:prstGeom>
            <a:noFill/>
            <a:ln w="9525">
              <a:noFill/>
              <a:miter lim="800000"/>
              <a:headEnd/>
              <a:tailEnd/>
            </a:ln>
          </p:spPr>
          <p:txBody>
            <a:bodyPr>
              <a:spAutoFit/>
            </a:bodyPr>
            <a:lstStyle/>
            <a:p>
              <a:pPr>
                <a:spcBef>
                  <a:spcPct val="50000"/>
                </a:spcBef>
              </a:pPr>
              <a:r>
                <a:rPr lang="es-ES" sz="2000" i="1">
                  <a:solidFill>
                    <a:srgbClr val="000000"/>
                  </a:solidFill>
                  <a:latin typeface="Times New Roman" pitchFamily="18" charset="0"/>
                </a:rPr>
                <a:t>e</a:t>
              </a:r>
              <a:r>
                <a:rPr lang="es-ES" sz="2000">
                  <a:solidFill>
                    <a:srgbClr val="000000"/>
                  </a:solidFill>
                  <a:latin typeface="Times New Roman" pitchFamily="18" charset="0"/>
                </a:rPr>
                <a:t> = v.t</a:t>
              </a:r>
            </a:p>
          </p:txBody>
        </p:sp>
      </p:grpSp>
      <p:sp>
        <p:nvSpPr>
          <p:cNvPr id="4112" name="Text Box 88"/>
          <p:cNvSpPr txBox="1">
            <a:spLocks noChangeArrowheads="1"/>
          </p:cNvSpPr>
          <p:nvPr/>
        </p:nvSpPr>
        <p:spPr bwMode="auto">
          <a:xfrm rot="-1262250">
            <a:off x="2020888" y="1016000"/>
            <a:ext cx="990600" cy="396875"/>
          </a:xfrm>
          <a:prstGeom prst="rect">
            <a:avLst/>
          </a:prstGeom>
          <a:noFill/>
          <a:ln w="9525">
            <a:noFill/>
            <a:miter lim="800000"/>
            <a:headEnd/>
            <a:tailEnd/>
          </a:ln>
        </p:spPr>
        <p:txBody>
          <a:bodyPr>
            <a:spAutoFit/>
          </a:bodyPr>
          <a:lstStyle/>
          <a:p>
            <a:pPr>
              <a:spcBef>
                <a:spcPct val="50000"/>
              </a:spcBef>
            </a:pPr>
            <a:r>
              <a:rPr lang="es-ES" sz="2000">
                <a:solidFill>
                  <a:srgbClr val="000000"/>
                </a:solidFill>
                <a:latin typeface="Times New Roman" pitchFamily="18" charset="0"/>
              </a:rPr>
              <a:t>s = c.t</a:t>
            </a:r>
          </a:p>
        </p:txBody>
      </p:sp>
      <p:sp>
        <p:nvSpPr>
          <p:cNvPr id="4113" name="AutoShape 89"/>
          <p:cNvSpPr>
            <a:spLocks noChangeArrowheads="1"/>
          </p:cNvSpPr>
          <p:nvPr/>
        </p:nvSpPr>
        <p:spPr bwMode="auto">
          <a:xfrm flipH="1">
            <a:off x="1646238" y="714375"/>
            <a:ext cx="2790825" cy="1047750"/>
          </a:xfrm>
          <a:prstGeom prst="rtTriangle">
            <a:avLst/>
          </a:prstGeom>
          <a:solidFill>
            <a:schemeClr val="accent1">
              <a:alpha val="50195"/>
            </a:schemeClr>
          </a:solidFill>
          <a:ln w="9525">
            <a:noFill/>
            <a:miter lim="800000"/>
            <a:headEnd/>
            <a:tailEnd/>
          </a:ln>
        </p:spPr>
        <p:txBody>
          <a:bodyPr wrap="none" anchor="ctr"/>
          <a:lstStyle/>
          <a:p>
            <a:endParaRPr lang="es-ES_tradnl" b="1">
              <a:solidFill>
                <a:srgbClr val="000000"/>
              </a:solidFill>
            </a:endParaRPr>
          </a:p>
        </p:txBody>
      </p:sp>
      <p:sp>
        <p:nvSpPr>
          <p:cNvPr id="4114" name="Line 90"/>
          <p:cNvSpPr>
            <a:spLocks noChangeShapeType="1"/>
          </p:cNvSpPr>
          <p:nvPr/>
        </p:nvSpPr>
        <p:spPr bwMode="auto">
          <a:xfrm flipV="1">
            <a:off x="4446588" y="711200"/>
            <a:ext cx="0" cy="1060450"/>
          </a:xfrm>
          <a:prstGeom prst="line">
            <a:avLst/>
          </a:prstGeom>
          <a:noFill/>
          <a:ln w="9525">
            <a:solidFill>
              <a:schemeClr val="tx1"/>
            </a:solidFill>
            <a:round/>
            <a:headEnd type="triangle" w="med" len="med"/>
            <a:tailEnd type="triangle" w="med" len="med"/>
          </a:ln>
        </p:spPr>
        <p:txBody>
          <a:bodyPr/>
          <a:lstStyle/>
          <a:p>
            <a:endParaRPr lang="es-ES_tradnl"/>
          </a:p>
        </p:txBody>
      </p:sp>
      <p:sp>
        <p:nvSpPr>
          <p:cNvPr id="747613" name="Text Box 93"/>
          <p:cNvSpPr txBox="1">
            <a:spLocks noChangeArrowheads="1"/>
          </p:cNvSpPr>
          <p:nvPr/>
        </p:nvSpPr>
        <p:spPr bwMode="auto">
          <a:xfrm>
            <a:off x="876300" y="2798763"/>
            <a:ext cx="7497763" cy="369887"/>
          </a:xfrm>
          <a:prstGeom prst="rect">
            <a:avLst/>
          </a:prstGeom>
          <a:noFill/>
          <a:ln w="9525">
            <a:noFill/>
            <a:miter lim="800000"/>
            <a:headEnd/>
            <a:tailEnd/>
          </a:ln>
        </p:spPr>
        <p:txBody>
          <a:bodyPr>
            <a:spAutoFit/>
          </a:bodyPr>
          <a:lstStyle/>
          <a:p>
            <a:pPr>
              <a:spcBef>
                <a:spcPct val="50000"/>
              </a:spcBef>
            </a:pPr>
            <a:r>
              <a:rPr lang="es-ES" b="1" i="1">
                <a:solidFill>
                  <a:srgbClr val="333399"/>
                </a:solidFill>
                <a:latin typeface="Times New Roman" pitchFamily="18" charset="0"/>
              </a:rPr>
              <a:t>v</a:t>
            </a:r>
            <a:r>
              <a:rPr lang="es-ES" b="1">
                <a:solidFill>
                  <a:srgbClr val="333399"/>
                </a:solidFill>
                <a:latin typeface="Times New Roman" pitchFamily="18" charset="0"/>
              </a:rPr>
              <a:t> = velocidad de la nave</a:t>
            </a:r>
            <a:r>
              <a:rPr lang="es-ES" b="1">
                <a:solidFill>
                  <a:srgbClr val="333399"/>
                </a:solidFill>
              </a:rPr>
              <a:t>	       ;            </a:t>
            </a:r>
            <a:r>
              <a:rPr lang="es-ES" b="1" i="1">
                <a:solidFill>
                  <a:srgbClr val="333399"/>
                </a:solidFill>
                <a:latin typeface="Times New Roman" pitchFamily="18" charset="0"/>
              </a:rPr>
              <a:t>c</a:t>
            </a:r>
            <a:r>
              <a:rPr lang="es-ES" b="1">
                <a:solidFill>
                  <a:srgbClr val="333399"/>
                </a:solidFill>
                <a:latin typeface="Times New Roman" pitchFamily="18" charset="0"/>
              </a:rPr>
              <a:t> = velocidad de la luz en el vacío</a:t>
            </a:r>
          </a:p>
        </p:txBody>
      </p:sp>
      <p:sp>
        <p:nvSpPr>
          <p:cNvPr id="4116" name="Line 94"/>
          <p:cNvSpPr>
            <a:spLocks noChangeShapeType="1"/>
          </p:cNvSpPr>
          <p:nvPr/>
        </p:nvSpPr>
        <p:spPr bwMode="auto">
          <a:xfrm flipV="1">
            <a:off x="7304088" y="693738"/>
            <a:ext cx="0" cy="1060450"/>
          </a:xfrm>
          <a:prstGeom prst="line">
            <a:avLst/>
          </a:prstGeom>
          <a:noFill/>
          <a:ln w="9525">
            <a:solidFill>
              <a:schemeClr val="tx1"/>
            </a:solidFill>
            <a:round/>
            <a:headEnd type="triangle" w="med" len="med"/>
            <a:tailEnd type="triangle" w="med" len="med"/>
          </a:ln>
        </p:spPr>
        <p:txBody>
          <a:bodyPr/>
          <a:lstStyle/>
          <a:p>
            <a:endParaRPr lang="es-ES_tradnl"/>
          </a:p>
        </p:txBody>
      </p:sp>
      <p:sp>
        <p:nvSpPr>
          <p:cNvPr id="4117" name="Line 95"/>
          <p:cNvSpPr>
            <a:spLocks noChangeShapeType="1"/>
          </p:cNvSpPr>
          <p:nvPr/>
        </p:nvSpPr>
        <p:spPr bwMode="auto">
          <a:xfrm>
            <a:off x="7151688" y="1754188"/>
            <a:ext cx="220662" cy="0"/>
          </a:xfrm>
          <a:prstGeom prst="line">
            <a:avLst/>
          </a:prstGeom>
          <a:noFill/>
          <a:ln w="9525">
            <a:solidFill>
              <a:schemeClr val="tx1"/>
            </a:solidFill>
            <a:prstDash val="dash"/>
            <a:round/>
            <a:headEnd/>
            <a:tailEnd/>
          </a:ln>
        </p:spPr>
        <p:txBody>
          <a:bodyPr/>
          <a:lstStyle/>
          <a:p>
            <a:endParaRPr lang="es-ES_tradnl"/>
          </a:p>
        </p:txBody>
      </p:sp>
      <p:sp>
        <p:nvSpPr>
          <p:cNvPr id="4118" name="Line 96"/>
          <p:cNvSpPr>
            <a:spLocks noChangeShapeType="1"/>
          </p:cNvSpPr>
          <p:nvPr/>
        </p:nvSpPr>
        <p:spPr bwMode="auto">
          <a:xfrm>
            <a:off x="7151688" y="692150"/>
            <a:ext cx="220662" cy="0"/>
          </a:xfrm>
          <a:prstGeom prst="line">
            <a:avLst/>
          </a:prstGeom>
          <a:noFill/>
          <a:ln w="9525">
            <a:solidFill>
              <a:schemeClr val="tx1"/>
            </a:solidFill>
            <a:prstDash val="dash"/>
            <a:round/>
            <a:headEnd/>
            <a:tailEnd/>
          </a:ln>
        </p:spPr>
        <p:txBody>
          <a:bodyPr/>
          <a:lstStyle/>
          <a:p>
            <a:endParaRPr lang="es-ES_tradnl"/>
          </a:p>
        </p:txBody>
      </p:sp>
      <p:sp>
        <p:nvSpPr>
          <p:cNvPr id="4119" name="Text Box 97"/>
          <p:cNvSpPr txBox="1">
            <a:spLocks noChangeArrowheads="1"/>
          </p:cNvSpPr>
          <p:nvPr/>
        </p:nvSpPr>
        <p:spPr bwMode="auto">
          <a:xfrm>
            <a:off x="7445375" y="1055688"/>
            <a:ext cx="182563" cy="366712"/>
          </a:xfrm>
          <a:prstGeom prst="rect">
            <a:avLst/>
          </a:prstGeom>
          <a:noFill/>
          <a:ln w="9525">
            <a:noFill/>
            <a:miter lim="800000"/>
            <a:headEnd/>
            <a:tailEnd/>
          </a:ln>
        </p:spPr>
        <p:txBody>
          <a:bodyPr>
            <a:spAutoFit/>
          </a:bodyPr>
          <a:lstStyle/>
          <a:p>
            <a:pPr algn="r" rtl="1">
              <a:spcBef>
                <a:spcPct val="50000"/>
              </a:spcBef>
            </a:pPr>
            <a:r>
              <a:rPr lang="es-ES">
                <a:solidFill>
                  <a:srgbClr val="000000"/>
                </a:solidFill>
                <a:latin typeface="Times New Roman" pitchFamily="18" charset="0"/>
                <a:cs typeface="Times New Roman" pitchFamily="18" charset="0"/>
              </a:rPr>
              <a:t>D</a:t>
            </a:r>
          </a:p>
        </p:txBody>
      </p:sp>
      <p:sp>
        <p:nvSpPr>
          <p:cNvPr id="747618" name="Text Box 98"/>
          <p:cNvSpPr txBox="1">
            <a:spLocks noChangeArrowheads="1"/>
          </p:cNvSpPr>
          <p:nvPr/>
        </p:nvSpPr>
        <p:spPr bwMode="auto">
          <a:xfrm>
            <a:off x="776288" y="3924300"/>
            <a:ext cx="2590800" cy="366713"/>
          </a:xfrm>
          <a:prstGeom prst="rect">
            <a:avLst/>
          </a:prstGeom>
          <a:noFill/>
          <a:ln w="9525">
            <a:noFill/>
            <a:miter lim="800000"/>
            <a:headEnd/>
            <a:tailEnd/>
          </a:ln>
        </p:spPr>
        <p:txBody>
          <a:bodyPr>
            <a:spAutoFit/>
          </a:bodyPr>
          <a:lstStyle/>
          <a:p>
            <a:pPr>
              <a:spcBef>
                <a:spcPct val="50000"/>
              </a:spcBef>
            </a:pPr>
            <a:r>
              <a:rPr lang="es-ES" b="1">
                <a:solidFill>
                  <a:srgbClr val="333399"/>
                </a:solidFill>
                <a:latin typeface="Times New Roman" pitchFamily="18" charset="0"/>
              </a:rPr>
              <a:t>Como siempre </a:t>
            </a:r>
            <a:r>
              <a:rPr lang="es-ES" b="1" i="1">
                <a:solidFill>
                  <a:srgbClr val="333399"/>
                </a:solidFill>
                <a:latin typeface="Times New Roman" pitchFamily="18" charset="0"/>
              </a:rPr>
              <a:t>v &lt; c</a:t>
            </a:r>
            <a:r>
              <a:rPr lang="es-ES" b="1">
                <a:solidFill>
                  <a:srgbClr val="333399"/>
                </a:solidFill>
                <a:latin typeface="Times New Roman" pitchFamily="18" charset="0"/>
              </a:rPr>
              <a:t> :</a:t>
            </a:r>
            <a:endParaRPr lang="en-US" b="1" i="1">
              <a:solidFill>
                <a:srgbClr val="333399"/>
              </a:solidFill>
              <a:latin typeface="Times New Roman" pitchFamily="18" charset="0"/>
            </a:endParaRPr>
          </a:p>
        </p:txBody>
      </p:sp>
      <p:grpSp>
        <p:nvGrpSpPr>
          <p:cNvPr id="12" name="Group 99"/>
          <p:cNvGrpSpPr>
            <a:grpSpLocks/>
          </p:cNvGrpSpPr>
          <p:nvPr/>
        </p:nvGrpSpPr>
        <p:grpSpPr bwMode="auto">
          <a:xfrm>
            <a:off x="646113" y="5629275"/>
            <a:ext cx="7902575" cy="1263650"/>
            <a:chOff x="389" y="3004"/>
            <a:chExt cx="4978" cy="796"/>
          </a:xfrm>
        </p:grpSpPr>
        <p:sp>
          <p:nvSpPr>
            <p:cNvPr id="4123" name="Rectangle 100" descr="Diagonal hacia arriba clara"/>
            <p:cNvSpPr>
              <a:spLocks noChangeArrowheads="1"/>
            </p:cNvSpPr>
            <p:nvPr/>
          </p:nvSpPr>
          <p:spPr bwMode="auto">
            <a:xfrm>
              <a:off x="389" y="3636"/>
              <a:ext cx="4978" cy="164"/>
            </a:xfrm>
            <a:prstGeom prst="rect">
              <a:avLst/>
            </a:prstGeom>
            <a:pattFill prst="ltUpDiag">
              <a:fgClr>
                <a:srgbClr val="663300"/>
              </a:fgClr>
              <a:bgClr>
                <a:schemeClr val="bg1"/>
              </a:bgClr>
            </a:pattFill>
            <a:ln w="9525">
              <a:noFill/>
              <a:miter lim="800000"/>
              <a:headEnd/>
              <a:tailEnd/>
            </a:ln>
          </p:spPr>
          <p:txBody>
            <a:bodyPr wrap="none" anchor="ctr"/>
            <a:lstStyle/>
            <a:p>
              <a:endParaRPr lang="es-ES_tradnl" b="1">
                <a:solidFill>
                  <a:srgbClr val="000000"/>
                </a:solidFill>
              </a:endParaRPr>
            </a:p>
          </p:txBody>
        </p:sp>
        <p:sp>
          <p:nvSpPr>
            <p:cNvPr id="4124" name="Text Box 101"/>
            <p:cNvSpPr txBox="1">
              <a:spLocks noChangeArrowheads="1"/>
            </p:cNvSpPr>
            <p:nvPr/>
          </p:nvSpPr>
          <p:spPr bwMode="auto">
            <a:xfrm>
              <a:off x="811" y="3201"/>
              <a:ext cx="385"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rPr>
                <a:t>O</a:t>
              </a:r>
            </a:p>
          </p:txBody>
        </p:sp>
        <p:grpSp>
          <p:nvGrpSpPr>
            <p:cNvPr id="4125" name="Group 102"/>
            <p:cNvGrpSpPr>
              <a:grpSpLocks/>
            </p:cNvGrpSpPr>
            <p:nvPr/>
          </p:nvGrpSpPr>
          <p:grpSpPr bwMode="auto">
            <a:xfrm>
              <a:off x="1080" y="3004"/>
              <a:ext cx="293" cy="625"/>
              <a:chOff x="617" y="2456"/>
              <a:chExt cx="585" cy="1230"/>
            </a:xfrm>
          </p:grpSpPr>
          <p:sp>
            <p:nvSpPr>
              <p:cNvPr id="4127" name="Freeform 103"/>
              <p:cNvSpPr>
                <a:spLocks/>
              </p:cNvSpPr>
              <p:nvPr/>
            </p:nvSpPr>
            <p:spPr bwMode="auto">
              <a:xfrm>
                <a:off x="776" y="2696"/>
                <a:ext cx="16" cy="447"/>
              </a:xfrm>
              <a:custGeom>
                <a:avLst/>
                <a:gdLst>
                  <a:gd name="T0" fmla="*/ 0 w 9"/>
                  <a:gd name="T1" fmla="*/ 0 h 252"/>
                  <a:gd name="T2" fmla="*/ 281 w 9"/>
                  <a:gd name="T3" fmla="*/ 5850 h 252"/>
                  <a:gd name="T4" fmla="*/ 889 w 9"/>
                  <a:gd name="T5" fmla="*/ 12642 h 252"/>
                  <a:gd name="T6" fmla="*/ 0 w 9"/>
                  <a:gd name="T7" fmla="*/ 24709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p>
            </p:txBody>
          </p:sp>
          <p:sp>
            <p:nvSpPr>
              <p:cNvPr id="4128" name="Oval 104"/>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b="1">
                  <a:solidFill>
                    <a:srgbClr val="000000"/>
                  </a:solidFill>
                </a:endParaRPr>
              </a:p>
            </p:txBody>
          </p:sp>
          <p:sp>
            <p:nvSpPr>
              <p:cNvPr id="4129" name="Freeform 105"/>
              <p:cNvSpPr>
                <a:spLocks/>
              </p:cNvSpPr>
              <p:nvPr/>
            </p:nvSpPr>
            <p:spPr bwMode="auto">
              <a:xfrm>
                <a:off x="617" y="2893"/>
                <a:ext cx="170" cy="207"/>
              </a:xfrm>
              <a:custGeom>
                <a:avLst/>
                <a:gdLst>
                  <a:gd name="T0" fmla="*/ 9284 w 96"/>
                  <a:gd name="T1" fmla="*/ 0 h 117"/>
                  <a:gd name="T2" fmla="*/ 0 w 96"/>
                  <a:gd name="T3" fmla="*/ 4354 h 117"/>
                  <a:gd name="T4" fmla="*/ 8689 w 96"/>
                  <a:gd name="T5" fmla="*/ 1123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p>
            </p:txBody>
          </p:sp>
          <p:sp>
            <p:nvSpPr>
              <p:cNvPr id="4130" name="Freeform 106"/>
              <p:cNvSpPr>
                <a:spLocks/>
              </p:cNvSpPr>
              <p:nvPr/>
            </p:nvSpPr>
            <p:spPr bwMode="auto">
              <a:xfrm rot="371417" flipH="1">
                <a:off x="690" y="3141"/>
                <a:ext cx="131" cy="500"/>
              </a:xfrm>
              <a:custGeom>
                <a:avLst/>
                <a:gdLst>
                  <a:gd name="T0" fmla="*/ 4399 w 74"/>
                  <a:gd name="T1" fmla="*/ 0 h 282"/>
                  <a:gd name="T2" fmla="*/ 0 w 74"/>
                  <a:gd name="T3" fmla="*/ 11532 h 282"/>
                  <a:gd name="T4" fmla="*/ 7152 w 74"/>
                  <a:gd name="T5" fmla="*/ 27564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p>
            </p:txBody>
          </p:sp>
          <p:sp>
            <p:nvSpPr>
              <p:cNvPr id="4131" name="Freeform 107"/>
              <p:cNvSpPr>
                <a:spLocks/>
              </p:cNvSpPr>
              <p:nvPr/>
            </p:nvSpPr>
            <p:spPr bwMode="auto">
              <a:xfrm>
                <a:off x="775" y="3145"/>
                <a:ext cx="142" cy="501"/>
              </a:xfrm>
              <a:custGeom>
                <a:avLst/>
                <a:gdLst>
                  <a:gd name="T0" fmla="*/ 0 w 80"/>
                  <a:gd name="T1" fmla="*/ 0 h 282"/>
                  <a:gd name="T2" fmla="*/ 7874 w 80"/>
                  <a:gd name="T3" fmla="*/ 14867 h 282"/>
                  <a:gd name="T4" fmla="*/ 2780 w 80"/>
                  <a:gd name="T5" fmla="*/ 2798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p>
            </p:txBody>
          </p:sp>
          <p:sp>
            <p:nvSpPr>
              <p:cNvPr id="4132" name="Freeform 108"/>
              <p:cNvSpPr>
                <a:spLocks/>
              </p:cNvSpPr>
              <p:nvPr/>
            </p:nvSpPr>
            <p:spPr bwMode="auto">
              <a:xfrm>
                <a:off x="666" y="3097"/>
                <a:ext cx="110" cy="78"/>
              </a:xfrm>
              <a:custGeom>
                <a:avLst/>
                <a:gdLst>
                  <a:gd name="T0" fmla="*/ 5993 w 62"/>
                  <a:gd name="T1" fmla="*/ 496 h 44"/>
                  <a:gd name="T2" fmla="*/ 4061 w 62"/>
                  <a:gd name="T3" fmla="*/ 207 h 44"/>
                  <a:gd name="T4" fmla="*/ 772 w 62"/>
                  <a:gd name="T5" fmla="*/ 1650 h 44"/>
                  <a:gd name="T6" fmla="*/ 117 w 62"/>
                  <a:gd name="T7" fmla="*/ 3693 h 44"/>
                  <a:gd name="T8" fmla="*/ 1290 w 62"/>
                  <a:gd name="T9" fmla="*/ 4189 h 44"/>
                  <a:gd name="T10" fmla="*/ 4517 w 62"/>
                  <a:gd name="T11" fmla="*/ 3014 h 44"/>
                  <a:gd name="T12" fmla="*/ 5993 w 62"/>
                  <a:gd name="T13" fmla="*/ 4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p>
            </p:txBody>
          </p:sp>
          <p:grpSp>
            <p:nvGrpSpPr>
              <p:cNvPr id="4133" name="Group 109"/>
              <p:cNvGrpSpPr>
                <a:grpSpLocks/>
              </p:cNvGrpSpPr>
              <p:nvPr/>
            </p:nvGrpSpPr>
            <p:grpSpPr bwMode="auto">
              <a:xfrm>
                <a:off x="799" y="2845"/>
                <a:ext cx="403" cy="164"/>
                <a:chOff x="1366" y="3089"/>
                <a:chExt cx="227" cy="93"/>
              </a:xfrm>
            </p:grpSpPr>
            <p:sp>
              <p:nvSpPr>
                <p:cNvPr id="4136" name="Freeform 110"/>
                <p:cNvSpPr>
                  <a:spLocks/>
                </p:cNvSpPr>
                <p:nvPr/>
              </p:nvSpPr>
              <p:spPr bwMode="auto">
                <a:xfrm>
                  <a:off x="1432" y="3139"/>
                  <a:ext cx="98" cy="34"/>
                </a:xfrm>
                <a:custGeom>
                  <a:avLst/>
                  <a:gdLst>
                    <a:gd name="T0" fmla="*/ 0 w 118"/>
                    <a:gd name="T1" fmla="*/ 8 h 42"/>
                    <a:gd name="T2" fmla="*/ 15 w 118"/>
                    <a:gd name="T3" fmla="*/ 2 h 42"/>
                    <a:gd name="T4" fmla="*/ 27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p>
              </p:txBody>
            </p:sp>
            <p:sp>
              <p:nvSpPr>
                <p:cNvPr id="4137" name="Freeform 111"/>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p>
              </p:txBody>
            </p:sp>
            <p:sp>
              <p:nvSpPr>
                <p:cNvPr id="4138" name="Line 112"/>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4134" name="Freeform 113"/>
              <p:cNvSpPr>
                <a:spLocks/>
              </p:cNvSpPr>
              <p:nvPr/>
            </p:nvSpPr>
            <p:spPr bwMode="auto">
              <a:xfrm>
                <a:off x="816"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sp>
            <p:nvSpPr>
              <p:cNvPr id="4135" name="Freeform 114"/>
              <p:cNvSpPr>
                <a:spLocks/>
              </p:cNvSpPr>
              <p:nvPr/>
            </p:nvSpPr>
            <p:spPr bwMode="auto">
              <a:xfrm>
                <a:off x="642" y="3628"/>
                <a:ext cx="125" cy="58"/>
              </a:xfrm>
              <a:custGeom>
                <a:avLst/>
                <a:gdLst>
                  <a:gd name="T0" fmla="*/ 0 w 125"/>
                  <a:gd name="T1" fmla="*/ 5 h 76"/>
                  <a:gd name="T2" fmla="*/ 14 w 125"/>
                  <a:gd name="T3" fmla="*/ 2 h 76"/>
                  <a:gd name="T4" fmla="*/ 76 w 125"/>
                  <a:gd name="T5" fmla="*/ 2 h 76"/>
                  <a:gd name="T6" fmla="*/ 118 w 125"/>
                  <a:gd name="T7" fmla="*/ 2 h 76"/>
                  <a:gd name="T8" fmla="*/ 120 w 125"/>
                  <a:gd name="T9" fmla="*/ 5 h 76"/>
                  <a:gd name="T10" fmla="*/ 88 w 125"/>
                  <a:gd name="T11" fmla="*/ 8 h 76"/>
                  <a:gd name="T12" fmla="*/ 46 w 125"/>
                  <a:gd name="T13" fmla="*/ 8 h 76"/>
                  <a:gd name="T14" fmla="*/ 12 w 125"/>
                  <a:gd name="T15" fmla="*/ 7 h 76"/>
                  <a:gd name="T16" fmla="*/ 0 w 125"/>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p>
            </p:txBody>
          </p:sp>
        </p:grpSp>
        <p:sp>
          <p:nvSpPr>
            <p:cNvPr id="4126" name="Line 115"/>
            <p:cNvSpPr>
              <a:spLocks noChangeShapeType="1"/>
            </p:cNvSpPr>
            <p:nvPr/>
          </p:nvSpPr>
          <p:spPr bwMode="auto">
            <a:xfrm flipV="1">
              <a:off x="389" y="3618"/>
              <a:ext cx="4969" cy="18"/>
            </a:xfrm>
            <a:prstGeom prst="line">
              <a:avLst/>
            </a:prstGeom>
            <a:noFill/>
            <a:ln w="9525">
              <a:solidFill>
                <a:schemeClr val="tx1"/>
              </a:solidFill>
              <a:round/>
              <a:headEnd/>
              <a:tailEnd/>
            </a:ln>
          </p:spPr>
          <p:txBody>
            <a:bodyPr/>
            <a:lstStyle/>
            <a:p>
              <a:endParaRPr lang="es-ES_tradnl"/>
            </a:p>
          </p:txBody>
        </p:sp>
      </p:grpSp>
      <p:grpSp>
        <p:nvGrpSpPr>
          <p:cNvPr id="15" name="136 Grupo"/>
          <p:cNvGrpSpPr>
            <a:grpSpLocks/>
          </p:cNvGrpSpPr>
          <p:nvPr/>
        </p:nvGrpSpPr>
        <p:grpSpPr bwMode="auto">
          <a:xfrm>
            <a:off x="798513" y="3162300"/>
            <a:ext cx="7267575" cy="2074863"/>
            <a:chOff x="798513" y="3162074"/>
            <a:chExt cx="7267575" cy="2074862"/>
          </a:xfrm>
        </p:grpSpPr>
        <p:graphicFrame>
          <p:nvGraphicFramePr>
            <p:cNvPr id="747611" name="Object 2"/>
            <p:cNvGraphicFramePr>
              <a:graphicFrameLocks noChangeAspect="1"/>
            </p:cNvGraphicFramePr>
            <p:nvPr/>
          </p:nvGraphicFramePr>
          <p:xfrm>
            <a:off x="798513" y="3162074"/>
            <a:ext cx="7267575" cy="2074862"/>
          </p:xfrm>
          <a:graphic>
            <a:graphicData uri="http://schemas.openxmlformats.org/presentationml/2006/ole">
              <p:oleObj spid="_x0000_s4098" name="Ecuación" r:id="rId4" imgW="3454200" imgH="1117440" progId="Equation.3">
                <p:embed/>
              </p:oleObj>
            </a:graphicData>
          </a:graphic>
        </p:graphicFrame>
        <p:graphicFrame>
          <p:nvGraphicFramePr>
            <p:cNvPr id="4099" name="Object 3"/>
            <p:cNvGraphicFramePr>
              <a:graphicFrameLocks noChangeAspect="1"/>
            </p:cNvGraphicFramePr>
            <p:nvPr/>
          </p:nvGraphicFramePr>
          <p:xfrm>
            <a:off x="6816725" y="4635500"/>
            <a:ext cx="946150" cy="487363"/>
          </p:xfrm>
          <a:graphic>
            <a:graphicData uri="http://schemas.openxmlformats.org/presentationml/2006/ole">
              <p:oleObj spid="_x0000_s4099" name="Ecuación" r:id="rId5" imgW="419040" imgH="2156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6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6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9" grpId="0" animBg="1"/>
      <p:bldP spid="747598" grpId="0" animBg="1"/>
      <p:bldP spid="747599" grpId="0" animBg="1"/>
      <p:bldP spid="747613" grpId="0"/>
      <p:bldP spid="74761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5126" name="13 Rectángulo"/>
          <p:cNvSpPr>
            <a:spLocks noChangeArrowheads="1"/>
          </p:cNvSpPr>
          <p:nvPr/>
        </p:nvSpPr>
        <p:spPr bwMode="auto">
          <a:xfrm>
            <a:off x="714375" y="442913"/>
            <a:ext cx="7843838" cy="6000750"/>
          </a:xfrm>
          <a:prstGeom prst="rect">
            <a:avLst/>
          </a:prstGeom>
          <a:solidFill>
            <a:schemeClr val="bg1"/>
          </a:solidFill>
          <a:ln w="9525" algn="ctr">
            <a:solidFill>
              <a:schemeClr val="tx1"/>
            </a:solidFill>
            <a:round/>
            <a:headEnd/>
            <a:tailEnd/>
          </a:ln>
        </p:spPr>
        <p:txBody>
          <a:bodyPr/>
          <a:lstStyle/>
          <a:p>
            <a:endParaRPr lang="es-ES_tradnl" b="1"/>
          </a:p>
        </p:txBody>
      </p:sp>
      <p:graphicFrame>
        <p:nvGraphicFramePr>
          <p:cNvPr id="748546" name="Object 2"/>
          <p:cNvGraphicFramePr>
            <a:graphicFrameLocks noChangeAspect="1"/>
          </p:cNvGraphicFramePr>
          <p:nvPr/>
        </p:nvGraphicFramePr>
        <p:xfrm>
          <a:off x="3779838" y="620713"/>
          <a:ext cx="1657350" cy="1368425"/>
        </p:xfrm>
        <a:graphic>
          <a:graphicData uri="http://schemas.openxmlformats.org/presentationml/2006/ole">
            <p:oleObj spid="_x0000_s5122" name="Ecuación" r:id="rId3" imgW="660240" imgH="596880" progId="Equation.3">
              <p:embed/>
            </p:oleObj>
          </a:graphicData>
        </a:graphic>
      </p:graphicFrame>
      <p:sp>
        <p:nvSpPr>
          <p:cNvPr id="748547" name="Text Box 3"/>
          <p:cNvSpPr txBox="1">
            <a:spLocks noChangeArrowheads="1"/>
          </p:cNvSpPr>
          <p:nvPr/>
        </p:nvSpPr>
        <p:spPr bwMode="auto">
          <a:xfrm>
            <a:off x="3054350" y="2416175"/>
            <a:ext cx="3259138" cy="457200"/>
          </a:xfrm>
          <a:prstGeom prst="rect">
            <a:avLst/>
          </a:prstGeom>
          <a:noFill/>
          <a:ln w="9525">
            <a:noFill/>
            <a:miter lim="800000"/>
            <a:headEnd/>
            <a:tailEnd/>
          </a:ln>
        </p:spPr>
        <p:txBody>
          <a:bodyPr>
            <a:spAutoFit/>
          </a:bodyPr>
          <a:lstStyle/>
          <a:p>
            <a:pPr>
              <a:spcBef>
                <a:spcPct val="50000"/>
              </a:spcBef>
            </a:pPr>
            <a:r>
              <a:rPr lang="es-ES" sz="2400" b="1" i="1">
                <a:solidFill>
                  <a:srgbClr val="000000"/>
                </a:solidFill>
                <a:latin typeface="Times New Roman" pitchFamily="18" charset="0"/>
              </a:rPr>
              <a:t>v</a:t>
            </a:r>
            <a:r>
              <a:rPr lang="es-ES" sz="2400" b="1">
                <a:solidFill>
                  <a:srgbClr val="000000"/>
                </a:solidFill>
                <a:latin typeface="Times New Roman" pitchFamily="18" charset="0"/>
              </a:rPr>
              <a:t> = </a:t>
            </a:r>
            <a:r>
              <a:rPr lang="es-ES" sz="2400">
                <a:solidFill>
                  <a:srgbClr val="000000"/>
                </a:solidFill>
                <a:latin typeface="Times New Roman" pitchFamily="18" charset="0"/>
              </a:rPr>
              <a:t>velocidad de la nave.</a:t>
            </a:r>
            <a:r>
              <a:rPr lang="es-ES" sz="2400" b="1">
                <a:solidFill>
                  <a:srgbClr val="333399"/>
                </a:solidFill>
              </a:rPr>
              <a:t> </a:t>
            </a:r>
            <a:endParaRPr lang="es-ES" sz="2400" b="1">
              <a:solidFill>
                <a:srgbClr val="333399"/>
              </a:solidFill>
              <a:latin typeface="Times New Roman" pitchFamily="18" charset="0"/>
            </a:endParaRPr>
          </a:p>
        </p:txBody>
      </p:sp>
      <p:sp>
        <p:nvSpPr>
          <p:cNvPr id="748548" name="Text Box 4"/>
          <p:cNvSpPr txBox="1">
            <a:spLocks noChangeArrowheads="1"/>
          </p:cNvSpPr>
          <p:nvPr/>
        </p:nvSpPr>
        <p:spPr bwMode="auto">
          <a:xfrm>
            <a:off x="1528763" y="3575050"/>
            <a:ext cx="6543675" cy="1004888"/>
          </a:xfrm>
          <a:prstGeom prst="rect">
            <a:avLst/>
          </a:prstGeom>
          <a:noFill/>
          <a:ln w="9525">
            <a:noFill/>
            <a:miter lim="800000"/>
            <a:headEnd/>
            <a:tailEnd/>
          </a:ln>
        </p:spPr>
        <p:txBody>
          <a:bodyPr>
            <a:spAutoFit/>
          </a:bodyPr>
          <a:lstStyle/>
          <a:p>
            <a:pPr algn="ctr">
              <a:spcBef>
                <a:spcPct val="50000"/>
              </a:spcBef>
            </a:pPr>
            <a:r>
              <a:rPr lang="es-ES" sz="2400" b="1" i="1" dirty="0">
                <a:solidFill>
                  <a:srgbClr val="000000"/>
                </a:solidFill>
                <a:latin typeface="Times New Roman" pitchFamily="18" charset="0"/>
              </a:rPr>
              <a:t>t</a:t>
            </a:r>
            <a:r>
              <a:rPr lang="es-ES" sz="2400" i="1" dirty="0">
                <a:solidFill>
                  <a:srgbClr val="000000"/>
                </a:solidFill>
                <a:latin typeface="Times New Roman" pitchFamily="18" charset="0"/>
              </a:rPr>
              <a:t> </a:t>
            </a:r>
            <a:r>
              <a:rPr lang="es-ES" sz="2400" dirty="0">
                <a:solidFill>
                  <a:srgbClr val="000000"/>
                </a:solidFill>
                <a:latin typeface="Times New Roman" pitchFamily="18" charset="0"/>
              </a:rPr>
              <a:t> = tiempo transcurrido para el observador terrestre.</a:t>
            </a:r>
          </a:p>
          <a:p>
            <a:pPr algn="ctr">
              <a:spcBef>
                <a:spcPct val="50000"/>
              </a:spcBef>
            </a:pPr>
            <a:r>
              <a:rPr lang="es-ES" sz="2400" b="1" i="1" dirty="0">
                <a:solidFill>
                  <a:srgbClr val="000000"/>
                </a:solidFill>
                <a:latin typeface="Times New Roman" pitchFamily="18" charset="0"/>
              </a:rPr>
              <a:t>t′</a:t>
            </a:r>
            <a:r>
              <a:rPr lang="es-ES" sz="2400" dirty="0">
                <a:solidFill>
                  <a:srgbClr val="000000"/>
                </a:solidFill>
                <a:latin typeface="Times New Roman" pitchFamily="18" charset="0"/>
              </a:rPr>
              <a:t> = tiempo transcurrido para el viajero de la nave.</a:t>
            </a:r>
          </a:p>
        </p:txBody>
      </p:sp>
      <p:sp>
        <p:nvSpPr>
          <p:cNvPr id="748549" name="Text Box 5"/>
          <p:cNvSpPr txBox="1">
            <a:spLocks noChangeArrowheads="1"/>
          </p:cNvSpPr>
          <p:nvPr/>
        </p:nvSpPr>
        <p:spPr bwMode="auto">
          <a:xfrm>
            <a:off x="2397125" y="3016250"/>
            <a:ext cx="4740275" cy="457200"/>
          </a:xfrm>
          <a:prstGeom prst="rect">
            <a:avLst/>
          </a:prstGeom>
          <a:noFill/>
          <a:ln w="9525">
            <a:noFill/>
            <a:miter lim="800000"/>
            <a:headEnd/>
            <a:tailEnd/>
          </a:ln>
        </p:spPr>
        <p:txBody>
          <a:bodyPr>
            <a:spAutoFit/>
          </a:bodyPr>
          <a:lstStyle/>
          <a:p>
            <a:pPr>
              <a:spcBef>
                <a:spcPct val="50000"/>
              </a:spcBef>
            </a:pPr>
            <a:r>
              <a:rPr lang="es-ES" sz="2400" b="1" i="1">
                <a:solidFill>
                  <a:srgbClr val="000000"/>
                </a:solidFill>
                <a:latin typeface="Times New Roman" pitchFamily="18" charset="0"/>
              </a:rPr>
              <a:t>c</a:t>
            </a:r>
            <a:r>
              <a:rPr lang="es-ES" sz="2400" b="1">
                <a:solidFill>
                  <a:srgbClr val="000000"/>
                </a:solidFill>
                <a:latin typeface="Times New Roman" pitchFamily="18" charset="0"/>
              </a:rPr>
              <a:t> = </a:t>
            </a:r>
            <a:r>
              <a:rPr lang="es-ES" sz="2400">
                <a:solidFill>
                  <a:srgbClr val="000000"/>
                </a:solidFill>
                <a:latin typeface="Times New Roman" pitchFamily="18" charset="0"/>
              </a:rPr>
              <a:t>velocidad de la luz en el vacío.</a:t>
            </a:r>
          </a:p>
        </p:txBody>
      </p:sp>
      <p:grpSp>
        <p:nvGrpSpPr>
          <p:cNvPr id="2" name="Group 6"/>
          <p:cNvGrpSpPr>
            <a:grpSpLocks/>
          </p:cNvGrpSpPr>
          <p:nvPr/>
        </p:nvGrpSpPr>
        <p:grpSpPr bwMode="auto">
          <a:xfrm>
            <a:off x="1403350" y="4791075"/>
            <a:ext cx="3097213" cy="1223963"/>
            <a:chOff x="884" y="2478"/>
            <a:chExt cx="1951" cy="771"/>
          </a:xfrm>
        </p:grpSpPr>
        <p:sp>
          <p:nvSpPr>
            <p:cNvPr id="5135" name="Rectangle 7"/>
            <p:cNvSpPr>
              <a:spLocks noChangeArrowheads="1"/>
            </p:cNvSpPr>
            <p:nvPr/>
          </p:nvSpPr>
          <p:spPr bwMode="auto">
            <a:xfrm>
              <a:off x="884" y="2478"/>
              <a:ext cx="1951" cy="771"/>
            </a:xfrm>
            <a:prstGeom prst="rect">
              <a:avLst/>
            </a:prstGeom>
            <a:solidFill>
              <a:schemeClr val="accent1"/>
            </a:solidFill>
            <a:ln w="9525">
              <a:solidFill>
                <a:schemeClr val="tx1"/>
              </a:solidFill>
              <a:miter lim="800000"/>
              <a:headEnd/>
              <a:tailEnd/>
            </a:ln>
          </p:spPr>
          <p:txBody>
            <a:bodyPr wrap="none" anchor="ctr"/>
            <a:lstStyle/>
            <a:p>
              <a:endParaRPr lang="es-ES_tradnl" b="1">
                <a:solidFill>
                  <a:srgbClr val="000000"/>
                </a:solidFill>
              </a:endParaRPr>
            </a:p>
          </p:txBody>
        </p:sp>
        <p:graphicFrame>
          <p:nvGraphicFramePr>
            <p:cNvPr id="5124" name="Object 4"/>
            <p:cNvGraphicFramePr>
              <a:graphicFrameLocks noChangeAspect="1"/>
            </p:cNvGraphicFramePr>
            <p:nvPr/>
          </p:nvGraphicFramePr>
          <p:xfrm>
            <a:off x="975" y="2568"/>
            <a:ext cx="1758" cy="599"/>
          </p:xfrm>
          <a:graphic>
            <a:graphicData uri="http://schemas.openxmlformats.org/presentationml/2006/ole">
              <p:oleObj spid="_x0000_s5124" name="Ecuación" r:id="rId4" imgW="1676160" imgH="571320" progId="Equation.3">
                <p:embed/>
              </p:oleObj>
            </a:graphicData>
          </a:graphic>
        </p:graphicFrame>
      </p:grpSp>
      <p:grpSp>
        <p:nvGrpSpPr>
          <p:cNvPr id="3" name="Group 9"/>
          <p:cNvGrpSpPr>
            <a:grpSpLocks/>
          </p:cNvGrpSpPr>
          <p:nvPr/>
        </p:nvGrpSpPr>
        <p:grpSpPr bwMode="auto">
          <a:xfrm>
            <a:off x="4479925" y="4791075"/>
            <a:ext cx="3692525" cy="1223963"/>
            <a:chOff x="2822" y="2478"/>
            <a:chExt cx="2326" cy="771"/>
          </a:xfrm>
        </p:grpSpPr>
        <p:sp>
          <p:nvSpPr>
            <p:cNvPr id="5132" name="Rectangle 10"/>
            <p:cNvSpPr>
              <a:spLocks noChangeArrowheads="1"/>
            </p:cNvSpPr>
            <p:nvPr/>
          </p:nvSpPr>
          <p:spPr bwMode="auto">
            <a:xfrm>
              <a:off x="3016" y="2478"/>
              <a:ext cx="2132" cy="771"/>
            </a:xfrm>
            <a:prstGeom prst="rect">
              <a:avLst/>
            </a:prstGeom>
            <a:solidFill>
              <a:schemeClr val="accent1"/>
            </a:solidFill>
            <a:ln w="9525">
              <a:solidFill>
                <a:schemeClr val="tx1"/>
              </a:solidFill>
              <a:miter lim="800000"/>
              <a:headEnd/>
              <a:tailEnd/>
            </a:ln>
          </p:spPr>
          <p:txBody>
            <a:bodyPr wrap="none" anchor="ctr"/>
            <a:lstStyle/>
            <a:p>
              <a:endParaRPr lang="es-ES_tradnl" b="1">
                <a:solidFill>
                  <a:srgbClr val="000000"/>
                </a:solidFill>
              </a:endParaRPr>
            </a:p>
          </p:txBody>
        </p:sp>
        <p:grpSp>
          <p:nvGrpSpPr>
            <p:cNvPr id="5133" name="Group 11"/>
            <p:cNvGrpSpPr>
              <a:grpSpLocks/>
            </p:cNvGrpSpPr>
            <p:nvPr/>
          </p:nvGrpSpPr>
          <p:grpSpPr bwMode="auto">
            <a:xfrm>
              <a:off x="2822" y="2555"/>
              <a:ext cx="2235" cy="626"/>
              <a:chOff x="2822" y="2555"/>
              <a:chExt cx="2235" cy="626"/>
            </a:xfrm>
          </p:grpSpPr>
          <p:graphicFrame>
            <p:nvGraphicFramePr>
              <p:cNvPr id="5123" name="Object 3"/>
              <p:cNvGraphicFramePr>
                <a:graphicFrameLocks noChangeAspect="1"/>
              </p:cNvGraphicFramePr>
              <p:nvPr/>
            </p:nvGraphicFramePr>
            <p:xfrm>
              <a:off x="3046" y="2555"/>
              <a:ext cx="2011" cy="626"/>
            </p:xfrm>
            <a:graphic>
              <a:graphicData uri="http://schemas.openxmlformats.org/presentationml/2006/ole">
                <p:oleObj spid="_x0000_s5123" name="Ecuación" r:id="rId5" imgW="1917360" imgH="596880" progId="Equation.3">
                  <p:embed/>
                </p:oleObj>
              </a:graphicData>
            </a:graphic>
          </p:graphicFrame>
          <p:sp>
            <p:nvSpPr>
              <p:cNvPr id="5134" name="Text Box 13"/>
              <p:cNvSpPr txBox="1">
                <a:spLocks noChangeArrowheads="1"/>
              </p:cNvSpPr>
              <p:nvPr/>
            </p:nvSpPr>
            <p:spPr bwMode="auto">
              <a:xfrm>
                <a:off x="2822" y="2626"/>
                <a:ext cx="116" cy="231"/>
              </a:xfrm>
              <a:prstGeom prst="rect">
                <a:avLst/>
              </a:prstGeom>
              <a:noFill/>
              <a:ln w="9525">
                <a:noFill/>
                <a:miter lim="800000"/>
                <a:headEnd/>
                <a:tailEnd/>
              </a:ln>
            </p:spPr>
            <p:txBody>
              <a:bodyPr wrap="none">
                <a:spAutoFit/>
              </a:bodyPr>
              <a:lstStyle/>
              <a:p>
                <a:endParaRPr lang="es-ES_tradnl">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85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85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854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854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p:bldP spid="748548" grpId="0" build="p"/>
      <p:bldP spid="7485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0" y="239713"/>
            <a:ext cx="8948738" cy="6134100"/>
          </a:xfrm>
          <a:prstGeom prst="rect">
            <a:avLst/>
          </a:prstGeom>
          <a:noFill/>
          <a:ln w="9525">
            <a:noFill/>
            <a:miter lim="800000"/>
            <a:headEnd/>
            <a:tailEnd/>
          </a:ln>
        </p:spPr>
        <p:txBody>
          <a:bodyPr>
            <a:spAutoFit/>
          </a:bodyPr>
          <a:lstStyle/>
          <a:p>
            <a:pPr algn="just"/>
            <a:r>
              <a:rPr lang="es-ES" b="1">
                <a:solidFill>
                  <a:srgbClr val="FF3300"/>
                </a:solidFill>
              </a:rPr>
              <a:t>1905 </a:t>
            </a:r>
            <a:r>
              <a:rPr lang="es-ES">
                <a:solidFill>
                  <a:srgbClr val="000000"/>
                </a:solidFill>
              </a:rPr>
              <a:t>	</a:t>
            </a:r>
            <a:r>
              <a:rPr lang="es-ES">
                <a:solidFill>
                  <a:srgbClr val="FFFFFF"/>
                </a:solidFill>
              </a:rPr>
              <a:t>(26 años)</a:t>
            </a:r>
            <a:r>
              <a:rPr lang="es-ES">
                <a:solidFill>
                  <a:srgbClr val="000000"/>
                </a:solidFill>
              </a:rPr>
              <a:t> </a:t>
            </a:r>
            <a:r>
              <a:rPr lang="es-ES">
                <a:solidFill>
                  <a:srgbClr val="FFFFFF"/>
                </a:solidFill>
              </a:rPr>
              <a:t>Publica en Annalen der Physik algunos trabajos cruciales para la 	física contemporánea: </a:t>
            </a:r>
            <a:r>
              <a:rPr lang="es-ES" i="1">
                <a:solidFill>
                  <a:srgbClr val="FAF400"/>
                </a:solidFill>
              </a:rPr>
              <a:t>Sobre un punto de vista eurístico concerniente a la 	producción y transformación de la luz</a:t>
            </a:r>
            <a:r>
              <a:rPr lang="es-ES">
                <a:solidFill>
                  <a:srgbClr val="FFFFFF"/>
                </a:solidFill>
              </a:rPr>
              <a:t>, en el que aplicando la hipótesis 	cuántica de Max Planck cree poder explicar el efecto fotoeléctrico; </a:t>
            </a:r>
            <a:r>
              <a:rPr lang="es-ES" i="1">
                <a:solidFill>
                  <a:srgbClr val="FAF400"/>
                </a:solidFill>
              </a:rPr>
              <a:t>Sobre el 	movimiento browniano</a:t>
            </a:r>
            <a:r>
              <a:rPr lang="es-ES">
                <a:solidFill>
                  <a:srgbClr val="FFFFFF"/>
                </a:solidFill>
              </a:rPr>
              <a:t>, confirmando la teoría del átomo; y la formulación 	de la teoría de la 	relatividad especial en </a:t>
            </a:r>
            <a:r>
              <a:rPr lang="es-ES" i="1">
                <a:solidFill>
                  <a:srgbClr val="FAF400"/>
                </a:solidFill>
              </a:rPr>
              <a:t>Sobre la electrodinámica de los 	cuerpos en movimiento</a:t>
            </a:r>
            <a:r>
              <a:rPr lang="es-ES">
                <a:solidFill>
                  <a:srgbClr val="FFFFFF"/>
                </a:solidFill>
              </a:rPr>
              <a:t>. Concluye su tesis doctoral </a:t>
            </a:r>
            <a:r>
              <a:rPr lang="es-ES" i="1">
                <a:solidFill>
                  <a:srgbClr val="FAF400"/>
                </a:solidFill>
              </a:rPr>
              <a:t>Sobre una nueva 	determinación de las dimensiones moleculares</a:t>
            </a:r>
            <a:r>
              <a:rPr lang="es-ES">
                <a:solidFill>
                  <a:srgbClr val="FFFFFF"/>
                </a:solidFill>
              </a:rPr>
              <a:t>.</a:t>
            </a:r>
          </a:p>
          <a:p>
            <a:pPr algn="just"/>
            <a:r>
              <a:rPr lang="es-ES" b="1">
                <a:solidFill>
                  <a:srgbClr val="FF3300"/>
                </a:solidFill>
              </a:rPr>
              <a:t>1909</a:t>
            </a:r>
            <a:r>
              <a:rPr lang="es-ES">
                <a:solidFill>
                  <a:srgbClr val="000000"/>
                </a:solidFill>
              </a:rPr>
              <a:t> 	</a:t>
            </a:r>
            <a:r>
              <a:rPr lang="es-ES">
                <a:solidFill>
                  <a:srgbClr val="FFFFFF"/>
                </a:solidFill>
              </a:rPr>
              <a:t>(30 años)</a:t>
            </a:r>
            <a:r>
              <a:rPr lang="es-ES">
                <a:solidFill>
                  <a:srgbClr val="000000"/>
                </a:solidFill>
              </a:rPr>
              <a:t> </a:t>
            </a:r>
            <a:r>
              <a:rPr lang="es-ES">
                <a:solidFill>
                  <a:srgbClr val="FFFFFF"/>
                </a:solidFill>
              </a:rPr>
              <a:t>Doctor honoris causa por la Universidad de Ginebra. Profesor en la 	Universidad de Zurich.</a:t>
            </a:r>
          </a:p>
          <a:p>
            <a:pPr algn="just"/>
            <a:r>
              <a:rPr lang="es-ES" b="1">
                <a:solidFill>
                  <a:srgbClr val="FF3300"/>
                </a:solidFill>
              </a:rPr>
              <a:t>1911</a:t>
            </a:r>
            <a:r>
              <a:rPr lang="es-ES">
                <a:solidFill>
                  <a:srgbClr val="FFFFFF"/>
                </a:solidFill>
              </a:rPr>
              <a:t>	(32 años)</a:t>
            </a:r>
            <a:r>
              <a:rPr lang="es-ES">
                <a:solidFill>
                  <a:srgbClr val="000000"/>
                </a:solidFill>
              </a:rPr>
              <a:t> </a:t>
            </a:r>
            <a:r>
              <a:rPr lang="es-ES">
                <a:solidFill>
                  <a:srgbClr val="FFFFFF"/>
                </a:solidFill>
              </a:rPr>
              <a:t>Imparte clases en la Universidad alemana de Praga.</a:t>
            </a:r>
          </a:p>
          <a:p>
            <a:pPr algn="just"/>
            <a:r>
              <a:rPr lang="es-ES" b="1">
                <a:solidFill>
                  <a:srgbClr val="FF3300"/>
                </a:solidFill>
              </a:rPr>
              <a:t>1912</a:t>
            </a:r>
            <a:r>
              <a:rPr lang="es-ES">
                <a:solidFill>
                  <a:srgbClr val="FFFFFF"/>
                </a:solidFill>
              </a:rPr>
              <a:t>	(33 años)</a:t>
            </a:r>
            <a:r>
              <a:rPr lang="es-ES">
                <a:solidFill>
                  <a:srgbClr val="000000"/>
                </a:solidFill>
              </a:rPr>
              <a:t> </a:t>
            </a:r>
            <a:r>
              <a:rPr lang="es-ES">
                <a:solidFill>
                  <a:srgbClr val="FFFFFF"/>
                </a:solidFill>
              </a:rPr>
              <a:t>Profesor en la Escuela Politécnica de Zurich.</a:t>
            </a:r>
          </a:p>
          <a:p>
            <a:pPr algn="just"/>
            <a:r>
              <a:rPr lang="es-ES" b="1">
                <a:solidFill>
                  <a:srgbClr val="FF3300"/>
                </a:solidFill>
              </a:rPr>
              <a:t>1913</a:t>
            </a:r>
            <a:r>
              <a:rPr lang="es-ES">
                <a:solidFill>
                  <a:srgbClr val="FFFFFF"/>
                </a:solidFill>
              </a:rPr>
              <a:t>	(34 años)</a:t>
            </a:r>
            <a:r>
              <a:rPr lang="es-ES">
                <a:solidFill>
                  <a:srgbClr val="000000"/>
                </a:solidFill>
              </a:rPr>
              <a:t> </a:t>
            </a:r>
            <a:r>
              <a:rPr lang="es-ES">
                <a:solidFill>
                  <a:srgbClr val="FFFFFF"/>
                </a:solidFill>
              </a:rPr>
              <a:t>Se traslada a Berlín. Es nombrado director del Instituto de Física 	Kaiser-Wilhelm y miembro de la Academia Prusiana de Ciencias.</a:t>
            </a:r>
          </a:p>
          <a:p>
            <a:pPr algn="just"/>
            <a:r>
              <a:rPr lang="es-ES" b="1">
                <a:solidFill>
                  <a:srgbClr val="FF3300"/>
                </a:solidFill>
              </a:rPr>
              <a:t>1915</a:t>
            </a:r>
            <a:r>
              <a:rPr lang="es-ES">
                <a:solidFill>
                  <a:srgbClr val="FFFFFF"/>
                </a:solidFill>
              </a:rPr>
              <a:t>	(36 años)</a:t>
            </a:r>
            <a:r>
              <a:rPr lang="es-ES">
                <a:solidFill>
                  <a:srgbClr val="000000"/>
                </a:solidFill>
              </a:rPr>
              <a:t> </a:t>
            </a:r>
            <a:r>
              <a:rPr lang="es-ES">
                <a:solidFill>
                  <a:srgbClr val="FFFFFF"/>
                </a:solidFill>
              </a:rPr>
              <a:t>Publica dos trabajos en los que formula la teoría general de la 	relatividad; </a:t>
            </a:r>
            <a:r>
              <a:rPr lang="es-ES" i="1">
                <a:solidFill>
                  <a:srgbClr val="FAF400"/>
                </a:solidFill>
              </a:rPr>
              <a:t>Pensamientos fundamentales de la teoría de la relatividad 	general y su empleo en la astronomía</a:t>
            </a:r>
            <a:r>
              <a:rPr lang="es-ES">
                <a:solidFill>
                  <a:srgbClr val="FFFFFF"/>
                </a:solidFill>
              </a:rPr>
              <a:t> y </a:t>
            </a:r>
            <a:r>
              <a:rPr lang="es-ES" i="1">
                <a:solidFill>
                  <a:srgbClr val="FAF400"/>
                </a:solidFill>
              </a:rPr>
              <a:t>Sobre la teoría de la relatividad 	general</a:t>
            </a:r>
            <a:r>
              <a:rPr lang="es-ES">
                <a:solidFill>
                  <a:srgbClr val="FFFFFF"/>
                </a:solidFill>
              </a:rPr>
              <a:t>.</a:t>
            </a:r>
          </a:p>
          <a:p>
            <a:pPr algn="just"/>
            <a:r>
              <a:rPr lang="es-ES" b="1">
                <a:solidFill>
                  <a:srgbClr val="FF3300"/>
                </a:solidFill>
              </a:rPr>
              <a:t>1916 </a:t>
            </a:r>
            <a:r>
              <a:rPr lang="es-ES">
                <a:solidFill>
                  <a:srgbClr val="FFFFFF"/>
                </a:solidFill>
              </a:rPr>
              <a:t>	(37 años)</a:t>
            </a:r>
            <a:r>
              <a:rPr lang="es-ES">
                <a:solidFill>
                  <a:srgbClr val="000000"/>
                </a:solidFill>
              </a:rPr>
              <a:t> </a:t>
            </a:r>
            <a:r>
              <a:rPr lang="es-ES">
                <a:solidFill>
                  <a:srgbClr val="FFFFFF"/>
                </a:solidFill>
              </a:rPr>
              <a:t>Aparece el libro </a:t>
            </a:r>
            <a:r>
              <a:rPr lang="es-ES" i="1">
                <a:solidFill>
                  <a:srgbClr val="FAF400"/>
                </a:solidFill>
              </a:rPr>
              <a:t>Fundamentos de la teoría de la relatividad 	general</a:t>
            </a:r>
            <a:r>
              <a:rPr lang="es-ES">
                <a:solidFill>
                  <a:srgbClr val="FFFFFF"/>
                </a:solidFill>
              </a:rPr>
              <a:t>.</a:t>
            </a:r>
          </a:p>
          <a:p>
            <a:pPr algn="just"/>
            <a:r>
              <a:rPr lang="es-ES" b="1">
                <a:solidFill>
                  <a:srgbClr val="FF3300"/>
                </a:solidFill>
              </a:rPr>
              <a:t>1917</a:t>
            </a:r>
            <a:r>
              <a:rPr lang="es-ES" b="1">
                <a:solidFill>
                  <a:srgbClr val="FFFFFF"/>
                </a:solidFill>
              </a:rPr>
              <a:t> </a:t>
            </a:r>
            <a:r>
              <a:rPr lang="es-ES">
                <a:solidFill>
                  <a:srgbClr val="FFFFFF"/>
                </a:solidFill>
              </a:rPr>
              <a:t>	 (38 años)</a:t>
            </a:r>
            <a:r>
              <a:rPr lang="es-ES">
                <a:solidFill>
                  <a:srgbClr val="000000"/>
                </a:solidFill>
              </a:rPr>
              <a:t> </a:t>
            </a:r>
            <a:r>
              <a:rPr lang="es-ES">
                <a:solidFill>
                  <a:srgbClr val="FFFFFF"/>
                </a:solidFill>
              </a:rPr>
              <a:t>Trabajos sobre cosmología. Sobre la teoría de la relatividad 	especial y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8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8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58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8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58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graphicFrame>
        <p:nvGraphicFramePr>
          <p:cNvPr id="749570" name="Group 2"/>
          <p:cNvGraphicFramePr>
            <a:graphicFrameLocks noGrp="1"/>
          </p:cNvGraphicFramePr>
          <p:nvPr/>
        </p:nvGraphicFramePr>
        <p:xfrm>
          <a:off x="955675" y="706438"/>
          <a:ext cx="7158038" cy="5122101"/>
        </p:xfrm>
        <a:graphic>
          <a:graphicData uri="http://schemas.openxmlformats.org/drawingml/2006/table">
            <a:tbl>
              <a:tblPr/>
              <a:tblGrid>
                <a:gridCol w="2386013"/>
                <a:gridCol w="2386012"/>
                <a:gridCol w="2386013"/>
              </a:tblGrid>
              <a:tr h="1501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Velocidad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Años transcurridos en la Tierra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Años transcurridos en la nave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93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50 %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Times New Roman" pitchFamily="18" charset="0"/>
                          <a:cs typeface="Times New Roman" pitchFamily="18" charset="0"/>
                        </a:rPr>
                        <a:t>150.000 km/h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1.15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92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87 %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Times New Roman" pitchFamily="18" charset="0"/>
                          <a:cs typeface="Times New Roman" pitchFamily="18" charset="0"/>
                        </a:rPr>
                        <a:t>260.000 km/h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93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99.5 % 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Times New Roman" pitchFamily="18" charset="0"/>
                          <a:cs typeface="Times New Roman" pitchFamily="18" charset="0"/>
                        </a:rPr>
                        <a:t>298.500 km/h</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10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cs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49592" name="Rectangle 24"/>
          <p:cNvSpPr>
            <a:spLocks noChangeArrowheads="1"/>
          </p:cNvSpPr>
          <p:nvPr/>
        </p:nvSpPr>
        <p:spPr bwMode="auto">
          <a:xfrm>
            <a:off x="1154113" y="2349500"/>
            <a:ext cx="1982787"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3" name="Rectangle 25"/>
          <p:cNvSpPr>
            <a:spLocks noChangeArrowheads="1"/>
          </p:cNvSpPr>
          <p:nvPr/>
        </p:nvSpPr>
        <p:spPr bwMode="auto">
          <a:xfrm>
            <a:off x="3544888" y="2349500"/>
            <a:ext cx="1982787"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4" name="Rectangle 26"/>
          <p:cNvSpPr>
            <a:spLocks noChangeArrowheads="1"/>
          </p:cNvSpPr>
          <p:nvPr/>
        </p:nvSpPr>
        <p:spPr bwMode="auto">
          <a:xfrm>
            <a:off x="5810250" y="2349500"/>
            <a:ext cx="1982788"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5" name="Rectangle 27"/>
          <p:cNvSpPr>
            <a:spLocks noChangeArrowheads="1"/>
          </p:cNvSpPr>
          <p:nvPr/>
        </p:nvSpPr>
        <p:spPr bwMode="auto">
          <a:xfrm>
            <a:off x="1111250" y="3573463"/>
            <a:ext cx="1982788"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6" name="Rectangle 28"/>
          <p:cNvSpPr>
            <a:spLocks noChangeArrowheads="1"/>
          </p:cNvSpPr>
          <p:nvPr/>
        </p:nvSpPr>
        <p:spPr bwMode="auto">
          <a:xfrm>
            <a:off x="3544888" y="3573463"/>
            <a:ext cx="1982787"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7" name="Rectangle 29"/>
          <p:cNvSpPr>
            <a:spLocks noChangeArrowheads="1"/>
          </p:cNvSpPr>
          <p:nvPr/>
        </p:nvSpPr>
        <p:spPr bwMode="auto">
          <a:xfrm>
            <a:off x="5922963" y="3573463"/>
            <a:ext cx="1982787"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8" name="Rectangle 30"/>
          <p:cNvSpPr>
            <a:spLocks noChangeArrowheads="1"/>
          </p:cNvSpPr>
          <p:nvPr/>
        </p:nvSpPr>
        <p:spPr bwMode="auto">
          <a:xfrm>
            <a:off x="1223963" y="4756150"/>
            <a:ext cx="1982787"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599" name="Rectangle 31"/>
          <p:cNvSpPr>
            <a:spLocks noChangeArrowheads="1"/>
          </p:cNvSpPr>
          <p:nvPr/>
        </p:nvSpPr>
        <p:spPr bwMode="auto">
          <a:xfrm>
            <a:off x="3559175" y="4756150"/>
            <a:ext cx="1982788" cy="955675"/>
          </a:xfrm>
          <a:prstGeom prst="rect">
            <a:avLst/>
          </a:prstGeom>
          <a:solidFill>
            <a:schemeClr val="bg1"/>
          </a:solidFill>
          <a:ln w="9525">
            <a:noFill/>
            <a:miter lim="800000"/>
            <a:headEnd/>
            <a:tailEnd/>
          </a:ln>
        </p:spPr>
        <p:txBody>
          <a:bodyPr wrap="none" anchor="ctr"/>
          <a:lstStyle/>
          <a:p>
            <a:endParaRPr lang="es-ES_tradnl" b="1">
              <a:solidFill>
                <a:srgbClr val="000000"/>
              </a:solidFill>
            </a:endParaRPr>
          </a:p>
        </p:txBody>
      </p:sp>
      <p:sp>
        <p:nvSpPr>
          <p:cNvPr id="749600" name="Rectangle 32"/>
          <p:cNvSpPr>
            <a:spLocks noChangeArrowheads="1"/>
          </p:cNvSpPr>
          <p:nvPr/>
        </p:nvSpPr>
        <p:spPr bwMode="auto">
          <a:xfrm>
            <a:off x="5935663" y="4756150"/>
            <a:ext cx="1982787" cy="955675"/>
          </a:xfrm>
          <a:prstGeom prst="rect">
            <a:avLst/>
          </a:prstGeom>
          <a:solidFill>
            <a:schemeClr val="bg1"/>
          </a:solidFill>
          <a:ln w="9525">
            <a:noFill/>
            <a:miter lim="800000"/>
            <a:headEnd/>
            <a:tailEnd/>
          </a:ln>
        </p:spPr>
        <p:txBody>
          <a:bodyPr wrap="none" anchor="ctr"/>
          <a:lstStyle/>
          <a:p>
            <a:pPr algn="ctr" rtl="1"/>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95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95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95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9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9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95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95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959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496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749592"/>
                                        </p:tgtEl>
                                      </p:cBhvr>
                                    </p:animEffect>
                                    <p:set>
                                      <p:cBhvr>
                                        <p:cTn id="27" dur="1" fill="hold">
                                          <p:stCondLst>
                                            <p:cond delay="1999"/>
                                          </p:stCondLst>
                                        </p:cTn>
                                        <p:tgtEl>
                                          <p:spTgt spid="74959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749593"/>
                                        </p:tgtEl>
                                      </p:cBhvr>
                                    </p:animEffect>
                                    <p:set>
                                      <p:cBhvr>
                                        <p:cTn id="32" dur="1" fill="hold">
                                          <p:stCondLst>
                                            <p:cond delay="1999"/>
                                          </p:stCondLst>
                                        </p:cTn>
                                        <p:tgtEl>
                                          <p:spTgt spid="74959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749594"/>
                                        </p:tgtEl>
                                      </p:cBhvr>
                                    </p:animEffect>
                                    <p:set>
                                      <p:cBhvr>
                                        <p:cTn id="37" dur="1" fill="hold">
                                          <p:stCondLst>
                                            <p:cond delay="1999"/>
                                          </p:stCondLst>
                                        </p:cTn>
                                        <p:tgtEl>
                                          <p:spTgt spid="74959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749595"/>
                                        </p:tgtEl>
                                      </p:cBhvr>
                                    </p:animEffect>
                                    <p:set>
                                      <p:cBhvr>
                                        <p:cTn id="42" dur="1" fill="hold">
                                          <p:stCondLst>
                                            <p:cond delay="1999"/>
                                          </p:stCondLst>
                                        </p:cTn>
                                        <p:tgtEl>
                                          <p:spTgt spid="74959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749596"/>
                                        </p:tgtEl>
                                      </p:cBhvr>
                                    </p:animEffect>
                                    <p:set>
                                      <p:cBhvr>
                                        <p:cTn id="47" dur="1" fill="hold">
                                          <p:stCondLst>
                                            <p:cond delay="1999"/>
                                          </p:stCondLst>
                                        </p:cTn>
                                        <p:tgtEl>
                                          <p:spTgt spid="74959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000"/>
                                        <p:tgtEl>
                                          <p:spTgt spid="749597"/>
                                        </p:tgtEl>
                                      </p:cBhvr>
                                    </p:animEffect>
                                    <p:set>
                                      <p:cBhvr>
                                        <p:cTn id="52" dur="1" fill="hold">
                                          <p:stCondLst>
                                            <p:cond delay="1999"/>
                                          </p:stCondLst>
                                        </p:cTn>
                                        <p:tgtEl>
                                          <p:spTgt spid="74959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2000"/>
                                        <p:tgtEl>
                                          <p:spTgt spid="749598"/>
                                        </p:tgtEl>
                                      </p:cBhvr>
                                    </p:animEffect>
                                    <p:set>
                                      <p:cBhvr>
                                        <p:cTn id="57" dur="1" fill="hold">
                                          <p:stCondLst>
                                            <p:cond delay="1999"/>
                                          </p:stCondLst>
                                        </p:cTn>
                                        <p:tgtEl>
                                          <p:spTgt spid="74959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2000"/>
                                        <p:tgtEl>
                                          <p:spTgt spid="749599"/>
                                        </p:tgtEl>
                                      </p:cBhvr>
                                    </p:animEffect>
                                    <p:set>
                                      <p:cBhvr>
                                        <p:cTn id="62" dur="1" fill="hold">
                                          <p:stCondLst>
                                            <p:cond delay="1999"/>
                                          </p:stCondLst>
                                        </p:cTn>
                                        <p:tgtEl>
                                          <p:spTgt spid="74959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2000"/>
                                        <p:tgtEl>
                                          <p:spTgt spid="749600"/>
                                        </p:tgtEl>
                                      </p:cBhvr>
                                    </p:animEffect>
                                    <p:set>
                                      <p:cBhvr>
                                        <p:cTn id="67" dur="1" fill="hold">
                                          <p:stCondLst>
                                            <p:cond delay="1999"/>
                                          </p:stCondLst>
                                        </p:cTn>
                                        <p:tgtEl>
                                          <p:spTgt spid="7496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92" grpId="0" animBg="1"/>
      <p:bldP spid="749592" grpId="1" animBg="1"/>
      <p:bldP spid="749593" grpId="0" animBg="1"/>
      <p:bldP spid="749593" grpId="1" animBg="1"/>
      <p:bldP spid="749594" grpId="0" animBg="1"/>
      <p:bldP spid="749594" grpId="1" animBg="1"/>
      <p:bldP spid="749595" grpId="0" animBg="1"/>
      <p:bldP spid="749595" grpId="1" animBg="1"/>
      <p:bldP spid="749596" grpId="0" animBg="1"/>
      <p:bldP spid="749596" grpId="1" animBg="1"/>
      <p:bldP spid="749597" grpId="0" animBg="1"/>
      <p:bldP spid="749597" grpId="1" animBg="1"/>
      <p:bldP spid="749598" grpId="0" animBg="1"/>
      <p:bldP spid="749598" grpId="1" animBg="1"/>
      <p:bldP spid="749599" grpId="0" animBg="1"/>
      <p:bldP spid="749599" grpId="1" animBg="1"/>
      <p:bldP spid="749600" grpId="0" animBg="1"/>
      <p:bldP spid="74960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64"/>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420688" y="1192213"/>
            <a:ext cx="8235950" cy="3303587"/>
          </a:xfrm>
        </p:spPr>
        <p:txBody>
          <a:bodyPr/>
          <a:lstStyle/>
          <a:p>
            <a:pPr eaLnBrk="1" hangingPunct="1"/>
            <a:r>
              <a:rPr lang="es-ES" sz="4800" b="1" dirty="0" smtClean="0">
                <a:solidFill>
                  <a:schemeClr val="bg1"/>
                </a:solidFill>
                <a:latin typeface="Calibri" pitchFamily="34" charset="0"/>
                <a:cs typeface="Calibri" pitchFamily="34" charset="0"/>
              </a:rPr>
              <a:t>MÁS SOBRE LA</a:t>
            </a:r>
            <a:br>
              <a:rPr lang="es-ES" sz="4800" b="1" dirty="0" smtClean="0">
                <a:solidFill>
                  <a:schemeClr val="bg1"/>
                </a:solidFill>
                <a:latin typeface="Calibri" pitchFamily="34" charset="0"/>
                <a:cs typeface="Calibri" pitchFamily="34" charset="0"/>
              </a:rPr>
            </a:br>
            <a:r>
              <a:rPr lang="es-ES" sz="4800" b="1" dirty="0" smtClean="0">
                <a:solidFill>
                  <a:schemeClr val="bg1"/>
                </a:solidFill>
                <a:latin typeface="Calibri" pitchFamily="34" charset="0"/>
                <a:cs typeface="Calibri" pitchFamily="34" charset="0"/>
              </a:rPr>
              <a:t>DILATACIÓN DEL TIEMPO:</a:t>
            </a:r>
            <a:br>
              <a:rPr lang="es-ES" sz="4800" b="1" dirty="0" smtClean="0">
                <a:solidFill>
                  <a:schemeClr val="bg1"/>
                </a:solidFill>
                <a:latin typeface="Calibri" pitchFamily="34" charset="0"/>
                <a:cs typeface="Calibri" pitchFamily="34" charset="0"/>
              </a:rPr>
            </a:br>
            <a:r>
              <a:rPr lang="es-ES" sz="3200" b="1" dirty="0" smtClean="0">
                <a:solidFill>
                  <a:srgbClr val="FFFF00"/>
                </a:solidFill>
                <a:latin typeface="Calibri" pitchFamily="34" charset="0"/>
                <a:cs typeface="Calibri" pitchFamily="34" charset="0"/>
              </a:rPr>
              <a:t>UN SUPUESTO</a:t>
            </a:r>
            <a:r>
              <a:rPr lang="es-ES" sz="4800" b="1" dirty="0" smtClean="0">
                <a:solidFill>
                  <a:schemeClr val="bg1"/>
                </a:solidFill>
                <a:latin typeface="Calibri" pitchFamily="34" charset="0"/>
                <a:cs typeface="Calibri" pitchFamily="34" charset="0"/>
              </a:rPr>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4882" name="Oval 2"/>
          <p:cNvSpPr>
            <a:spLocks noChangeArrowheads="1"/>
          </p:cNvSpPr>
          <p:nvPr/>
        </p:nvSpPr>
        <p:spPr bwMode="auto">
          <a:xfrm>
            <a:off x="4052888" y="2535238"/>
            <a:ext cx="889000" cy="889000"/>
          </a:xfrm>
          <a:prstGeom prst="ellipse">
            <a:avLst/>
          </a:prstGeom>
          <a:noFill/>
          <a:ln w="9525">
            <a:solidFill>
              <a:srgbClr val="669900"/>
            </a:solidFill>
            <a:round/>
            <a:headEnd/>
            <a:tailEnd/>
          </a:ln>
        </p:spPr>
        <p:txBody>
          <a:bodyPr wrap="none" anchor="ctr"/>
          <a:lstStyle/>
          <a:p>
            <a:endParaRPr lang="es-ES_tradnl">
              <a:solidFill>
                <a:srgbClr val="000000"/>
              </a:solidFill>
            </a:endParaRPr>
          </a:p>
        </p:txBody>
      </p:sp>
      <p:sp>
        <p:nvSpPr>
          <p:cNvPr id="634883" name="Oval 3"/>
          <p:cNvSpPr>
            <a:spLocks noChangeArrowheads="1"/>
          </p:cNvSpPr>
          <p:nvPr/>
        </p:nvSpPr>
        <p:spPr bwMode="auto">
          <a:xfrm>
            <a:off x="4052888" y="2535238"/>
            <a:ext cx="889000" cy="889000"/>
          </a:xfrm>
          <a:prstGeom prst="ellipse">
            <a:avLst/>
          </a:prstGeom>
          <a:noFill/>
          <a:ln w="9525">
            <a:solidFill>
              <a:srgbClr val="FF3300"/>
            </a:solidFill>
            <a:round/>
            <a:headEnd/>
            <a:tailEnd/>
          </a:ln>
        </p:spPr>
        <p:txBody>
          <a:bodyPr wrap="none" anchor="ctr"/>
          <a:lstStyle/>
          <a:p>
            <a:endParaRPr lang="es-ES_tradnl">
              <a:solidFill>
                <a:srgbClr val="000000"/>
              </a:solidFill>
            </a:endParaRPr>
          </a:p>
        </p:txBody>
      </p:sp>
      <p:sp>
        <p:nvSpPr>
          <p:cNvPr id="634884" name="Oval 4"/>
          <p:cNvSpPr>
            <a:spLocks noChangeArrowheads="1"/>
          </p:cNvSpPr>
          <p:nvPr/>
        </p:nvSpPr>
        <p:spPr bwMode="auto">
          <a:xfrm>
            <a:off x="4051300" y="2530475"/>
            <a:ext cx="889000" cy="889000"/>
          </a:xfrm>
          <a:prstGeom prst="ellipse">
            <a:avLst/>
          </a:prstGeom>
          <a:noFill/>
          <a:ln w="9525">
            <a:solidFill>
              <a:schemeClr val="accent2"/>
            </a:solidFill>
            <a:round/>
            <a:headEnd/>
            <a:tailEnd/>
          </a:ln>
        </p:spPr>
        <p:txBody>
          <a:bodyPr wrap="none" anchor="ctr"/>
          <a:lstStyle/>
          <a:p>
            <a:endParaRPr lang="es-ES_tradnl">
              <a:solidFill>
                <a:srgbClr val="000000"/>
              </a:solidFill>
            </a:endParaRPr>
          </a:p>
        </p:txBody>
      </p:sp>
      <p:sp>
        <p:nvSpPr>
          <p:cNvPr id="634885" name="Oval 5"/>
          <p:cNvSpPr>
            <a:spLocks noChangeArrowheads="1"/>
          </p:cNvSpPr>
          <p:nvPr/>
        </p:nvSpPr>
        <p:spPr bwMode="auto">
          <a:xfrm>
            <a:off x="4051300" y="2530475"/>
            <a:ext cx="889000" cy="889000"/>
          </a:xfrm>
          <a:prstGeom prst="ellipse">
            <a:avLst/>
          </a:prstGeom>
          <a:noFill/>
          <a:ln w="9525">
            <a:solidFill>
              <a:srgbClr val="000000"/>
            </a:solidFill>
            <a:round/>
            <a:headEnd/>
            <a:tailEnd/>
          </a:ln>
        </p:spPr>
        <p:txBody>
          <a:bodyPr wrap="none" anchor="ctr"/>
          <a:lstStyle/>
          <a:p>
            <a:endParaRPr lang="es-ES_tradnl">
              <a:solidFill>
                <a:srgbClr val="000000"/>
              </a:solidFill>
            </a:endParaRPr>
          </a:p>
        </p:txBody>
      </p:sp>
      <p:sp>
        <p:nvSpPr>
          <p:cNvPr id="634886" name="Oval 6"/>
          <p:cNvSpPr>
            <a:spLocks noChangeArrowheads="1"/>
          </p:cNvSpPr>
          <p:nvPr/>
        </p:nvSpPr>
        <p:spPr bwMode="auto">
          <a:xfrm>
            <a:off x="4140200" y="2622550"/>
            <a:ext cx="717550" cy="717550"/>
          </a:xfrm>
          <a:prstGeom prst="ellipse">
            <a:avLst/>
          </a:prstGeom>
          <a:noFill/>
          <a:ln w="19050">
            <a:solidFill>
              <a:srgbClr val="FF9900"/>
            </a:solidFill>
            <a:round/>
            <a:headEnd/>
            <a:tailEnd/>
          </a:ln>
        </p:spPr>
        <p:txBody>
          <a:bodyPr wrap="none" anchor="ctr"/>
          <a:lstStyle/>
          <a:p>
            <a:endParaRPr lang="es-ES_tradnl">
              <a:solidFill>
                <a:srgbClr val="000000"/>
              </a:solidFill>
            </a:endParaRPr>
          </a:p>
        </p:txBody>
      </p:sp>
      <p:sp>
        <p:nvSpPr>
          <p:cNvPr id="634887" name="Oval 7"/>
          <p:cNvSpPr>
            <a:spLocks noChangeArrowheads="1"/>
          </p:cNvSpPr>
          <p:nvPr/>
        </p:nvSpPr>
        <p:spPr bwMode="auto">
          <a:xfrm>
            <a:off x="4432300" y="2917825"/>
            <a:ext cx="152400" cy="152400"/>
          </a:xfrm>
          <a:prstGeom prst="ellipse">
            <a:avLst/>
          </a:prstGeom>
          <a:solidFill>
            <a:srgbClr val="000000"/>
          </a:solidFill>
          <a:ln w="9525">
            <a:solidFill>
              <a:schemeClr val="tx1"/>
            </a:solidFill>
            <a:round/>
            <a:headEnd/>
            <a:tailEnd/>
          </a:ln>
        </p:spPr>
        <p:txBody>
          <a:bodyPr wrap="none" anchor="ctr"/>
          <a:lstStyle/>
          <a:p>
            <a:endParaRPr lang="es-ES_tradnl">
              <a:solidFill>
                <a:srgbClr val="000000"/>
              </a:solidFill>
            </a:endParaRPr>
          </a:p>
        </p:txBody>
      </p:sp>
      <p:grpSp>
        <p:nvGrpSpPr>
          <p:cNvPr id="6154" name="Group 391"/>
          <p:cNvGrpSpPr>
            <a:grpSpLocks/>
          </p:cNvGrpSpPr>
          <p:nvPr/>
        </p:nvGrpSpPr>
        <p:grpSpPr bwMode="auto">
          <a:xfrm>
            <a:off x="6659563" y="2616200"/>
            <a:ext cx="1420812" cy="519113"/>
            <a:chOff x="1260" y="1867"/>
            <a:chExt cx="3300" cy="1205"/>
          </a:xfrm>
        </p:grpSpPr>
        <p:sp>
          <p:nvSpPr>
            <p:cNvPr id="6207" name="Freeform 392"/>
            <p:cNvSpPr>
              <a:spLocks/>
            </p:cNvSpPr>
            <p:nvPr/>
          </p:nvSpPr>
          <p:spPr bwMode="auto">
            <a:xfrm>
              <a:off x="3989" y="2137"/>
              <a:ext cx="95" cy="63"/>
            </a:xfrm>
            <a:custGeom>
              <a:avLst/>
              <a:gdLst>
                <a:gd name="T0" fmla="*/ 135 w 67"/>
                <a:gd name="T1" fmla="*/ 0 h 44"/>
                <a:gd name="T2" fmla="*/ 47 w 67"/>
                <a:gd name="T3" fmla="*/ 90 h 44"/>
                <a:gd name="T4" fmla="*/ 0 w 67"/>
                <a:gd name="T5" fmla="*/ 90 h 44"/>
                <a:gd name="T6" fmla="*/ 47 w 67"/>
                <a:gd name="T7" fmla="*/ 46 h 44"/>
                <a:gd name="T8" fmla="*/ 112 w 67"/>
                <a:gd name="T9" fmla="*/ 0 h 44"/>
                <a:gd name="T10" fmla="*/ 135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round/>
              <a:headEnd/>
              <a:tailEnd/>
            </a:ln>
          </p:spPr>
          <p:txBody>
            <a:bodyPr/>
            <a:lstStyle/>
            <a:p>
              <a:endParaRPr lang="es-ES_tradnl"/>
            </a:p>
          </p:txBody>
        </p:sp>
        <p:sp>
          <p:nvSpPr>
            <p:cNvPr id="6208" name="Freeform 393"/>
            <p:cNvSpPr>
              <a:spLocks/>
            </p:cNvSpPr>
            <p:nvPr/>
          </p:nvSpPr>
          <p:spPr bwMode="auto">
            <a:xfrm>
              <a:off x="3812" y="2408"/>
              <a:ext cx="513" cy="351"/>
            </a:xfrm>
            <a:custGeom>
              <a:avLst/>
              <a:gdLst>
                <a:gd name="T0" fmla="*/ 0 w 358"/>
                <a:gd name="T1" fmla="*/ 479 h 245"/>
                <a:gd name="T2" fmla="*/ 460 w 358"/>
                <a:gd name="T3" fmla="*/ 0 h 245"/>
                <a:gd name="T4" fmla="*/ 575 w 358"/>
                <a:gd name="T5" fmla="*/ 0 h 245"/>
                <a:gd name="T6" fmla="*/ 712 w 358"/>
                <a:gd name="T7" fmla="*/ 46 h 245"/>
                <a:gd name="T8" fmla="*/ 735 w 358"/>
                <a:gd name="T9" fmla="*/ 67 h 245"/>
                <a:gd name="T10" fmla="*/ 735 w 358"/>
                <a:gd name="T11" fmla="*/ 90 h 245"/>
                <a:gd name="T12" fmla="*/ 712 w 358"/>
                <a:gd name="T13" fmla="*/ 138 h 245"/>
                <a:gd name="T14" fmla="*/ 552 w 358"/>
                <a:gd name="T15" fmla="*/ 479 h 245"/>
                <a:gd name="T16" fmla="*/ 162 w 358"/>
                <a:gd name="T17" fmla="*/ 503 h 245"/>
                <a:gd name="T18" fmla="*/ 0 w 358"/>
                <a:gd name="T19" fmla="*/ 479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round/>
              <a:headEnd/>
              <a:tailEnd/>
            </a:ln>
          </p:spPr>
          <p:txBody>
            <a:bodyPr/>
            <a:lstStyle/>
            <a:p>
              <a:endParaRPr lang="es-ES_tradnl"/>
            </a:p>
          </p:txBody>
        </p:sp>
        <p:sp>
          <p:nvSpPr>
            <p:cNvPr id="6209" name="Freeform 394"/>
            <p:cNvSpPr>
              <a:spLocks/>
            </p:cNvSpPr>
            <p:nvPr/>
          </p:nvSpPr>
          <p:spPr bwMode="auto">
            <a:xfrm>
              <a:off x="4084" y="2424"/>
              <a:ext cx="161" cy="317"/>
            </a:xfrm>
            <a:custGeom>
              <a:avLst/>
              <a:gdLst>
                <a:gd name="T0" fmla="*/ 231 w 112"/>
                <a:gd name="T1" fmla="*/ 0 h 222"/>
                <a:gd name="T2" fmla="*/ 231 w 112"/>
                <a:gd name="T3" fmla="*/ 23 h 222"/>
                <a:gd name="T4" fmla="*/ 0 w 112"/>
                <a:gd name="T5" fmla="*/ 453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round/>
              <a:headEnd/>
              <a:tailEnd/>
            </a:ln>
          </p:spPr>
          <p:txBody>
            <a:bodyPr/>
            <a:lstStyle/>
            <a:p>
              <a:endParaRPr lang="es-ES_tradnl"/>
            </a:p>
          </p:txBody>
        </p:sp>
        <p:sp>
          <p:nvSpPr>
            <p:cNvPr id="6210" name="Freeform 395"/>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6211" name="Freeform 396"/>
            <p:cNvSpPr>
              <a:spLocks/>
            </p:cNvSpPr>
            <p:nvPr/>
          </p:nvSpPr>
          <p:spPr bwMode="auto">
            <a:xfrm>
              <a:off x="3989" y="1994"/>
              <a:ext cx="209" cy="175"/>
            </a:xfrm>
            <a:custGeom>
              <a:avLst/>
              <a:gdLst>
                <a:gd name="T0" fmla="*/ 229 w 146"/>
                <a:gd name="T1" fmla="*/ 23 h 122"/>
                <a:gd name="T2" fmla="*/ 208 w 146"/>
                <a:gd name="T3" fmla="*/ 23 h 122"/>
                <a:gd name="T4" fmla="*/ 162 w 146"/>
                <a:gd name="T5" fmla="*/ 0 h 122"/>
                <a:gd name="T6" fmla="*/ 47 w 146"/>
                <a:gd name="T7" fmla="*/ 0 h 122"/>
                <a:gd name="T8" fmla="*/ 0 w 146"/>
                <a:gd name="T9" fmla="*/ 205 h 122"/>
                <a:gd name="T10" fmla="*/ 24 w 146"/>
                <a:gd name="T11" fmla="*/ 251 h 122"/>
                <a:gd name="T12" fmla="*/ 115 w 146"/>
                <a:gd name="T13" fmla="*/ 228 h 122"/>
                <a:gd name="T14" fmla="*/ 162 w 146"/>
                <a:gd name="T15" fmla="*/ 205 h 122"/>
                <a:gd name="T16" fmla="*/ 208 w 146"/>
                <a:gd name="T17" fmla="*/ 161 h 122"/>
                <a:gd name="T18" fmla="*/ 299 w 146"/>
                <a:gd name="T19" fmla="*/ 115 h 122"/>
                <a:gd name="T20" fmla="*/ 229 w 146"/>
                <a:gd name="T21" fmla="*/ 23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round/>
              <a:headEnd/>
              <a:tailEnd/>
            </a:ln>
          </p:spPr>
          <p:txBody>
            <a:bodyPr/>
            <a:lstStyle/>
            <a:p>
              <a:endParaRPr lang="es-ES_tradnl"/>
            </a:p>
          </p:txBody>
        </p:sp>
        <p:sp>
          <p:nvSpPr>
            <p:cNvPr id="6212" name="Freeform 397"/>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6213" name="Freeform 398"/>
            <p:cNvSpPr>
              <a:spLocks/>
            </p:cNvSpPr>
            <p:nvPr/>
          </p:nvSpPr>
          <p:spPr bwMode="auto">
            <a:xfrm>
              <a:off x="3413" y="2296"/>
              <a:ext cx="384" cy="224"/>
            </a:xfrm>
            <a:custGeom>
              <a:avLst/>
              <a:gdLst>
                <a:gd name="T0" fmla="*/ 527 w 268"/>
                <a:gd name="T1" fmla="*/ 0 h 156"/>
                <a:gd name="T2" fmla="*/ 504 w 268"/>
                <a:gd name="T3" fmla="*/ 0 h 156"/>
                <a:gd name="T4" fmla="*/ 436 w 268"/>
                <a:gd name="T5" fmla="*/ 23 h 156"/>
                <a:gd name="T6" fmla="*/ 390 w 268"/>
                <a:gd name="T7" fmla="*/ 46 h 156"/>
                <a:gd name="T8" fmla="*/ 229 w 268"/>
                <a:gd name="T9" fmla="*/ 138 h 156"/>
                <a:gd name="T10" fmla="*/ 0 w 268"/>
                <a:gd name="T11" fmla="*/ 322 h 156"/>
                <a:gd name="T12" fmla="*/ 183 w 268"/>
                <a:gd name="T13" fmla="*/ 299 h 156"/>
                <a:gd name="T14" fmla="*/ 436 w 268"/>
                <a:gd name="T15" fmla="*/ 46 h 156"/>
                <a:gd name="T16" fmla="*/ 550 w 268"/>
                <a:gd name="T17" fmla="*/ 46 h 156"/>
                <a:gd name="T18" fmla="*/ 527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round/>
              <a:headEnd/>
              <a:tailEnd/>
            </a:ln>
          </p:spPr>
          <p:txBody>
            <a:bodyPr/>
            <a:lstStyle/>
            <a:p>
              <a:endParaRPr lang="es-ES_tradnl"/>
            </a:p>
          </p:txBody>
        </p:sp>
        <p:sp>
          <p:nvSpPr>
            <p:cNvPr id="6214" name="Freeform 399"/>
            <p:cNvSpPr>
              <a:spLocks/>
            </p:cNvSpPr>
            <p:nvPr/>
          </p:nvSpPr>
          <p:spPr bwMode="auto">
            <a:xfrm>
              <a:off x="1571" y="1931"/>
              <a:ext cx="2803" cy="1081"/>
            </a:xfrm>
            <a:custGeom>
              <a:avLst/>
              <a:gdLst>
                <a:gd name="T0" fmla="*/ 367 w 1957"/>
                <a:gd name="T1" fmla="*/ 1092 h 755"/>
                <a:gd name="T2" fmla="*/ 92 w 1957"/>
                <a:gd name="T3" fmla="*/ 727 h 755"/>
                <a:gd name="T4" fmla="*/ 47 w 1957"/>
                <a:gd name="T5" fmla="*/ 385 h 755"/>
                <a:gd name="T6" fmla="*/ 115 w 1957"/>
                <a:gd name="T7" fmla="*/ 135 h 755"/>
                <a:gd name="T8" fmla="*/ 185 w 1957"/>
                <a:gd name="T9" fmla="*/ 157 h 755"/>
                <a:gd name="T10" fmla="*/ 208 w 1957"/>
                <a:gd name="T11" fmla="*/ 228 h 755"/>
                <a:gd name="T12" fmla="*/ 252 w 1957"/>
                <a:gd name="T13" fmla="*/ 251 h 755"/>
                <a:gd name="T14" fmla="*/ 299 w 1957"/>
                <a:gd name="T15" fmla="*/ 272 h 755"/>
                <a:gd name="T16" fmla="*/ 322 w 1957"/>
                <a:gd name="T17" fmla="*/ 385 h 755"/>
                <a:gd name="T18" fmla="*/ 345 w 1957"/>
                <a:gd name="T19" fmla="*/ 478 h 755"/>
                <a:gd name="T20" fmla="*/ 712 w 1957"/>
                <a:gd name="T21" fmla="*/ 727 h 755"/>
                <a:gd name="T22" fmla="*/ 1239 w 1957"/>
                <a:gd name="T23" fmla="*/ 820 h 755"/>
                <a:gd name="T24" fmla="*/ 1491 w 1957"/>
                <a:gd name="T25" fmla="*/ 842 h 755"/>
                <a:gd name="T26" fmla="*/ 1951 w 1957"/>
                <a:gd name="T27" fmla="*/ 1002 h 755"/>
                <a:gd name="T28" fmla="*/ 2226 w 1957"/>
                <a:gd name="T29" fmla="*/ 1092 h 755"/>
                <a:gd name="T30" fmla="*/ 2478 w 1957"/>
                <a:gd name="T31" fmla="*/ 865 h 755"/>
                <a:gd name="T32" fmla="*/ 2708 w 1957"/>
                <a:gd name="T33" fmla="*/ 660 h 755"/>
                <a:gd name="T34" fmla="*/ 2730 w 1957"/>
                <a:gd name="T35" fmla="*/ 637 h 755"/>
                <a:gd name="T36" fmla="*/ 2545 w 1957"/>
                <a:gd name="T37" fmla="*/ 180 h 755"/>
                <a:gd name="T38" fmla="*/ 2568 w 1957"/>
                <a:gd name="T39" fmla="*/ 44 h 755"/>
                <a:gd name="T40" fmla="*/ 2661 w 1957"/>
                <a:gd name="T41" fmla="*/ 0 h 755"/>
                <a:gd name="T42" fmla="*/ 3303 w 1957"/>
                <a:gd name="T43" fmla="*/ 228 h 755"/>
                <a:gd name="T44" fmla="*/ 2820 w 1957"/>
                <a:gd name="T45" fmla="*/ 251 h 755"/>
                <a:gd name="T46" fmla="*/ 2936 w 1957"/>
                <a:gd name="T47" fmla="*/ 385 h 755"/>
                <a:gd name="T48" fmla="*/ 2983 w 1957"/>
                <a:gd name="T49" fmla="*/ 409 h 755"/>
                <a:gd name="T50" fmla="*/ 3051 w 1957"/>
                <a:gd name="T51" fmla="*/ 455 h 755"/>
                <a:gd name="T52" fmla="*/ 3098 w 1957"/>
                <a:gd name="T53" fmla="*/ 478 h 755"/>
                <a:gd name="T54" fmla="*/ 3005 w 1957"/>
                <a:gd name="T55" fmla="*/ 523 h 755"/>
                <a:gd name="T56" fmla="*/ 2820 w 1957"/>
                <a:gd name="T57" fmla="*/ 637 h 755"/>
                <a:gd name="T58" fmla="*/ 2661 w 1957"/>
                <a:gd name="T59" fmla="*/ 820 h 755"/>
                <a:gd name="T60" fmla="*/ 2936 w 1957"/>
                <a:gd name="T61" fmla="*/ 750 h 755"/>
                <a:gd name="T62" fmla="*/ 3211 w 1957"/>
                <a:gd name="T63" fmla="*/ 637 h 755"/>
                <a:gd name="T64" fmla="*/ 3395 w 1957"/>
                <a:gd name="T65" fmla="*/ 500 h 755"/>
                <a:gd name="T66" fmla="*/ 3463 w 1957"/>
                <a:gd name="T67" fmla="*/ 500 h 755"/>
                <a:gd name="T68" fmla="*/ 3488 w 1957"/>
                <a:gd name="T69" fmla="*/ 523 h 755"/>
                <a:gd name="T70" fmla="*/ 3625 w 1957"/>
                <a:gd name="T71" fmla="*/ 341 h 755"/>
                <a:gd name="T72" fmla="*/ 3648 w 1957"/>
                <a:gd name="T73" fmla="*/ 295 h 755"/>
                <a:gd name="T74" fmla="*/ 3692 w 1957"/>
                <a:gd name="T75" fmla="*/ 272 h 755"/>
                <a:gd name="T76" fmla="*/ 3670 w 1957"/>
                <a:gd name="T77" fmla="*/ 180 h 755"/>
                <a:gd name="T78" fmla="*/ 3692 w 1957"/>
                <a:gd name="T79" fmla="*/ 113 h 755"/>
                <a:gd name="T80" fmla="*/ 3900 w 1957"/>
                <a:gd name="T81" fmla="*/ 44 h 755"/>
                <a:gd name="T82" fmla="*/ 3992 w 1957"/>
                <a:gd name="T83" fmla="*/ 113 h 755"/>
                <a:gd name="T84" fmla="*/ 4015 w 1957"/>
                <a:gd name="T85" fmla="*/ 295 h 755"/>
                <a:gd name="T86" fmla="*/ 3877 w 1957"/>
                <a:gd name="T87" fmla="*/ 593 h 755"/>
                <a:gd name="T88" fmla="*/ 3601 w 1957"/>
                <a:gd name="T89" fmla="*/ 955 h 755"/>
                <a:gd name="T90" fmla="*/ 3395 w 1957"/>
                <a:gd name="T91" fmla="*/ 1207 h 755"/>
                <a:gd name="T92" fmla="*/ 2568 w 1957"/>
                <a:gd name="T93" fmla="*/ 1548 h 755"/>
                <a:gd name="T94" fmla="*/ 782 w 1957"/>
                <a:gd name="T95" fmla="*/ 1230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round/>
              <a:headEnd/>
              <a:tailEnd/>
            </a:ln>
          </p:spPr>
          <p:txBody>
            <a:bodyPr/>
            <a:lstStyle/>
            <a:p>
              <a:endParaRPr lang="es-ES_tradnl"/>
            </a:p>
          </p:txBody>
        </p:sp>
        <p:sp>
          <p:nvSpPr>
            <p:cNvPr id="6215" name="Freeform 400"/>
            <p:cNvSpPr>
              <a:spLocks/>
            </p:cNvSpPr>
            <p:nvPr/>
          </p:nvSpPr>
          <p:spPr bwMode="auto">
            <a:xfrm>
              <a:off x="1539" y="2106"/>
              <a:ext cx="225" cy="541"/>
            </a:xfrm>
            <a:custGeom>
              <a:avLst/>
              <a:gdLst>
                <a:gd name="T0" fmla="*/ 46 w 157"/>
                <a:gd name="T1" fmla="*/ 774 h 378"/>
                <a:gd name="T2" fmla="*/ 23 w 157"/>
                <a:gd name="T3" fmla="*/ 751 h 378"/>
                <a:gd name="T4" fmla="*/ 0 w 157"/>
                <a:gd name="T5" fmla="*/ 751 h 378"/>
                <a:gd name="T6" fmla="*/ 0 w 157"/>
                <a:gd name="T7" fmla="*/ 614 h 378"/>
                <a:gd name="T8" fmla="*/ 46 w 157"/>
                <a:gd name="T9" fmla="*/ 499 h 378"/>
                <a:gd name="T10" fmla="*/ 92 w 157"/>
                <a:gd name="T11" fmla="*/ 499 h 378"/>
                <a:gd name="T12" fmla="*/ 92 w 157"/>
                <a:gd name="T13" fmla="*/ 250 h 378"/>
                <a:gd name="T14" fmla="*/ 138 w 157"/>
                <a:gd name="T15" fmla="*/ 135 h 378"/>
                <a:gd name="T16" fmla="*/ 161 w 157"/>
                <a:gd name="T17" fmla="*/ 67 h 378"/>
                <a:gd name="T18" fmla="*/ 231 w 157"/>
                <a:gd name="T19" fmla="*/ 0 h 378"/>
                <a:gd name="T20" fmla="*/ 252 w 157"/>
                <a:gd name="T21" fmla="*/ 0 h 378"/>
                <a:gd name="T22" fmla="*/ 298 w 157"/>
                <a:gd name="T23" fmla="*/ 44 h 378"/>
                <a:gd name="T24" fmla="*/ 322 w 157"/>
                <a:gd name="T25" fmla="*/ 44 h 378"/>
                <a:gd name="T26" fmla="*/ 322 w 157"/>
                <a:gd name="T27" fmla="*/ 160 h 378"/>
                <a:gd name="T28" fmla="*/ 298 w 157"/>
                <a:gd name="T29" fmla="*/ 272 h 378"/>
                <a:gd name="T30" fmla="*/ 275 w 157"/>
                <a:gd name="T31" fmla="*/ 318 h 378"/>
                <a:gd name="T32" fmla="*/ 231 w 157"/>
                <a:gd name="T33" fmla="*/ 365 h 378"/>
                <a:gd name="T34" fmla="*/ 208 w 157"/>
                <a:gd name="T35" fmla="*/ 409 h 378"/>
                <a:gd name="T36" fmla="*/ 185 w 157"/>
                <a:gd name="T37" fmla="*/ 593 h 378"/>
                <a:gd name="T38" fmla="*/ 161 w 157"/>
                <a:gd name="T39" fmla="*/ 593 h 378"/>
                <a:gd name="T40" fmla="*/ 92 w 157"/>
                <a:gd name="T41" fmla="*/ 727 h 378"/>
                <a:gd name="T42" fmla="*/ 70 w 157"/>
                <a:gd name="T43" fmla="*/ 751 h 378"/>
                <a:gd name="T44" fmla="*/ 46 w 157"/>
                <a:gd name="T45" fmla="*/ 774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round/>
              <a:headEnd/>
              <a:tailEnd/>
            </a:ln>
          </p:spPr>
          <p:txBody>
            <a:bodyPr/>
            <a:lstStyle/>
            <a:p>
              <a:endParaRPr lang="es-ES_tradnl"/>
            </a:p>
          </p:txBody>
        </p:sp>
        <p:sp>
          <p:nvSpPr>
            <p:cNvPr id="6216" name="Freeform 401"/>
            <p:cNvSpPr>
              <a:spLocks/>
            </p:cNvSpPr>
            <p:nvPr/>
          </p:nvSpPr>
          <p:spPr bwMode="auto">
            <a:xfrm>
              <a:off x="1571" y="2455"/>
              <a:ext cx="97" cy="65"/>
            </a:xfrm>
            <a:custGeom>
              <a:avLst/>
              <a:gdLst>
                <a:gd name="T0" fmla="*/ 0 w 68"/>
                <a:gd name="T1" fmla="*/ 0 h 45"/>
                <a:gd name="T2" fmla="*/ 138 w 68"/>
                <a:gd name="T3" fmla="*/ 94 h 45"/>
                <a:gd name="T4" fmla="*/ 138 w 68"/>
                <a:gd name="T5" fmla="*/ 71 h 45"/>
                <a:gd name="T6" fmla="*/ 47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round/>
              <a:headEnd/>
              <a:tailEnd/>
            </a:ln>
          </p:spPr>
          <p:txBody>
            <a:bodyPr/>
            <a:lstStyle/>
            <a:p>
              <a:endParaRPr lang="es-ES_tradnl"/>
            </a:p>
          </p:txBody>
        </p:sp>
        <p:sp>
          <p:nvSpPr>
            <p:cNvPr id="6217" name="Line 402"/>
            <p:cNvSpPr>
              <a:spLocks noChangeShapeType="1"/>
            </p:cNvSpPr>
            <p:nvPr/>
          </p:nvSpPr>
          <p:spPr bwMode="auto">
            <a:xfrm>
              <a:off x="3765" y="2010"/>
              <a:ext cx="47" cy="16"/>
            </a:xfrm>
            <a:prstGeom prst="line">
              <a:avLst/>
            </a:prstGeom>
            <a:noFill/>
            <a:ln w="0">
              <a:solidFill>
                <a:srgbClr val="000000"/>
              </a:solidFill>
              <a:round/>
              <a:headEnd/>
              <a:tailEnd/>
            </a:ln>
          </p:spPr>
          <p:txBody>
            <a:bodyPr/>
            <a:lstStyle/>
            <a:p>
              <a:endParaRPr lang="es-ES_tradnl"/>
            </a:p>
          </p:txBody>
        </p:sp>
        <p:sp>
          <p:nvSpPr>
            <p:cNvPr id="6218" name="Freeform 403"/>
            <p:cNvSpPr>
              <a:spLocks/>
            </p:cNvSpPr>
            <p:nvPr/>
          </p:nvSpPr>
          <p:spPr bwMode="auto">
            <a:xfrm>
              <a:off x="3749" y="1898"/>
              <a:ext cx="353" cy="447"/>
            </a:xfrm>
            <a:custGeom>
              <a:avLst/>
              <a:gdLst>
                <a:gd name="T0" fmla="*/ 23 w 246"/>
                <a:gd name="T1" fmla="*/ 570 h 312"/>
                <a:gd name="T2" fmla="*/ 46 w 246"/>
                <a:gd name="T3" fmla="*/ 526 h 312"/>
                <a:gd name="T4" fmla="*/ 46 w 246"/>
                <a:gd name="T5" fmla="*/ 480 h 312"/>
                <a:gd name="T6" fmla="*/ 0 w 246"/>
                <a:gd name="T7" fmla="*/ 433 h 312"/>
                <a:gd name="T8" fmla="*/ 0 w 246"/>
                <a:gd name="T9" fmla="*/ 411 h 312"/>
                <a:gd name="T10" fmla="*/ 23 w 246"/>
                <a:gd name="T11" fmla="*/ 388 h 312"/>
                <a:gd name="T12" fmla="*/ 23 w 246"/>
                <a:gd name="T13" fmla="*/ 275 h 312"/>
                <a:gd name="T14" fmla="*/ 46 w 246"/>
                <a:gd name="T15" fmla="*/ 252 h 312"/>
                <a:gd name="T16" fmla="*/ 46 w 246"/>
                <a:gd name="T17" fmla="*/ 228 h 312"/>
                <a:gd name="T18" fmla="*/ 67 w 246"/>
                <a:gd name="T19" fmla="*/ 228 h 312"/>
                <a:gd name="T20" fmla="*/ 67 w 246"/>
                <a:gd name="T21" fmla="*/ 138 h 312"/>
                <a:gd name="T22" fmla="*/ 115 w 246"/>
                <a:gd name="T23" fmla="*/ 115 h 312"/>
                <a:gd name="T24" fmla="*/ 115 w 246"/>
                <a:gd name="T25" fmla="*/ 92 h 312"/>
                <a:gd name="T26" fmla="*/ 184 w 246"/>
                <a:gd name="T27" fmla="*/ 23 h 312"/>
                <a:gd name="T28" fmla="*/ 298 w 246"/>
                <a:gd name="T29" fmla="*/ 0 h 312"/>
                <a:gd name="T30" fmla="*/ 482 w 246"/>
                <a:gd name="T31" fmla="*/ 70 h 312"/>
                <a:gd name="T32" fmla="*/ 507 w 246"/>
                <a:gd name="T33" fmla="*/ 275 h 312"/>
                <a:gd name="T34" fmla="*/ 482 w 246"/>
                <a:gd name="T35" fmla="*/ 321 h 312"/>
                <a:gd name="T36" fmla="*/ 482 w 246"/>
                <a:gd name="T37" fmla="*/ 342 h 312"/>
                <a:gd name="T38" fmla="*/ 459 w 246"/>
                <a:gd name="T39" fmla="*/ 342 h 312"/>
                <a:gd name="T40" fmla="*/ 459 w 246"/>
                <a:gd name="T41" fmla="*/ 365 h 312"/>
                <a:gd name="T42" fmla="*/ 436 w 246"/>
                <a:gd name="T43" fmla="*/ 388 h 312"/>
                <a:gd name="T44" fmla="*/ 413 w 246"/>
                <a:gd name="T45" fmla="*/ 388 h 312"/>
                <a:gd name="T46" fmla="*/ 392 w 246"/>
                <a:gd name="T47" fmla="*/ 411 h 312"/>
                <a:gd name="T48" fmla="*/ 369 w 246"/>
                <a:gd name="T49" fmla="*/ 411 h 312"/>
                <a:gd name="T50" fmla="*/ 344 w 246"/>
                <a:gd name="T51" fmla="*/ 457 h 312"/>
                <a:gd name="T52" fmla="*/ 321 w 246"/>
                <a:gd name="T53" fmla="*/ 480 h 312"/>
                <a:gd name="T54" fmla="*/ 321 w 246"/>
                <a:gd name="T55" fmla="*/ 503 h 312"/>
                <a:gd name="T56" fmla="*/ 298 w 246"/>
                <a:gd name="T57" fmla="*/ 549 h 312"/>
                <a:gd name="T58" fmla="*/ 298 w 246"/>
                <a:gd name="T59" fmla="*/ 570 h 312"/>
                <a:gd name="T60" fmla="*/ 138 w 246"/>
                <a:gd name="T61" fmla="*/ 640 h 312"/>
                <a:gd name="T62" fmla="*/ 23 w 246"/>
                <a:gd name="T63" fmla="*/ 570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round/>
              <a:headEnd/>
              <a:tailEnd/>
            </a:ln>
          </p:spPr>
          <p:txBody>
            <a:bodyPr/>
            <a:lstStyle/>
            <a:p>
              <a:endParaRPr lang="es-ES_tradnl"/>
            </a:p>
          </p:txBody>
        </p:sp>
        <p:sp>
          <p:nvSpPr>
            <p:cNvPr id="6219" name="Freeform 404"/>
            <p:cNvSpPr>
              <a:spLocks/>
            </p:cNvSpPr>
            <p:nvPr/>
          </p:nvSpPr>
          <p:spPr bwMode="auto">
            <a:xfrm>
              <a:off x="3830" y="1867"/>
              <a:ext cx="303" cy="270"/>
            </a:xfrm>
            <a:custGeom>
              <a:avLst/>
              <a:gdLst>
                <a:gd name="T0" fmla="*/ 0 w 212"/>
                <a:gd name="T1" fmla="*/ 137 h 189"/>
                <a:gd name="T2" fmla="*/ 0 w 212"/>
                <a:gd name="T3" fmla="*/ 114 h 189"/>
                <a:gd name="T4" fmla="*/ 23 w 212"/>
                <a:gd name="T5" fmla="*/ 91 h 189"/>
                <a:gd name="T6" fmla="*/ 44 w 212"/>
                <a:gd name="T7" fmla="*/ 44 h 189"/>
                <a:gd name="T8" fmla="*/ 90 w 212"/>
                <a:gd name="T9" fmla="*/ 23 h 189"/>
                <a:gd name="T10" fmla="*/ 114 w 212"/>
                <a:gd name="T11" fmla="*/ 0 h 189"/>
                <a:gd name="T12" fmla="*/ 227 w 212"/>
                <a:gd name="T13" fmla="*/ 0 h 189"/>
                <a:gd name="T14" fmla="*/ 274 w 212"/>
                <a:gd name="T15" fmla="*/ 23 h 189"/>
                <a:gd name="T16" fmla="*/ 342 w 212"/>
                <a:gd name="T17" fmla="*/ 44 h 189"/>
                <a:gd name="T18" fmla="*/ 389 w 212"/>
                <a:gd name="T19" fmla="*/ 91 h 189"/>
                <a:gd name="T20" fmla="*/ 389 w 212"/>
                <a:gd name="T21" fmla="*/ 114 h 189"/>
                <a:gd name="T22" fmla="*/ 410 w 212"/>
                <a:gd name="T23" fmla="*/ 159 h 189"/>
                <a:gd name="T24" fmla="*/ 433 w 212"/>
                <a:gd name="T25" fmla="*/ 227 h 189"/>
                <a:gd name="T26" fmla="*/ 410 w 212"/>
                <a:gd name="T27" fmla="*/ 271 h 189"/>
                <a:gd name="T28" fmla="*/ 410 w 212"/>
                <a:gd name="T29" fmla="*/ 319 h 189"/>
                <a:gd name="T30" fmla="*/ 389 w 212"/>
                <a:gd name="T31" fmla="*/ 363 h 189"/>
                <a:gd name="T32" fmla="*/ 363 w 212"/>
                <a:gd name="T33" fmla="*/ 386 h 189"/>
                <a:gd name="T34" fmla="*/ 342 w 212"/>
                <a:gd name="T35" fmla="*/ 386 h 189"/>
                <a:gd name="T36" fmla="*/ 363 w 212"/>
                <a:gd name="T37" fmla="*/ 386 h 189"/>
                <a:gd name="T38" fmla="*/ 363 w 212"/>
                <a:gd name="T39" fmla="*/ 363 h 189"/>
                <a:gd name="T40" fmla="*/ 296 w 212"/>
                <a:gd name="T41" fmla="*/ 363 h 189"/>
                <a:gd name="T42" fmla="*/ 319 w 212"/>
                <a:gd name="T43" fmla="*/ 363 h 189"/>
                <a:gd name="T44" fmla="*/ 319 w 212"/>
                <a:gd name="T45" fmla="*/ 386 h 189"/>
                <a:gd name="T46" fmla="*/ 296 w 212"/>
                <a:gd name="T47" fmla="*/ 386 h 189"/>
                <a:gd name="T48" fmla="*/ 296 w 212"/>
                <a:gd name="T49" fmla="*/ 363 h 189"/>
                <a:gd name="T50" fmla="*/ 296 w 212"/>
                <a:gd name="T51" fmla="*/ 386 h 189"/>
                <a:gd name="T52" fmla="*/ 274 w 212"/>
                <a:gd name="T53" fmla="*/ 386 h 189"/>
                <a:gd name="T54" fmla="*/ 252 w 212"/>
                <a:gd name="T55" fmla="*/ 363 h 189"/>
                <a:gd name="T56" fmla="*/ 227 w 212"/>
                <a:gd name="T57" fmla="*/ 363 h 189"/>
                <a:gd name="T58" fmla="*/ 252 w 212"/>
                <a:gd name="T59" fmla="*/ 296 h 189"/>
                <a:gd name="T60" fmla="*/ 252 w 212"/>
                <a:gd name="T61" fmla="*/ 227 h 189"/>
                <a:gd name="T62" fmla="*/ 274 w 212"/>
                <a:gd name="T63" fmla="*/ 227 h 189"/>
                <a:gd name="T64" fmla="*/ 274 w 212"/>
                <a:gd name="T65" fmla="*/ 204 h 189"/>
                <a:gd name="T66" fmla="*/ 296 w 212"/>
                <a:gd name="T67" fmla="*/ 181 h 189"/>
                <a:gd name="T68" fmla="*/ 296 w 212"/>
                <a:gd name="T69" fmla="*/ 159 h 189"/>
                <a:gd name="T70" fmla="*/ 274 w 212"/>
                <a:gd name="T71" fmla="*/ 159 h 189"/>
                <a:gd name="T72" fmla="*/ 274 w 212"/>
                <a:gd name="T73" fmla="*/ 137 h 189"/>
                <a:gd name="T74" fmla="*/ 204 w 212"/>
                <a:gd name="T75" fmla="*/ 137 h 189"/>
                <a:gd name="T76" fmla="*/ 182 w 212"/>
                <a:gd name="T77" fmla="*/ 114 h 189"/>
                <a:gd name="T78" fmla="*/ 227 w 212"/>
                <a:gd name="T79" fmla="*/ 114 h 189"/>
                <a:gd name="T80" fmla="*/ 204 w 212"/>
                <a:gd name="T81" fmla="*/ 91 h 189"/>
                <a:gd name="T82" fmla="*/ 137 w 212"/>
                <a:gd name="T83" fmla="*/ 91 h 189"/>
                <a:gd name="T84" fmla="*/ 159 w 212"/>
                <a:gd name="T85" fmla="*/ 91 h 189"/>
                <a:gd name="T86" fmla="*/ 137 w 212"/>
                <a:gd name="T87" fmla="*/ 67 h 189"/>
                <a:gd name="T88" fmla="*/ 114 w 212"/>
                <a:gd name="T89" fmla="*/ 67 h 189"/>
                <a:gd name="T90" fmla="*/ 90 w 212"/>
                <a:gd name="T91" fmla="*/ 91 h 189"/>
                <a:gd name="T92" fmla="*/ 67 w 212"/>
                <a:gd name="T93" fmla="*/ 91 h 189"/>
                <a:gd name="T94" fmla="*/ 90 w 212"/>
                <a:gd name="T95" fmla="*/ 91 h 189"/>
                <a:gd name="T96" fmla="*/ 90 w 212"/>
                <a:gd name="T97" fmla="*/ 67 h 189"/>
                <a:gd name="T98" fmla="*/ 114 w 212"/>
                <a:gd name="T99" fmla="*/ 67 h 189"/>
                <a:gd name="T100" fmla="*/ 67 w 212"/>
                <a:gd name="T101" fmla="*/ 67 h 189"/>
                <a:gd name="T102" fmla="*/ 44 w 212"/>
                <a:gd name="T103" fmla="*/ 91 h 189"/>
                <a:gd name="T104" fmla="*/ 44 w 212"/>
                <a:gd name="T105" fmla="*/ 114 h 189"/>
                <a:gd name="T106" fmla="*/ 23 w 212"/>
                <a:gd name="T107" fmla="*/ 114 h 189"/>
                <a:gd name="T108" fmla="*/ 0 w 212"/>
                <a:gd name="T109" fmla="*/ 137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round/>
              <a:headEnd/>
              <a:tailEnd/>
            </a:ln>
          </p:spPr>
          <p:txBody>
            <a:bodyPr/>
            <a:lstStyle/>
            <a:p>
              <a:endParaRPr lang="es-ES_tradnl"/>
            </a:p>
          </p:txBody>
        </p:sp>
        <p:sp>
          <p:nvSpPr>
            <p:cNvPr id="6220" name="Line 405"/>
            <p:cNvSpPr>
              <a:spLocks noChangeShapeType="1"/>
            </p:cNvSpPr>
            <p:nvPr/>
          </p:nvSpPr>
          <p:spPr bwMode="auto">
            <a:xfrm>
              <a:off x="4021" y="2137"/>
              <a:ext cx="2" cy="16"/>
            </a:xfrm>
            <a:prstGeom prst="line">
              <a:avLst/>
            </a:prstGeom>
            <a:noFill/>
            <a:ln w="0">
              <a:solidFill>
                <a:srgbClr val="000000"/>
              </a:solidFill>
              <a:round/>
              <a:headEnd/>
              <a:tailEnd/>
            </a:ln>
          </p:spPr>
          <p:txBody>
            <a:bodyPr/>
            <a:lstStyle/>
            <a:p>
              <a:endParaRPr lang="es-ES_tradnl"/>
            </a:p>
          </p:txBody>
        </p:sp>
        <p:sp>
          <p:nvSpPr>
            <p:cNvPr id="6221" name="Freeform 406"/>
            <p:cNvSpPr>
              <a:spLocks/>
            </p:cNvSpPr>
            <p:nvPr/>
          </p:nvSpPr>
          <p:spPr bwMode="auto">
            <a:xfrm>
              <a:off x="4037" y="2106"/>
              <a:ext cx="16" cy="47"/>
            </a:xfrm>
            <a:custGeom>
              <a:avLst/>
              <a:gdLst>
                <a:gd name="T0" fmla="*/ 0 w 11"/>
                <a:gd name="T1" fmla="*/ 67 h 33"/>
                <a:gd name="T2" fmla="*/ 0 w 11"/>
                <a:gd name="T3" fmla="*/ 44 h 33"/>
                <a:gd name="T4" fmla="*/ 23 w 11"/>
                <a:gd name="T5" fmla="*/ 44 h 33"/>
                <a:gd name="T6" fmla="*/ 23 w 11"/>
                <a:gd name="T7" fmla="*/ 23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round/>
              <a:headEnd/>
              <a:tailEnd/>
            </a:ln>
          </p:spPr>
          <p:txBody>
            <a:bodyPr/>
            <a:lstStyle/>
            <a:p>
              <a:endParaRPr lang="es-ES_tradnl"/>
            </a:p>
          </p:txBody>
        </p:sp>
        <p:sp>
          <p:nvSpPr>
            <p:cNvPr id="6222" name="Freeform 407"/>
            <p:cNvSpPr>
              <a:spLocks/>
            </p:cNvSpPr>
            <p:nvPr/>
          </p:nvSpPr>
          <p:spPr bwMode="auto">
            <a:xfrm>
              <a:off x="4037" y="2122"/>
              <a:ext cx="32" cy="31"/>
            </a:xfrm>
            <a:custGeom>
              <a:avLst/>
              <a:gdLst>
                <a:gd name="T0" fmla="*/ 47 w 22"/>
                <a:gd name="T1" fmla="*/ 0 h 22"/>
                <a:gd name="T2" fmla="*/ 47 w 22"/>
                <a:gd name="T3" fmla="*/ 23 h 22"/>
                <a:gd name="T4" fmla="*/ 23 w 22"/>
                <a:gd name="T5" fmla="*/ 44 h 22"/>
                <a:gd name="T6" fmla="*/ 0 w 22"/>
                <a:gd name="T7" fmla="*/ 44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round/>
              <a:headEnd/>
              <a:tailEnd/>
            </a:ln>
          </p:spPr>
          <p:txBody>
            <a:bodyPr/>
            <a:lstStyle/>
            <a:p>
              <a:endParaRPr lang="es-ES_tradnl"/>
            </a:p>
          </p:txBody>
        </p:sp>
        <p:sp>
          <p:nvSpPr>
            <p:cNvPr id="6223" name="Freeform 408"/>
            <p:cNvSpPr>
              <a:spLocks/>
            </p:cNvSpPr>
            <p:nvPr/>
          </p:nvSpPr>
          <p:spPr bwMode="auto">
            <a:xfrm>
              <a:off x="3812" y="2026"/>
              <a:ext cx="2" cy="16"/>
            </a:xfrm>
            <a:custGeom>
              <a:avLst/>
              <a:gdLst>
                <a:gd name="T0" fmla="*/ 0 w 2"/>
                <a:gd name="T1" fmla="*/ 23 h 11"/>
                <a:gd name="T2" fmla="*/ 0 w 2"/>
                <a:gd name="T3" fmla="*/ 0 h 11"/>
                <a:gd name="T4" fmla="*/ 0 w 2"/>
                <a:gd name="T5" fmla="*/ 2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round/>
              <a:headEnd/>
              <a:tailEnd/>
            </a:ln>
          </p:spPr>
          <p:txBody>
            <a:bodyPr/>
            <a:lstStyle/>
            <a:p>
              <a:endParaRPr lang="es-ES_tradnl"/>
            </a:p>
          </p:txBody>
        </p:sp>
        <p:sp>
          <p:nvSpPr>
            <p:cNvPr id="6224" name="Freeform 409"/>
            <p:cNvSpPr>
              <a:spLocks/>
            </p:cNvSpPr>
            <p:nvPr/>
          </p:nvSpPr>
          <p:spPr bwMode="auto">
            <a:xfrm>
              <a:off x="3877" y="2057"/>
              <a:ext cx="1" cy="33"/>
            </a:xfrm>
            <a:custGeom>
              <a:avLst/>
              <a:gdLst>
                <a:gd name="T0" fmla="*/ 0 w 1"/>
                <a:gd name="T1" fmla="*/ 24 h 23"/>
                <a:gd name="T2" fmla="*/ 0 w 1"/>
                <a:gd name="T3" fmla="*/ 0 h 23"/>
                <a:gd name="T4" fmla="*/ 0 w 1"/>
                <a:gd name="T5" fmla="*/ 47 h 23"/>
                <a:gd name="T6" fmla="*/ 0 w 1"/>
                <a:gd name="T7" fmla="*/ 24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round/>
              <a:headEnd/>
              <a:tailEnd/>
            </a:ln>
          </p:spPr>
          <p:txBody>
            <a:bodyPr/>
            <a:lstStyle/>
            <a:p>
              <a:endParaRPr lang="es-ES_tradnl"/>
            </a:p>
          </p:txBody>
        </p:sp>
        <p:sp>
          <p:nvSpPr>
            <p:cNvPr id="6225" name="Freeform 410"/>
            <p:cNvSpPr>
              <a:spLocks/>
            </p:cNvSpPr>
            <p:nvPr/>
          </p:nvSpPr>
          <p:spPr bwMode="auto">
            <a:xfrm>
              <a:off x="3877" y="2057"/>
              <a:ext cx="33" cy="33"/>
            </a:xfrm>
            <a:custGeom>
              <a:avLst/>
              <a:gdLst>
                <a:gd name="T0" fmla="*/ 0 w 23"/>
                <a:gd name="T1" fmla="*/ 0 h 23"/>
                <a:gd name="T2" fmla="*/ 23 w 23"/>
                <a:gd name="T3" fmla="*/ 24 h 23"/>
                <a:gd name="T4" fmla="*/ 23 w 23"/>
                <a:gd name="T5" fmla="*/ 47 h 23"/>
                <a:gd name="T6" fmla="*/ 47 w 23"/>
                <a:gd name="T7" fmla="*/ 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round/>
              <a:headEnd/>
              <a:tailEnd/>
            </a:ln>
          </p:spPr>
          <p:txBody>
            <a:bodyPr/>
            <a:lstStyle/>
            <a:p>
              <a:endParaRPr lang="es-ES_tradnl"/>
            </a:p>
          </p:txBody>
        </p:sp>
        <p:sp>
          <p:nvSpPr>
            <p:cNvPr id="6226" name="Freeform 411"/>
            <p:cNvSpPr>
              <a:spLocks/>
            </p:cNvSpPr>
            <p:nvPr/>
          </p:nvSpPr>
          <p:spPr bwMode="auto">
            <a:xfrm>
              <a:off x="3797" y="2026"/>
              <a:ext cx="33" cy="16"/>
            </a:xfrm>
            <a:custGeom>
              <a:avLst/>
              <a:gdLst>
                <a:gd name="T0" fmla="*/ 0 w 23"/>
                <a:gd name="T1" fmla="*/ 0 h 11"/>
                <a:gd name="T2" fmla="*/ 23 w 23"/>
                <a:gd name="T3" fmla="*/ 0 h 11"/>
                <a:gd name="T4" fmla="*/ 23 w 23"/>
                <a:gd name="T5" fmla="*/ 23 h 11"/>
                <a:gd name="T6" fmla="*/ 47 w 23"/>
                <a:gd name="T7" fmla="*/ 23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round/>
              <a:headEnd/>
              <a:tailEnd/>
            </a:ln>
          </p:spPr>
          <p:txBody>
            <a:bodyPr/>
            <a:lstStyle/>
            <a:p>
              <a:endParaRPr lang="es-ES_tradnl"/>
            </a:p>
          </p:txBody>
        </p:sp>
        <p:sp>
          <p:nvSpPr>
            <p:cNvPr id="6227" name="Freeform 412"/>
            <p:cNvSpPr>
              <a:spLocks/>
            </p:cNvSpPr>
            <p:nvPr/>
          </p:nvSpPr>
          <p:spPr bwMode="auto">
            <a:xfrm>
              <a:off x="3781" y="2010"/>
              <a:ext cx="49" cy="112"/>
            </a:xfrm>
            <a:custGeom>
              <a:avLst/>
              <a:gdLst>
                <a:gd name="T0" fmla="*/ 46 w 34"/>
                <a:gd name="T1" fmla="*/ 0 h 78"/>
                <a:gd name="T2" fmla="*/ 71 w 34"/>
                <a:gd name="T3" fmla="*/ 0 h 78"/>
                <a:gd name="T4" fmla="*/ 71 w 34"/>
                <a:gd name="T5" fmla="*/ 46 h 78"/>
                <a:gd name="T6" fmla="*/ 23 w 34"/>
                <a:gd name="T7" fmla="*/ 93 h 78"/>
                <a:gd name="T8" fmla="*/ 0 w 34"/>
                <a:gd name="T9" fmla="*/ 93 h 78"/>
                <a:gd name="T10" fmla="*/ 0 w 34"/>
                <a:gd name="T11" fmla="*/ 138 h 78"/>
                <a:gd name="T12" fmla="*/ 23 w 34"/>
                <a:gd name="T13" fmla="*/ 138 h 78"/>
                <a:gd name="T14" fmla="*/ 23 w 34"/>
                <a:gd name="T15" fmla="*/ 161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round/>
              <a:headEnd/>
              <a:tailEnd/>
            </a:ln>
          </p:spPr>
          <p:txBody>
            <a:bodyPr/>
            <a:lstStyle/>
            <a:p>
              <a:endParaRPr lang="es-ES_tradnl"/>
            </a:p>
          </p:txBody>
        </p:sp>
        <p:sp>
          <p:nvSpPr>
            <p:cNvPr id="6228" name="Freeform 413"/>
            <p:cNvSpPr>
              <a:spLocks/>
            </p:cNvSpPr>
            <p:nvPr/>
          </p:nvSpPr>
          <p:spPr bwMode="auto">
            <a:xfrm>
              <a:off x="3797" y="2106"/>
              <a:ext cx="48" cy="16"/>
            </a:xfrm>
            <a:custGeom>
              <a:avLst/>
              <a:gdLst>
                <a:gd name="T0" fmla="*/ 0 w 34"/>
                <a:gd name="T1" fmla="*/ 0 h 11"/>
                <a:gd name="T2" fmla="*/ 23 w 34"/>
                <a:gd name="T3" fmla="*/ 0 h 11"/>
                <a:gd name="T4" fmla="*/ 23 w 34"/>
                <a:gd name="T5" fmla="*/ 23 h 11"/>
                <a:gd name="T6" fmla="*/ 45 w 34"/>
                <a:gd name="T7" fmla="*/ 23 h 11"/>
                <a:gd name="T8" fmla="*/ 68 w 34"/>
                <a:gd name="T9" fmla="*/ 0 h 11"/>
                <a:gd name="T10" fmla="*/ 45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round/>
              <a:headEnd/>
              <a:tailEnd/>
            </a:ln>
          </p:spPr>
          <p:txBody>
            <a:bodyPr/>
            <a:lstStyle/>
            <a:p>
              <a:endParaRPr lang="es-ES_tradnl"/>
            </a:p>
          </p:txBody>
        </p:sp>
        <p:sp>
          <p:nvSpPr>
            <p:cNvPr id="6229" name="Freeform 414"/>
            <p:cNvSpPr>
              <a:spLocks/>
            </p:cNvSpPr>
            <p:nvPr/>
          </p:nvSpPr>
          <p:spPr bwMode="auto">
            <a:xfrm>
              <a:off x="3765" y="1994"/>
              <a:ext cx="160" cy="128"/>
            </a:xfrm>
            <a:custGeom>
              <a:avLst/>
              <a:gdLst>
                <a:gd name="T0" fmla="*/ 23 w 112"/>
                <a:gd name="T1" fmla="*/ 116 h 89"/>
                <a:gd name="T2" fmla="*/ 0 w 112"/>
                <a:gd name="T3" fmla="*/ 116 h 89"/>
                <a:gd name="T4" fmla="*/ 0 w 112"/>
                <a:gd name="T5" fmla="*/ 0 h 89"/>
                <a:gd name="T6" fmla="*/ 23 w 112"/>
                <a:gd name="T7" fmla="*/ 0 h 89"/>
                <a:gd name="T8" fmla="*/ 44 w 112"/>
                <a:gd name="T9" fmla="*/ 23 h 89"/>
                <a:gd name="T10" fmla="*/ 159 w 112"/>
                <a:gd name="T11" fmla="*/ 68 h 89"/>
                <a:gd name="T12" fmla="*/ 206 w 112"/>
                <a:gd name="T13" fmla="*/ 68 h 89"/>
                <a:gd name="T14" fmla="*/ 206 w 112"/>
                <a:gd name="T15" fmla="*/ 91 h 89"/>
                <a:gd name="T16" fmla="*/ 229 w 112"/>
                <a:gd name="T17" fmla="*/ 91 h 89"/>
                <a:gd name="T18" fmla="*/ 229 w 112"/>
                <a:gd name="T19" fmla="*/ 138 h 89"/>
                <a:gd name="T20" fmla="*/ 206 w 112"/>
                <a:gd name="T21" fmla="*/ 161 h 89"/>
                <a:gd name="T22" fmla="*/ 206 w 112"/>
                <a:gd name="T23" fmla="*/ 184 h 89"/>
                <a:gd name="T24" fmla="*/ 137 w 112"/>
                <a:gd name="T25" fmla="*/ 184 h 89"/>
                <a:gd name="T26" fmla="*/ 114 w 112"/>
                <a:gd name="T27" fmla="*/ 161 h 89"/>
                <a:gd name="T28" fmla="*/ 114 w 112"/>
                <a:gd name="T29" fmla="*/ 138 h 89"/>
                <a:gd name="T30" fmla="*/ 91 w 112"/>
                <a:gd name="T31" fmla="*/ 116 h 89"/>
                <a:gd name="T32" fmla="*/ 91 w 112"/>
                <a:gd name="T33" fmla="*/ 91 h 89"/>
                <a:gd name="T34" fmla="*/ 137 w 112"/>
                <a:gd name="T35" fmla="*/ 46 h 89"/>
                <a:gd name="T36" fmla="*/ 159 w 112"/>
                <a:gd name="T37" fmla="*/ 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round/>
              <a:headEnd/>
              <a:tailEnd/>
            </a:ln>
          </p:spPr>
          <p:txBody>
            <a:bodyPr/>
            <a:lstStyle/>
            <a:p>
              <a:endParaRPr lang="es-ES_tradnl"/>
            </a:p>
          </p:txBody>
        </p:sp>
        <p:sp>
          <p:nvSpPr>
            <p:cNvPr id="6230" name="Line 415"/>
            <p:cNvSpPr>
              <a:spLocks noChangeShapeType="1"/>
            </p:cNvSpPr>
            <p:nvPr/>
          </p:nvSpPr>
          <p:spPr bwMode="auto">
            <a:xfrm>
              <a:off x="3830" y="2042"/>
              <a:ext cx="15" cy="1"/>
            </a:xfrm>
            <a:prstGeom prst="line">
              <a:avLst/>
            </a:prstGeom>
            <a:noFill/>
            <a:ln w="0">
              <a:solidFill>
                <a:srgbClr val="000000"/>
              </a:solidFill>
              <a:round/>
              <a:headEnd/>
              <a:tailEnd/>
            </a:ln>
          </p:spPr>
          <p:txBody>
            <a:bodyPr/>
            <a:lstStyle/>
            <a:p>
              <a:endParaRPr lang="es-ES_tradnl"/>
            </a:p>
          </p:txBody>
        </p:sp>
        <p:sp>
          <p:nvSpPr>
            <p:cNvPr id="6231" name="Line 416"/>
            <p:cNvSpPr>
              <a:spLocks noChangeShapeType="1"/>
            </p:cNvSpPr>
            <p:nvPr/>
          </p:nvSpPr>
          <p:spPr bwMode="auto">
            <a:xfrm>
              <a:off x="3925" y="2075"/>
              <a:ext cx="112" cy="15"/>
            </a:xfrm>
            <a:prstGeom prst="line">
              <a:avLst/>
            </a:prstGeom>
            <a:noFill/>
            <a:ln w="0">
              <a:solidFill>
                <a:srgbClr val="000000"/>
              </a:solidFill>
              <a:round/>
              <a:headEnd/>
              <a:tailEnd/>
            </a:ln>
          </p:spPr>
          <p:txBody>
            <a:bodyPr/>
            <a:lstStyle/>
            <a:p>
              <a:endParaRPr lang="es-ES_tradnl"/>
            </a:p>
          </p:txBody>
        </p:sp>
        <p:sp>
          <p:nvSpPr>
            <p:cNvPr id="6232" name="Freeform 417"/>
            <p:cNvSpPr>
              <a:spLocks/>
            </p:cNvSpPr>
            <p:nvPr/>
          </p:nvSpPr>
          <p:spPr bwMode="auto">
            <a:xfrm>
              <a:off x="3781" y="2122"/>
              <a:ext cx="64" cy="47"/>
            </a:xfrm>
            <a:custGeom>
              <a:avLst/>
              <a:gdLst>
                <a:gd name="T0" fmla="*/ 0 w 45"/>
                <a:gd name="T1" fmla="*/ 0 h 33"/>
                <a:gd name="T2" fmla="*/ 0 w 45"/>
                <a:gd name="T3" fmla="*/ 23 h 33"/>
                <a:gd name="T4" fmla="*/ 23 w 45"/>
                <a:gd name="T5" fmla="*/ 23 h 33"/>
                <a:gd name="T6" fmla="*/ 44 w 45"/>
                <a:gd name="T7" fmla="*/ 44 h 33"/>
                <a:gd name="T8" fmla="*/ 68 w 45"/>
                <a:gd name="T9" fmla="*/ 44 h 33"/>
                <a:gd name="T10" fmla="*/ 91 w 45"/>
                <a:gd name="T11" fmla="*/ 67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round/>
              <a:headEnd/>
              <a:tailEnd/>
            </a:ln>
          </p:spPr>
          <p:txBody>
            <a:bodyPr/>
            <a:lstStyle/>
            <a:p>
              <a:endParaRPr lang="es-ES_tradnl"/>
            </a:p>
          </p:txBody>
        </p:sp>
        <p:sp>
          <p:nvSpPr>
            <p:cNvPr id="6233" name="Freeform 418"/>
            <p:cNvSpPr>
              <a:spLocks/>
            </p:cNvSpPr>
            <p:nvPr/>
          </p:nvSpPr>
          <p:spPr bwMode="auto">
            <a:xfrm>
              <a:off x="3781" y="2137"/>
              <a:ext cx="64" cy="32"/>
            </a:xfrm>
            <a:custGeom>
              <a:avLst/>
              <a:gdLst>
                <a:gd name="T0" fmla="*/ 0 w 45"/>
                <a:gd name="T1" fmla="*/ 0 h 22"/>
                <a:gd name="T2" fmla="*/ 0 w 45"/>
                <a:gd name="T3" fmla="*/ 23 h 22"/>
                <a:gd name="T4" fmla="*/ 44 w 45"/>
                <a:gd name="T5" fmla="*/ 23 h 22"/>
                <a:gd name="T6" fmla="*/ 44 w 45"/>
                <a:gd name="T7" fmla="*/ 47 h 22"/>
                <a:gd name="T8" fmla="*/ 91 w 45"/>
                <a:gd name="T9" fmla="*/ 47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round/>
              <a:headEnd/>
              <a:tailEnd/>
            </a:ln>
          </p:spPr>
          <p:txBody>
            <a:bodyPr/>
            <a:lstStyle/>
            <a:p>
              <a:endParaRPr lang="es-ES_tradnl"/>
            </a:p>
          </p:txBody>
        </p:sp>
        <p:sp>
          <p:nvSpPr>
            <p:cNvPr id="6234" name="Freeform 419"/>
            <p:cNvSpPr>
              <a:spLocks/>
            </p:cNvSpPr>
            <p:nvPr/>
          </p:nvSpPr>
          <p:spPr bwMode="auto">
            <a:xfrm>
              <a:off x="3781" y="2137"/>
              <a:ext cx="31" cy="32"/>
            </a:xfrm>
            <a:custGeom>
              <a:avLst/>
              <a:gdLst>
                <a:gd name="T0" fmla="*/ 0 w 22"/>
                <a:gd name="T1" fmla="*/ 0 h 22"/>
                <a:gd name="T2" fmla="*/ 0 w 22"/>
                <a:gd name="T3" fmla="*/ 23 h 22"/>
                <a:gd name="T4" fmla="*/ 23 w 22"/>
                <a:gd name="T5" fmla="*/ 47 h 22"/>
                <a:gd name="T6" fmla="*/ 44 w 22"/>
                <a:gd name="T7" fmla="*/ 47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round/>
              <a:headEnd/>
              <a:tailEnd/>
            </a:ln>
          </p:spPr>
          <p:txBody>
            <a:bodyPr/>
            <a:lstStyle/>
            <a:p>
              <a:endParaRPr lang="es-ES_tradnl"/>
            </a:p>
          </p:txBody>
        </p:sp>
        <p:sp>
          <p:nvSpPr>
            <p:cNvPr id="6235" name="Line 420"/>
            <p:cNvSpPr>
              <a:spLocks noChangeShapeType="1"/>
            </p:cNvSpPr>
            <p:nvPr/>
          </p:nvSpPr>
          <p:spPr bwMode="auto">
            <a:xfrm>
              <a:off x="3845" y="2153"/>
              <a:ext cx="2" cy="16"/>
            </a:xfrm>
            <a:prstGeom prst="line">
              <a:avLst/>
            </a:prstGeom>
            <a:noFill/>
            <a:ln w="0">
              <a:solidFill>
                <a:srgbClr val="000000"/>
              </a:solidFill>
              <a:round/>
              <a:headEnd/>
              <a:tailEnd/>
            </a:ln>
          </p:spPr>
          <p:txBody>
            <a:bodyPr/>
            <a:lstStyle/>
            <a:p>
              <a:endParaRPr lang="es-ES_tradnl"/>
            </a:p>
          </p:txBody>
        </p:sp>
        <p:sp>
          <p:nvSpPr>
            <p:cNvPr id="6236" name="Freeform 421"/>
            <p:cNvSpPr>
              <a:spLocks/>
            </p:cNvSpPr>
            <p:nvPr/>
          </p:nvSpPr>
          <p:spPr bwMode="auto">
            <a:xfrm>
              <a:off x="3765" y="2281"/>
              <a:ext cx="65" cy="31"/>
            </a:xfrm>
            <a:custGeom>
              <a:avLst/>
              <a:gdLst>
                <a:gd name="T0" fmla="*/ 0 w 45"/>
                <a:gd name="T1" fmla="*/ 0 h 22"/>
                <a:gd name="T2" fmla="*/ 69 w 45"/>
                <a:gd name="T3" fmla="*/ 0 h 22"/>
                <a:gd name="T4" fmla="*/ 94 w 45"/>
                <a:gd name="T5" fmla="*/ 23 h 22"/>
                <a:gd name="T6" fmla="*/ 94 w 45"/>
                <a:gd name="T7" fmla="*/ 44 h 22"/>
                <a:gd name="T8" fmla="*/ 69 w 45"/>
                <a:gd name="T9" fmla="*/ 44 h 22"/>
                <a:gd name="T10" fmla="*/ 46 w 45"/>
                <a:gd name="T11" fmla="*/ 23 h 22"/>
                <a:gd name="T12" fmla="*/ 23 w 45"/>
                <a:gd name="T13" fmla="*/ 23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6237" name="Freeform 422"/>
            <p:cNvSpPr>
              <a:spLocks/>
            </p:cNvSpPr>
            <p:nvPr/>
          </p:nvSpPr>
          <p:spPr bwMode="auto">
            <a:xfrm>
              <a:off x="3701" y="2265"/>
              <a:ext cx="80" cy="31"/>
            </a:xfrm>
            <a:custGeom>
              <a:avLst/>
              <a:gdLst>
                <a:gd name="T0" fmla="*/ 0 w 56"/>
                <a:gd name="T1" fmla="*/ 44 h 22"/>
                <a:gd name="T2" fmla="*/ 114 w 56"/>
                <a:gd name="T3" fmla="*/ 0 h 22"/>
                <a:gd name="T4" fmla="*/ 114 w 56"/>
                <a:gd name="T5" fmla="*/ 44 h 22"/>
                <a:gd name="T6" fmla="*/ 0 w 56"/>
                <a:gd name="T7" fmla="*/ 44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round/>
              <a:headEnd/>
              <a:tailEnd/>
            </a:ln>
          </p:spPr>
          <p:txBody>
            <a:bodyPr/>
            <a:lstStyle/>
            <a:p>
              <a:endParaRPr lang="es-ES_tradnl"/>
            </a:p>
          </p:txBody>
        </p:sp>
        <p:sp>
          <p:nvSpPr>
            <p:cNvPr id="6238" name="Freeform 423"/>
            <p:cNvSpPr>
              <a:spLocks/>
            </p:cNvSpPr>
            <p:nvPr/>
          </p:nvSpPr>
          <p:spPr bwMode="auto">
            <a:xfrm>
              <a:off x="3781" y="2265"/>
              <a:ext cx="176" cy="111"/>
            </a:xfrm>
            <a:custGeom>
              <a:avLst/>
              <a:gdLst>
                <a:gd name="T0" fmla="*/ 23 w 123"/>
                <a:gd name="T1" fmla="*/ 158 h 78"/>
                <a:gd name="T2" fmla="*/ 0 w 123"/>
                <a:gd name="T3" fmla="*/ 44 h 78"/>
                <a:gd name="T4" fmla="*/ 70 w 123"/>
                <a:gd name="T5" fmla="*/ 44 h 78"/>
                <a:gd name="T6" fmla="*/ 185 w 123"/>
                <a:gd name="T7" fmla="*/ 23 h 78"/>
                <a:gd name="T8" fmla="*/ 229 w 123"/>
                <a:gd name="T9" fmla="*/ 23 h 78"/>
                <a:gd name="T10" fmla="*/ 252 w 123"/>
                <a:gd name="T11" fmla="*/ 0 h 78"/>
                <a:gd name="T12" fmla="*/ 252 w 123"/>
                <a:gd name="T13" fmla="*/ 23 h 78"/>
                <a:gd name="T14" fmla="*/ 207 w 123"/>
                <a:gd name="T15" fmla="*/ 67 h 78"/>
                <a:gd name="T16" fmla="*/ 185 w 123"/>
                <a:gd name="T17" fmla="*/ 67 h 78"/>
                <a:gd name="T18" fmla="*/ 92 w 123"/>
                <a:gd name="T19" fmla="*/ 114 h 78"/>
                <a:gd name="T20" fmla="*/ 44 w 123"/>
                <a:gd name="T21" fmla="*/ 158 h 78"/>
                <a:gd name="T22" fmla="*/ 23 w 123"/>
                <a:gd name="T23" fmla="*/ 1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round/>
              <a:headEnd/>
              <a:tailEnd/>
            </a:ln>
          </p:spPr>
          <p:txBody>
            <a:bodyPr/>
            <a:lstStyle/>
            <a:p>
              <a:endParaRPr lang="es-ES_tradnl"/>
            </a:p>
          </p:txBody>
        </p:sp>
        <p:sp>
          <p:nvSpPr>
            <p:cNvPr id="6239" name="Freeform 424"/>
            <p:cNvSpPr>
              <a:spLocks/>
            </p:cNvSpPr>
            <p:nvPr/>
          </p:nvSpPr>
          <p:spPr bwMode="auto">
            <a:xfrm>
              <a:off x="3573" y="2265"/>
              <a:ext cx="400" cy="223"/>
            </a:xfrm>
            <a:custGeom>
              <a:avLst/>
              <a:gdLst>
                <a:gd name="T0" fmla="*/ 0 w 279"/>
                <a:gd name="T1" fmla="*/ 272 h 156"/>
                <a:gd name="T2" fmla="*/ 90 w 279"/>
                <a:gd name="T3" fmla="*/ 249 h 156"/>
                <a:gd name="T4" fmla="*/ 138 w 279"/>
                <a:gd name="T5" fmla="*/ 227 h 156"/>
                <a:gd name="T6" fmla="*/ 252 w 279"/>
                <a:gd name="T7" fmla="*/ 182 h 156"/>
                <a:gd name="T8" fmla="*/ 321 w 279"/>
                <a:gd name="T9" fmla="*/ 160 h 156"/>
                <a:gd name="T10" fmla="*/ 506 w 279"/>
                <a:gd name="T11" fmla="*/ 67 h 156"/>
                <a:gd name="T12" fmla="*/ 573 w 279"/>
                <a:gd name="T13" fmla="*/ 0 h 156"/>
                <a:gd name="T14" fmla="*/ 573 w 279"/>
                <a:gd name="T15" fmla="*/ 44 h 156"/>
                <a:gd name="T16" fmla="*/ 436 w 279"/>
                <a:gd name="T17" fmla="*/ 160 h 156"/>
                <a:gd name="T18" fmla="*/ 23 w 279"/>
                <a:gd name="T19" fmla="*/ 319 h 156"/>
                <a:gd name="T20" fmla="*/ 0 w 279"/>
                <a:gd name="T21" fmla="*/ 27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round/>
              <a:headEnd/>
              <a:tailEnd/>
            </a:ln>
          </p:spPr>
          <p:txBody>
            <a:bodyPr/>
            <a:lstStyle/>
            <a:p>
              <a:endParaRPr lang="es-ES_tradnl"/>
            </a:p>
          </p:txBody>
        </p:sp>
        <p:sp>
          <p:nvSpPr>
            <p:cNvPr id="6240" name="Line 425"/>
            <p:cNvSpPr>
              <a:spLocks noChangeShapeType="1"/>
            </p:cNvSpPr>
            <p:nvPr/>
          </p:nvSpPr>
          <p:spPr bwMode="auto">
            <a:xfrm>
              <a:off x="3781" y="2233"/>
              <a:ext cx="144" cy="2"/>
            </a:xfrm>
            <a:prstGeom prst="line">
              <a:avLst/>
            </a:prstGeom>
            <a:noFill/>
            <a:ln w="0">
              <a:solidFill>
                <a:srgbClr val="000000"/>
              </a:solidFill>
              <a:round/>
              <a:headEnd/>
              <a:tailEnd/>
            </a:ln>
          </p:spPr>
          <p:txBody>
            <a:bodyPr/>
            <a:lstStyle/>
            <a:p>
              <a:endParaRPr lang="es-ES_tradnl"/>
            </a:p>
          </p:txBody>
        </p:sp>
        <p:sp>
          <p:nvSpPr>
            <p:cNvPr id="6241" name="Line 426"/>
            <p:cNvSpPr>
              <a:spLocks noChangeShapeType="1"/>
            </p:cNvSpPr>
            <p:nvPr/>
          </p:nvSpPr>
          <p:spPr bwMode="auto">
            <a:xfrm flipH="1" flipV="1">
              <a:off x="3989" y="2169"/>
              <a:ext cx="17" cy="16"/>
            </a:xfrm>
            <a:prstGeom prst="line">
              <a:avLst/>
            </a:prstGeom>
            <a:noFill/>
            <a:ln w="0">
              <a:solidFill>
                <a:srgbClr val="000000"/>
              </a:solidFill>
              <a:round/>
              <a:headEnd/>
              <a:tailEnd/>
            </a:ln>
          </p:spPr>
          <p:txBody>
            <a:bodyPr/>
            <a:lstStyle/>
            <a:p>
              <a:endParaRPr lang="es-ES_tradnl"/>
            </a:p>
          </p:txBody>
        </p:sp>
        <p:sp>
          <p:nvSpPr>
            <p:cNvPr id="6242" name="Freeform 427"/>
            <p:cNvSpPr>
              <a:spLocks/>
            </p:cNvSpPr>
            <p:nvPr/>
          </p:nvSpPr>
          <p:spPr bwMode="auto">
            <a:xfrm>
              <a:off x="4069" y="2122"/>
              <a:ext cx="15" cy="15"/>
            </a:xfrm>
            <a:custGeom>
              <a:avLst/>
              <a:gdLst>
                <a:gd name="T0" fmla="*/ 20 w 11"/>
                <a:gd name="T1" fmla="*/ 0 h 11"/>
                <a:gd name="T2" fmla="*/ 20 w 11"/>
                <a:gd name="T3" fmla="*/ 20 h 11"/>
                <a:gd name="T4" fmla="*/ 0 w 11"/>
                <a:gd name="T5" fmla="*/ 20 h 11"/>
                <a:gd name="T6" fmla="*/ 2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round/>
              <a:headEnd/>
              <a:tailEnd/>
            </a:ln>
          </p:spPr>
          <p:txBody>
            <a:bodyPr/>
            <a:lstStyle/>
            <a:p>
              <a:endParaRPr lang="es-ES_tradnl"/>
            </a:p>
          </p:txBody>
        </p:sp>
        <p:sp>
          <p:nvSpPr>
            <p:cNvPr id="6243" name="Rectangle 428"/>
            <p:cNvSpPr>
              <a:spLocks noChangeArrowheads="1"/>
            </p:cNvSpPr>
            <p:nvPr/>
          </p:nvSpPr>
          <p:spPr bwMode="auto">
            <a:xfrm>
              <a:off x="1260" y="2694"/>
              <a:ext cx="3300" cy="378"/>
            </a:xfrm>
            <a:prstGeom prst="rect">
              <a:avLst/>
            </a:prstGeom>
            <a:solidFill>
              <a:srgbClr val="996600"/>
            </a:solidFill>
            <a:ln w="9525">
              <a:noFill/>
              <a:miter lim="800000"/>
              <a:headEnd/>
              <a:tailEnd/>
            </a:ln>
          </p:spPr>
          <p:txBody>
            <a:bodyPr wrap="none" anchor="ctr"/>
            <a:lstStyle/>
            <a:p>
              <a:pPr algn="ctr"/>
              <a:endParaRPr lang="es-ES_tradnl" sz="2400">
                <a:solidFill>
                  <a:srgbClr val="000000"/>
                </a:solidFill>
                <a:latin typeface="Times New Roman" pitchFamily="18" charset="0"/>
              </a:endParaRPr>
            </a:p>
          </p:txBody>
        </p:sp>
      </p:grpSp>
      <p:grpSp>
        <p:nvGrpSpPr>
          <p:cNvPr id="3" name="Group 46"/>
          <p:cNvGrpSpPr>
            <a:grpSpLocks/>
          </p:cNvGrpSpPr>
          <p:nvPr/>
        </p:nvGrpSpPr>
        <p:grpSpPr bwMode="auto">
          <a:xfrm>
            <a:off x="1339850" y="2046288"/>
            <a:ext cx="6378575" cy="485775"/>
            <a:chOff x="844" y="1570"/>
            <a:chExt cx="4018" cy="306"/>
          </a:xfrm>
        </p:grpSpPr>
        <p:grpSp>
          <p:nvGrpSpPr>
            <p:cNvPr id="6201" name="Group 506"/>
            <p:cNvGrpSpPr>
              <a:grpSpLocks/>
            </p:cNvGrpSpPr>
            <p:nvPr/>
          </p:nvGrpSpPr>
          <p:grpSpPr bwMode="auto">
            <a:xfrm>
              <a:off x="4710" y="1570"/>
              <a:ext cx="152" cy="306"/>
              <a:chOff x="5248" y="1312"/>
              <a:chExt cx="152" cy="306"/>
            </a:xfrm>
          </p:grpSpPr>
          <p:sp>
            <p:nvSpPr>
              <p:cNvPr id="6205" name="Rectangle 281"/>
              <p:cNvSpPr>
                <a:spLocks noChangeArrowheads="1"/>
              </p:cNvSpPr>
              <p:nvPr/>
            </p:nvSpPr>
            <p:spPr bwMode="auto">
              <a:xfrm>
                <a:off x="5248"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6206" name="Rectangle 282"/>
              <p:cNvSpPr>
                <a:spLocks noChangeArrowheads="1"/>
              </p:cNvSpPr>
              <p:nvPr/>
            </p:nvSpPr>
            <p:spPr bwMode="auto">
              <a:xfrm>
                <a:off x="5332" y="145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2</a:t>
                </a:r>
                <a:endParaRPr lang="es-ES" sz="2400">
                  <a:solidFill>
                    <a:srgbClr val="000000"/>
                  </a:solidFill>
                  <a:latin typeface="Times New Roman" pitchFamily="18" charset="0"/>
                </a:endParaRPr>
              </a:p>
            </p:txBody>
          </p:sp>
        </p:grpSp>
        <p:grpSp>
          <p:nvGrpSpPr>
            <p:cNvPr id="6202" name="Group 505"/>
            <p:cNvGrpSpPr>
              <a:grpSpLocks/>
            </p:cNvGrpSpPr>
            <p:nvPr/>
          </p:nvGrpSpPr>
          <p:grpSpPr bwMode="auto">
            <a:xfrm>
              <a:off x="844" y="1570"/>
              <a:ext cx="151" cy="296"/>
              <a:chOff x="429" y="1312"/>
              <a:chExt cx="151" cy="296"/>
            </a:xfrm>
          </p:grpSpPr>
          <p:sp>
            <p:nvSpPr>
              <p:cNvPr id="6203" name="Rectangle 279"/>
              <p:cNvSpPr>
                <a:spLocks noChangeArrowheads="1"/>
              </p:cNvSpPr>
              <p:nvPr/>
            </p:nvSpPr>
            <p:spPr bwMode="auto">
              <a:xfrm>
                <a:off x="429"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6204" name="Rectangle 280"/>
              <p:cNvSpPr>
                <a:spLocks noChangeArrowheads="1"/>
              </p:cNvSpPr>
              <p:nvPr/>
            </p:nvSpPr>
            <p:spPr bwMode="auto">
              <a:xfrm>
                <a:off x="512" y="144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1</a:t>
                </a:r>
                <a:endParaRPr lang="es-ES" sz="2400">
                  <a:solidFill>
                    <a:srgbClr val="000000"/>
                  </a:solidFill>
                  <a:latin typeface="Times New Roman" pitchFamily="18" charset="0"/>
                </a:endParaRPr>
              </a:p>
            </p:txBody>
          </p:sp>
        </p:grpSp>
      </p:grpSp>
      <p:grpSp>
        <p:nvGrpSpPr>
          <p:cNvPr id="6156" name="Group 467"/>
          <p:cNvGrpSpPr>
            <a:grpSpLocks/>
          </p:cNvGrpSpPr>
          <p:nvPr/>
        </p:nvGrpSpPr>
        <p:grpSpPr bwMode="auto">
          <a:xfrm flipH="1">
            <a:off x="900113" y="2616200"/>
            <a:ext cx="1420812" cy="519113"/>
            <a:chOff x="1260" y="1867"/>
            <a:chExt cx="3300" cy="1205"/>
          </a:xfrm>
        </p:grpSpPr>
        <p:sp>
          <p:nvSpPr>
            <p:cNvPr id="6164" name="Freeform 468"/>
            <p:cNvSpPr>
              <a:spLocks/>
            </p:cNvSpPr>
            <p:nvPr/>
          </p:nvSpPr>
          <p:spPr bwMode="auto">
            <a:xfrm>
              <a:off x="3989" y="2137"/>
              <a:ext cx="95" cy="63"/>
            </a:xfrm>
            <a:custGeom>
              <a:avLst/>
              <a:gdLst>
                <a:gd name="T0" fmla="*/ 135 w 67"/>
                <a:gd name="T1" fmla="*/ 0 h 44"/>
                <a:gd name="T2" fmla="*/ 47 w 67"/>
                <a:gd name="T3" fmla="*/ 90 h 44"/>
                <a:gd name="T4" fmla="*/ 0 w 67"/>
                <a:gd name="T5" fmla="*/ 90 h 44"/>
                <a:gd name="T6" fmla="*/ 47 w 67"/>
                <a:gd name="T7" fmla="*/ 46 h 44"/>
                <a:gd name="T8" fmla="*/ 112 w 67"/>
                <a:gd name="T9" fmla="*/ 0 h 44"/>
                <a:gd name="T10" fmla="*/ 135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round/>
              <a:headEnd/>
              <a:tailEnd/>
            </a:ln>
          </p:spPr>
          <p:txBody>
            <a:bodyPr/>
            <a:lstStyle/>
            <a:p>
              <a:endParaRPr lang="es-ES_tradnl"/>
            </a:p>
          </p:txBody>
        </p:sp>
        <p:sp>
          <p:nvSpPr>
            <p:cNvPr id="6165" name="Freeform 469"/>
            <p:cNvSpPr>
              <a:spLocks/>
            </p:cNvSpPr>
            <p:nvPr/>
          </p:nvSpPr>
          <p:spPr bwMode="auto">
            <a:xfrm>
              <a:off x="3812" y="2408"/>
              <a:ext cx="513" cy="351"/>
            </a:xfrm>
            <a:custGeom>
              <a:avLst/>
              <a:gdLst>
                <a:gd name="T0" fmla="*/ 0 w 358"/>
                <a:gd name="T1" fmla="*/ 479 h 245"/>
                <a:gd name="T2" fmla="*/ 460 w 358"/>
                <a:gd name="T3" fmla="*/ 0 h 245"/>
                <a:gd name="T4" fmla="*/ 575 w 358"/>
                <a:gd name="T5" fmla="*/ 0 h 245"/>
                <a:gd name="T6" fmla="*/ 712 w 358"/>
                <a:gd name="T7" fmla="*/ 46 h 245"/>
                <a:gd name="T8" fmla="*/ 735 w 358"/>
                <a:gd name="T9" fmla="*/ 67 h 245"/>
                <a:gd name="T10" fmla="*/ 735 w 358"/>
                <a:gd name="T11" fmla="*/ 90 h 245"/>
                <a:gd name="T12" fmla="*/ 712 w 358"/>
                <a:gd name="T13" fmla="*/ 138 h 245"/>
                <a:gd name="T14" fmla="*/ 552 w 358"/>
                <a:gd name="T15" fmla="*/ 479 h 245"/>
                <a:gd name="T16" fmla="*/ 162 w 358"/>
                <a:gd name="T17" fmla="*/ 503 h 245"/>
                <a:gd name="T18" fmla="*/ 0 w 358"/>
                <a:gd name="T19" fmla="*/ 479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round/>
              <a:headEnd/>
              <a:tailEnd/>
            </a:ln>
          </p:spPr>
          <p:txBody>
            <a:bodyPr/>
            <a:lstStyle/>
            <a:p>
              <a:endParaRPr lang="es-ES_tradnl"/>
            </a:p>
          </p:txBody>
        </p:sp>
        <p:sp>
          <p:nvSpPr>
            <p:cNvPr id="6166" name="Freeform 470"/>
            <p:cNvSpPr>
              <a:spLocks/>
            </p:cNvSpPr>
            <p:nvPr/>
          </p:nvSpPr>
          <p:spPr bwMode="auto">
            <a:xfrm>
              <a:off x="4084" y="2424"/>
              <a:ext cx="161" cy="317"/>
            </a:xfrm>
            <a:custGeom>
              <a:avLst/>
              <a:gdLst>
                <a:gd name="T0" fmla="*/ 231 w 112"/>
                <a:gd name="T1" fmla="*/ 0 h 222"/>
                <a:gd name="T2" fmla="*/ 231 w 112"/>
                <a:gd name="T3" fmla="*/ 23 h 222"/>
                <a:gd name="T4" fmla="*/ 0 w 112"/>
                <a:gd name="T5" fmla="*/ 453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round/>
              <a:headEnd/>
              <a:tailEnd/>
            </a:ln>
          </p:spPr>
          <p:txBody>
            <a:bodyPr/>
            <a:lstStyle/>
            <a:p>
              <a:endParaRPr lang="es-ES_tradnl"/>
            </a:p>
          </p:txBody>
        </p:sp>
        <p:sp>
          <p:nvSpPr>
            <p:cNvPr id="6167" name="Freeform 471"/>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6168" name="Freeform 472"/>
            <p:cNvSpPr>
              <a:spLocks/>
            </p:cNvSpPr>
            <p:nvPr/>
          </p:nvSpPr>
          <p:spPr bwMode="auto">
            <a:xfrm>
              <a:off x="3989" y="1994"/>
              <a:ext cx="209" cy="175"/>
            </a:xfrm>
            <a:custGeom>
              <a:avLst/>
              <a:gdLst>
                <a:gd name="T0" fmla="*/ 229 w 146"/>
                <a:gd name="T1" fmla="*/ 23 h 122"/>
                <a:gd name="T2" fmla="*/ 208 w 146"/>
                <a:gd name="T3" fmla="*/ 23 h 122"/>
                <a:gd name="T4" fmla="*/ 162 w 146"/>
                <a:gd name="T5" fmla="*/ 0 h 122"/>
                <a:gd name="T6" fmla="*/ 47 w 146"/>
                <a:gd name="T7" fmla="*/ 0 h 122"/>
                <a:gd name="T8" fmla="*/ 0 w 146"/>
                <a:gd name="T9" fmla="*/ 205 h 122"/>
                <a:gd name="T10" fmla="*/ 24 w 146"/>
                <a:gd name="T11" fmla="*/ 251 h 122"/>
                <a:gd name="T12" fmla="*/ 115 w 146"/>
                <a:gd name="T13" fmla="*/ 228 h 122"/>
                <a:gd name="T14" fmla="*/ 162 w 146"/>
                <a:gd name="T15" fmla="*/ 205 h 122"/>
                <a:gd name="T16" fmla="*/ 208 w 146"/>
                <a:gd name="T17" fmla="*/ 161 h 122"/>
                <a:gd name="T18" fmla="*/ 299 w 146"/>
                <a:gd name="T19" fmla="*/ 115 h 122"/>
                <a:gd name="T20" fmla="*/ 229 w 146"/>
                <a:gd name="T21" fmla="*/ 23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round/>
              <a:headEnd/>
              <a:tailEnd/>
            </a:ln>
          </p:spPr>
          <p:txBody>
            <a:bodyPr/>
            <a:lstStyle/>
            <a:p>
              <a:endParaRPr lang="es-ES_tradnl"/>
            </a:p>
          </p:txBody>
        </p:sp>
        <p:sp>
          <p:nvSpPr>
            <p:cNvPr id="6169" name="Freeform 473"/>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6170" name="Freeform 474"/>
            <p:cNvSpPr>
              <a:spLocks/>
            </p:cNvSpPr>
            <p:nvPr/>
          </p:nvSpPr>
          <p:spPr bwMode="auto">
            <a:xfrm>
              <a:off x="3413" y="2296"/>
              <a:ext cx="384" cy="224"/>
            </a:xfrm>
            <a:custGeom>
              <a:avLst/>
              <a:gdLst>
                <a:gd name="T0" fmla="*/ 527 w 268"/>
                <a:gd name="T1" fmla="*/ 0 h 156"/>
                <a:gd name="T2" fmla="*/ 504 w 268"/>
                <a:gd name="T3" fmla="*/ 0 h 156"/>
                <a:gd name="T4" fmla="*/ 436 w 268"/>
                <a:gd name="T5" fmla="*/ 23 h 156"/>
                <a:gd name="T6" fmla="*/ 390 w 268"/>
                <a:gd name="T7" fmla="*/ 46 h 156"/>
                <a:gd name="T8" fmla="*/ 229 w 268"/>
                <a:gd name="T9" fmla="*/ 138 h 156"/>
                <a:gd name="T10" fmla="*/ 0 w 268"/>
                <a:gd name="T11" fmla="*/ 322 h 156"/>
                <a:gd name="T12" fmla="*/ 183 w 268"/>
                <a:gd name="T13" fmla="*/ 299 h 156"/>
                <a:gd name="T14" fmla="*/ 436 w 268"/>
                <a:gd name="T15" fmla="*/ 46 h 156"/>
                <a:gd name="T16" fmla="*/ 550 w 268"/>
                <a:gd name="T17" fmla="*/ 46 h 156"/>
                <a:gd name="T18" fmla="*/ 527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round/>
              <a:headEnd/>
              <a:tailEnd/>
            </a:ln>
          </p:spPr>
          <p:txBody>
            <a:bodyPr/>
            <a:lstStyle/>
            <a:p>
              <a:endParaRPr lang="es-ES_tradnl"/>
            </a:p>
          </p:txBody>
        </p:sp>
        <p:sp>
          <p:nvSpPr>
            <p:cNvPr id="6171" name="Freeform 475"/>
            <p:cNvSpPr>
              <a:spLocks/>
            </p:cNvSpPr>
            <p:nvPr/>
          </p:nvSpPr>
          <p:spPr bwMode="auto">
            <a:xfrm>
              <a:off x="1571" y="1931"/>
              <a:ext cx="2803" cy="1081"/>
            </a:xfrm>
            <a:custGeom>
              <a:avLst/>
              <a:gdLst>
                <a:gd name="T0" fmla="*/ 367 w 1957"/>
                <a:gd name="T1" fmla="*/ 1092 h 755"/>
                <a:gd name="T2" fmla="*/ 92 w 1957"/>
                <a:gd name="T3" fmla="*/ 727 h 755"/>
                <a:gd name="T4" fmla="*/ 47 w 1957"/>
                <a:gd name="T5" fmla="*/ 385 h 755"/>
                <a:gd name="T6" fmla="*/ 115 w 1957"/>
                <a:gd name="T7" fmla="*/ 135 h 755"/>
                <a:gd name="T8" fmla="*/ 185 w 1957"/>
                <a:gd name="T9" fmla="*/ 157 h 755"/>
                <a:gd name="T10" fmla="*/ 208 w 1957"/>
                <a:gd name="T11" fmla="*/ 228 h 755"/>
                <a:gd name="T12" fmla="*/ 252 w 1957"/>
                <a:gd name="T13" fmla="*/ 251 h 755"/>
                <a:gd name="T14" fmla="*/ 299 w 1957"/>
                <a:gd name="T15" fmla="*/ 272 h 755"/>
                <a:gd name="T16" fmla="*/ 322 w 1957"/>
                <a:gd name="T17" fmla="*/ 385 h 755"/>
                <a:gd name="T18" fmla="*/ 345 w 1957"/>
                <a:gd name="T19" fmla="*/ 478 h 755"/>
                <a:gd name="T20" fmla="*/ 712 w 1957"/>
                <a:gd name="T21" fmla="*/ 727 h 755"/>
                <a:gd name="T22" fmla="*/ 1239 w 1957"/>
                <a:gd name="T23" fmla="*/ 820 h 755"/>
                <a:gd name="T24" fmla="*/ 1491 w 1957"/>
                <a:gd name="T25" fmla="*/ 842 h 755"/>
                <a:gd name="T26" fmla="*/ 1951 w 1957"/>
                <a:gd name="T27" fmla="*/ 1002 h 755"/>
                <a:gd name="T28" fmla="*/ 2226 w 1957"/>
                <a:gd name="T29" fmla="*/ 1092 h 755"/>
                <a:gd name="T30" fmla="*/ 2478 w 1957"/>
                <a:gd name="T31" fmla="*/ 865 h 755"/>
                <a:gd name="T32" fmla="*/ 2708 w 1957"/>
                <a:gd name="T33" fmla="*/ 660 h 755"/>
                <a:gd name="T34" fmla="*/ 2730 w 1957"/>
                <a:gd name="T35" fmla="*/ 637 h 755"/>
                <a:gd name="T36" fmla="*/ 2545 w 1957"/>
                <a:gd name="T37" fmla="*/ 180 h 755"/>
                <a:gd name="T38" fmla="*/ 2568 w 1957"/>
                <a:gd name="T39" fmla="*/ 44 h 755"/>
                <a:gd name="T40" fmla="*/ 2661 w 1957"/>
                <a:gd name="T41" fmla="*/ 0 h 755"/>
                <a:gd name="T42" fmla="*/ 3303 w 1957"/>
                <a:gd name="T43" fmla="*/ 228 h 755"/>
                <a:gd name="T44" fmla="*/ 2820 w 1957"/>
                <a:gd name="T45" fmla="*/ 251 h 755"/>
                <a:gd name="T46" fmla="*/ 2936 w 1957"/>
                <a:gd name="T47" fmla="*/ 385 h 755"/>
                <a:gd name="T48" fmla="*/ 2983 w 1957"/>
                <a:gd name="T49" fmla="*/ 409 h 755"/>
                <a:gd name="T50" fmla="*/ 3051 w 1957"/>
                <a:gd name="T51" fmla="*/ 455 h 755"/>
                <a:gd name="T52" fmla="*/ 3098 w 1957"/>
                <a:gd name="T53" fmla="*/ 478 h 755"/>
                <a:gd name="T54" fmla="*/ 3005 w 1957"/>
                <a:gd name="T55" fmla="*/ 523 h 755"/>
                <a:gd name="T56" fmla="*/ 2820 w 1957"/>
                <a:gd name="T57" fmla="*/ 637 h 755"/>
                <a:gd name="T58" fmla="*/ 2661 w 1957"/>
                <a:gd name="T59" fmla="*/ 820 h 755"/>
                <a:gd name="T60" fmla="*/ 2936 w 1957"/>
                <a:gd name="T61" fmla="*/ 750 h 755"/>
                <a:gd name="T62" fmla="*/ 3211 w 1957"/>
                <a:gd name="T63" fmla="*/ 637 h 755"/>
                <a:gd name="T64" fmla="*/ 3395 w 1957"/>
                <a:gd name="T65" fmla="*/ 500 h 755"/>
                <a:gd name="T66" fmla="*/ 3463 w 1957"/>
                <a:gd name="T67" fmla="*/ 500 h 755"/>
                <a:gd name="T68" fmla="*/ 3488 w 1957"/>
                <a:gd name="T69" fmla="*/ 523 h 755"/>
                <a:gd name="T70" fmla="*/ 3625 w 1957"/>
                <a:gd name="T71" fmla="*/ 341 h 755"/>
                <a:gd name="T72" fmla="*/ 3648 w 1957"/>
                <a:gd name="T73" fmla="*/ 295 h 755"/>
                <a:gd name="T74" fmla="*/ 3692 w 1957"/>
                <a:gd name="T75" fmla="*/ 272 h 755"/>
                <a:gd name="T76" fmla="*/ 3670 w 1957"/>
                <a:gd name="T77" fmla="*/ 180 h 755"/>
                <a:gd name="T78" fmla="*/ 3692 w 1957"/>
                <a:gd name="T79" fmla="*/ 113 h 755"/>
                <a:gd name="T80" fmla="*/ 3900 w 1957"/>
                <a:gd name="T81" fmla="*/ 44 h 755"/>
                <a:gd name="T82" fmla="*/ 3992 w 1957"/>
                <a:gd name="T83" fmla="*/ 113 h 755"/>
                <a:gd name="T84" fmla="*/ 4015 w 1957"/>
                <a:gd name="T85" fmla="*/ 295 h 755"/>
                <a:gd name="T86" fmla="*/ 3877 w 1957"/>
                <a:gd name="T87" fmla="*/ 593 h 755"/>
                <a:gd name="T88" fmla="*/ 3601 w 1957"/>
                <a:gd name="T89" fmla="*/ 955 h 755"/>
                <a:gd name="T90" fmla="*/ 3395 w 1957"/>
                <a:gd name="T91" fmla="*/ 1207 h 755"/>
                <a:gd name="T92" fmla="*/ 2568 w 1957"/>
                <a:gd name="T93" fmla="*/ 1548 h 755"/>
                <a:gd name="T94" fmla="*/ 782 w 1957"/>
                <a:gd name="T95" fmla="*/ 1230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round/>
              <a:headEnd/>
              <a:tailEnd/>
            </a:ln>
          </p:spPr>
          <p:txBody>
            <a:bodyPr/>
            <a:lstStyle/>
            <a:p>
              <a:endParaRPr lang="es-ES_tradnl"/>
            </a:p>
          </p:txBody>
        </p:sp>
        <p:sp>
          <p:nvSpPr>
            <p:cNvPr id="6172" name="Freeform 476"/>
            <p:cNvSpPr>
              <a:spLocks/>
            </p:cNvSpPr>
            <p:nvPr/>
          </p:nvSpPr>
          <p:spPr bwMode="auto">
            <a:xfrm>
              <a:off x="1539" y="2106"/>
              <a:ext cx="225" cy="541"/>
            </a:xfrm>
            <a:custGeom>
              <a:avLst/>
              <a:gdLst>
                <a:gd name="T0" fmla="*/ 46 w 157"/>
                <a:gd name="T1" fmla="*/ 774 h 378"/>
                <a:gd name="T2" fmla="*/ 23 w 157"/>
                <a:gd name="T3" fmla="*/ 751 h 378"/>
                <a:gd name="T4" fmla="*/ 0 w 157"/>
                <a:gd name="T5" fmla="*/ 751 h 378"/>
                <a:gd name="T6" fmla="*/ 0 w 157"/>
                <a:gd name="T7" fmla="*/ 614 h 378"/>
                <a:gd name="T8" fmla="*/ 46 w 157"/>
                <a:gd name="T9" fmla="*/ 499 h 378"/>
                <a:gd name="T10" fmla="*/ 92 w 157"/>
                <a:gd name="T11" fmla="*/ 499 h 378"/>
                <a:gd name="T12" fmla="*/ 92 w 157"/>
                <a:gd name="T13" fmla="*/ 250 h 378"/>
                <a:gd name="T14" fmla="*/ 138 w 157"/>
                <a:gd name="T15" fmla="*/ 135 h 378"/>
                <a:gd name="T16" fmla="*/ 161 w 157"/>
                <a:gd name="T17" fmla="*/ 67 h 378"/>
                <a:gd name="T18" fmla="*/ 231 w 157"/>
                <a:gd name="T19" fmla="*/ 0 h 378"/>
                <a:gd name="T20" fmla="*/ 252 w 157"/>
                <a:gd name="T21" fmla="*/ 0 h 378"/>
                <a:gd name="T22" fmla="*/ 298 w 157"/>
                <a:gd name="T23" fmla="*/ 44 h 378"/>
                <a:gd name="T24" fmla="*/ 322 w 157"/>
                <a:gd name="T25" fmla="*/ 44 h 378"/>
                <a:gd name="T26" fmla="*/ 322 w 157"/>
                <a:gd name="T27" fmla="*/ 160 h 378"/>
                <a:gd name="T28" fmla="*/ 298 w 157"/>
                <a:gd name="T29" fmla="*/ 272 h 378"/>
                <a:gd name="T30" fmla="*/ 275 w 157"/>
                <a:gd name="T31" fmla="*/ 318 h 378"/>
                <a:gd name="T32" fmla="*/ 231 w 157"/>
                <a:gd name="T33" fmla="*/ 365 h 378"/>
                <a:gd name="T34" fmla="*/ 208 w 157"/>
                <a:gd name="T35" fmla="*/ 409 h 378"/>
                <a:gd name="T36" fmla="*/ 185 w 157"/>
                <a:gd name="T37" fmla="*/ 593 h 378"/>
                <a:gd name="T38" fmla="*/ 161 w 157"/>
                <a:gd name="T39" fmla="*/ 593 h 378"/>
                <a:gd name="T40" fmla="*/ 92 w 157"/>
                <a:gd name="T41" fmla="*/ 727 h 378"/>
                <a:gd name="T42" fmla="*/ 70 w 157"/>
                <a:gd name="T43" fmla="*/ 751 h 378"/>
                <a:gd name="T44" fmla="*/ 46 w 157"/>
                <a:gd name="T45" fmla="*/ 774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round/>
              <a:headEnd/>
              <a:tailEnd/>
            </a:ln>
          </p:spPr>
          <p:txBody>
            <a:bodyPr/>
            <a:lstStyle/>
            <a:p>
              <a:endParaRPr lang="es-ES_tradnl"/>
            </a:p>
          </p:txBody>
        </p:sp>
        <p:sp>
          <p:nvSpPr>
            <p:cNvPr id="6173" name="Freeform 477"/>
            <p:cNvSpPr>
              <a:spLocks/>
            </p:cNvSpPr>
            <p:nvPr/>
          </p:nvSpPr>
          <p:spPr bwMode="auto">
            <a:xfrm>
              <a:off x="1571" y="2455"/>
              <a:ext cx="97" cy="65"/>
            </a:xfrm>
            <a:custGeom>
              <a:avLst/>
              <a:gdLst>
                <a:gd name="T0" fmla="*/ 0 w 68"/>
                <a:gd name="T1" fmla="*/ 0 h 45"/>
                <a:gd name="T2" fmla="*/ 138 w 68"/>
                <a:gd name="T3" fmla="*/ 94 h 45"/>
                <a:gd name="T4" fmla="*/ 138 w 68"/>
                <a:gd name="T5" fmla="*/ 71 h 45"/>
                <a:gd name="T6" fmla="*/ 47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round/>
              <a:headEnd/>
              <a:tailEnd/>
            </a:ln>
          </p:spPr>
          <p:txBody>
            <a:bodyPr/>
            <a:lstStyle/>
            <a:p>
              <a:endParaRPr lang="es-ES_tradnl"/>
            </a:p>
          </p:txBody>
        </p:sp>
        <p:sp>
          <p:nvSpPr>
            <p:cNvPr id="6174" name="Line 478"/>
            <p:cNvSpPr>
              <a:spLocks noChangeShapeType="1"/>
            </p:cNvSpPr>
            <p:nvPr/>
          </p:nvSpPr>
          <p:spPr bwMode="auto">
            <a:xfrm>
              <a:off x="3765" y="2010"/>
              <a:ext cx="47" cy="16"/>
            </a:xfrm>
            <a:prstGeom prst="line">
              <a:avLst/>
            </a:prstGeom>
            <a:noFill/>
            <a:ln w="0">
              <a:solidFill>
                <a:srgbClr val="000000"/>
              </a:solidFill>
              <a:round/>
              <a:headEnd/>
              <a:tailEnd/>
            </a:ln>
          </p:spPr>
          <p:txBody>
            <a:bodyPr/>
            <a:lstStyle/>
            <a:p>
              <a:endParaRPr lang="es-ES_tradnl"/>
            </a:p>
          </p:txBody>
        </p:sp>
        <p:sp>
          <p:nvSpPr>
            <p:cNvPr id="6175" name="Freeform 479"/>
            <p:cNvSpPr>
              <a:spLocks/>
            </p:cNvSpPr>
            <p:nvPr/>
          </p:nvSpPr>
          <p:spPr bwMode="auto">
            <a:xfrm>
              <a:off x="3749" y="1898"/>
              <a:ext cx="353" cy="447"/>
            </a:xfrm>
            <a:custGeom>
              <a:avLst/>
              <a:gdLst>
                <a:gd name="T0" fmla="*/ 23 w 246"/>
                <a:gd name="T1" fmla="*/ 570 h 312"/>
                <a:gd name="T2" fmla="*/ 46 w 246"/>
                <a:gd name="T3" fmla="*/ 526 h 312"/>
                <a:gd name="T4" fmla="*/ 46 w 246"/>
                <a:gd name="T5" fmla="*/ 480 h 312"/>
                <a:gd name="T6" fmla="*/ 0 w 246"/>
                <a:gd name="T7" fmla="*/ 433 h 312"/>
                <a:gd name="T8" fmla="*/ 0 w 246"/>
                <a:gd name="T9" fmla="*/ 411 h 312"/>
                <a:gd name="T10" fmla="*/ 23 w 246"/>
                <a:gd name="T11" fmla="*/ 388 h 312"/>
                <a:gd name="T12" fmla="*/ 23 w 246"/>
                <a:gd name="T13" fmla="*/ 275 h 312"/>
                <a:gd name="T14" fmla="*/ 46 w 246"/>
                <a:gd name="T15" fmla="*/ 252 h 312"/>
                <a:gd name="T16" fmla="*/ 46 w 246"/>
                <a:gd name="T17" fmla="*/ 228 h 312"/>
                <a:gd name="T18" fmla="*/ 67 w 246"/>
                <a:gd name="T19" fmla="*/ 228 h 312"/>
                <a:gd name="T20" fmla="*/ 67 w 246"/>
                <a:gd name="T21" fmla="*/ 138 h 312"/>
                <a:gd name="T22" fmla="*/ 115 w 246"/>
                <a:gd name="T23" fmla="*/ 115 h 312"/>
                <a:gd name="T24" fmla="*/ 115 w 246"/>
                <a:gd name="T25" fmla="*/ 92 h 312"/>
                <a:gd name="T26" fmla="*/ 184 w 246"/>
                <a:gd name="T27" fmla="*/ 23 h 312"/>
                <a:gd name="T28" fmla="*/ 298 w 246"/>
                <a:gd name="T29" fmla="*/ 0 h 312"/>
                <a:gd name="T30" fmla="*/ 482 w 246"/>
                <a:gd name="T31" fmla="*/ 70 h 312"/>
                <a:gd name="T32" fmla="*/ 507 w 246"/>
                <a:gd name="T33" fmla="*/ 275 h 312"/>
                <a:gd name="T34" fmla="*/ 482 w 246"/>
                <a:gd name="T35" fmla="*/ 321 h 312"/>
                <a:gd name="T36" fmla="*/ 482 w 246"/>
                <a:gd name="T37" fmla="*/ 342 h 312"/>
                <a:gd name="T38" fmla="*/ 459 w 246"/>
                <a:gd name="T39" fmla="*/ 342 h 312"/>
                <a:gd name="T40" fmla="*/ 459 w 246"/>
                <a:gd name="T41" fmla="*/ 365 h 312"/>
                <a:gd name="T42" fmla="*/ 436 w 246"/>
                <a:gd name="T43" fmla="*/ 388 h 312"/>
                <a:gd name="T44" fmla="*/ 413 w 246"/>
                <a:gd name="T45" fmla="*/ 388 h 312"/>
                <a:gd name="T46" fmla="*/ 392 w 246"/>
                <a:gd name="T47" fmla="*/ 411 h 312"/>
                <a:gd name="T48" fmla="*/ 369 w 246"/>
                <a:gd name="T49" fmla="*/ 411 h 312"/>
                <a:gd name="T50" fmla="*/ 344 w 246"/>
                <a:gd name="T51" fmla="*/ 457 h 312"/>
                <a:gd name="T52" fmla="*/ 321 w 246"/>
                <a:gd name="T53" fmla="*/ 480 h 312"/>
                <a:gd name="T54" fmla="*/ 321 w 246"/>
                <a:gd name="T55" fmla="*/ 503 h 312"/>
                <a:gd name="T56" fmla="*/ 298 w 246"/>
                <a:gd name="T57" fmla="*/ 549 h 312"/>
                <a:gd name="T58" fmla="*/ 298 w 246"/>
                <a:gd name="T59" fmla="*/ 570 h 312"/>
                <a:gd name="T60" fmla="*/ 138 w 246"/>
                <a:gd name="T61" fmla="*/ 640 h 312"/>
                <a:gd name="T62" fmla="*/ 23 w 246"/>
                <a:gd name="T63" fmla="*/ 570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round/>
              <a:headEnd/>
              <a:tailEnd/>
            </a:ln>
          </p:spPr>
          <p:txBody>
            <a:bodyPr/>
            <a:lstStyle/>
            <a:p>
              <a:endParaRPr lang="es-ES_tradnl"/>
            </a:p>
          </p:txBody>
        </p:sp>
        <p:sp>
          <p:nvSpPr>
            <p:cNvPr id="6176" name="Freeform 480"/>
            <p:cNvSpPr>
              <a:spLocks/>
            </p:cNvSpPr>
            <p:nvPr/>
          </p:nvSpPr>
          <p:spPr bwMode="auto">
            <a:xfrm>
              <a:off x="3830" y="1867"/>
              <a:ext cx="303" cy="270"/>
            </a:xfrm>
            <a:custGeom>
              <a:avLst/>
              <a:gdLst>
                <a:gd name="T0" fmla="*/ 0 w 212"/>
                <a:gd name="T1" fmla="*/ 137 h 189"/>
                <a:gd name="T2" fmla="*/ 0 w 212"/>
                <a:gd name="T3" fmla="*/ 114 h 189"/>
                <a:gd name="T4" fmla="*/ 23 w 212"/>
                <a:gd name="T5" fmla="*/ 91 h 189"/>
                <a:gd name="T6" fmla="*/ 44 w 212"/>
                <a:gd name="T7" fmla="*/ 44 h 189"/>
                <a:gd name="T8" fmla="*/ 90 w 212"/>
                <a:gd name="T9" fmla="*/ 23 h 189"/>
                <a:gd name="T10" fmla="*/ 114 w 212"/>
                <a:gd name="T11" fmla="*/ 0 h 189"/>
                <a:gd name="T12" fmla="*/ 227 w 212"/>
                <a:gd name="T13" fmla="*/ 0 h 189"/>
                <a:gd name="T14" fmla="*/ 274 w 212"/>
                <a:gd name="T15" fmla="*/ 23 h 189"/>
                <a:gd name="T16" fmla="*/ 342 w 212"/>
                <a:gd name="T17" fmla="*/ 44 h 189"/>
                <a:gd name="T18" fmla="*/ 389 w 212"/>
                <a:gd name="T19" fmla="*/ 91 h 189"/>
                <a:gd name="T20" fmla="*/ 389 w 212"/>
                <a:gd name="T21" fmla="*/ 114 h 189"/>
                <a:gd name="T22" fmla="*/ 410 w 212"/>
                <a:gd name="T23" fmla="*/ 159 h 189"/>
                <a:gd name="T24" fmla="*/ 433 w 212"/>
                <a:gd name="T25" fmla="*/ 227 h 189"/>
                <a:gd name="T26" fmla="*/ 410 w 212"/>
                <a:gd name="T27" fmla="*/ 271 h 189"/>
                <a:gd name="T28" fmla="*/ 410 w 212"/>
                <a:gd name="T29" fmla="*/ 319 h 189"/>
                <a:gd name="T30" fmla="*/ 389 w 212"/>
                <a:gd name="T31" fmla="*/ 363 h 189"/>
                <a:gd name="T32" fmla="*/ 363 w 212"/>
                <a:gd name="T33" fmla="*/ 386 h 189"/>
                <a:gd name="T34" fmla="*/ 342 w 212"/>
                <a:gd name="T35" fmla="*/ 386 h 189"/>
                <a:gd name="T36" fmla="*/ 363 w 212"/>
                <a:gd name="T37" fmla="*/ 386 h 189"/>
                <a:gd name="T38" fmla="*/ 363 w 212"/>
                <a:gd name="T39" fmla="*/ 363 h 189"/>
                <a:gd name="T40" fmla="*/ 296 w 212"/>
                <a:gd name="T41" fmla="*/ 363 h 189"/>
                <a:gd name="T42" fmla="*/ 319 w 212"/>
                <a:gd name="T43" fmla="*/ 363 h 189"/>
                <a:gd name="T44" fmla="*/ 319 w 212"/>
                <a:gd name="T45" fmla="*/ 386 h 189"/>
                <a:gd name="T46" fmla="*/ 296 w 212"/>
                <a:gd name="T47" fmla="*/ 386 h 189"/>
                <a:gd name="T48" fmla="*/ 296 w 212"/>
                <a:gd name="T49" fmla="*/ 363 h 189"/>
                <a:gd name="T50" fmla="*/ 296 w 212"/>
                <a:gd name="T51" fmla="*/ 386 h 189"/>
                <a:gd name="T52" fmla="*/ 274 w 212"/>
                <a:gd name="T53" fmla="*/ 386 h 189"/>
                <a:gd name="T54" fmla="*/ 252 w 212"/>
                <a:gd name="T55" fmla="*/ 363 h 189"/>
                <a:gd name="T56" fmla="*/ 227 w 212"/>
                <a:gd name="T57" fmla="*/ 363 h 189"/>
                <a:gd name="T58" fmla="*/ 252 w 212"/>
                <a:gd name="T59" fmla="*/ 296 h 189"/>
                <a:gd name="T60" fmla="*/ 252 w 212"/>
                <a:gd name="T61" fmla="*/ 227 h 189"/>
                <a:gd name="T62" fmla="*/ 274 w 212"/>
                <a:gd name="T63" fmla="*/ 227 h 189"/>
                <a:gd name="T64" fmla="*/ 274 w 212"/>
                <a:gd name="T65" fmla="*/ 204 h 189"/>
                <a:gd name="T66" fmla="*/ 296 w 212"/>
                <a:gd name="T67" fmla="*/ 181 h 189"/>
                <a:gd name="T68" fmla="*/ 296 w 212"/>
                <a:gd name="T69" fmla="*/ 159 h 189"/>
                <a:gd name="T70" fmla="*/ 274 w 212"/>
                <a:gd name="T71" fmla="*/ 159 h 189"/>
                <a:gd name="T72" fmla="*/ 274 w 212"/>
                <a:gd name="T73" fmla="*/ 137 h 189"/>
                <a:gd name="T74" fmla="*/ 204 w 212"/>
                <a:gd name="T75" fmla="*/ 137 h 189"/>
                <a:gd name="T76" fmla="*/ 182 w 212"/>
                <a:gd name="T77" fmla="*/ 114 h 189"/>
                <a:gd name="T78" fmla="*/ 227 w 212"/>
                <a:gd name="T79" fmla="*/ 114 h 189"/>
                <a:gd name="T80" fmla="*/ 204 w 212"/>
                <a:gd name="T81" fmla="*/ 91 h 189"/>
                <a:gd name="T82" fmla="*/ 137 w 212"/>
                <a:gd name="T83" fmla="*/ 91 h 189"/>
                <a:gd name="T84" fmla="*/ 159 w 212"/>
                <a:gd name="T85" fmla="*/ 91 h 189"/>
                <a:gd name="T86" fmla="*/ 137 w 212"/>
                <a:gd name="T87" fmla="*/ 67 h 189"/>
                <a:gd name="T88" fmla="*/ 114 w 212"/>
                <a:gd name="T89" fmla="*/ 67 h 189"/>
                <a:gd name="T90" fmla="*/ 90 w 212"/>
                <a:gd name="T91" fmla="*/ 91 h 189"/>
                <a:gd name="T92" fmla="*/ 67 w 212"/>
                <a:gd name="T93" fmla="*/ 91 h 189"/>
                <a:gd name="T94" fmla="*/ 90 w 212"/>
                <a:gd name="T95" fmla="*/ 91 h 189"/>
                <a:gd name="T96" fmla="*/ 90 w 212"/>
                <a:gd name="T97" fmla="*/ 67 h 189"/>
                <a:gd name="T98" fmla="*/ 114 w 212"/>
                <a:gd name="T99" fmla="*/ 67 h 189"/>
                <a:gd name="T100" fmla="*/ 67 w 212"/>
                <a:gd name="T101" fmla="*/ 67 h 189"/>
                <a:gd name="T102" fmla="*/ 44 w 212"/>
                <a:gd name="T103" fmla="*/ 91 h 189"/>
                <a:gd name="T104" fmla="*/ 44 w 212"/>
                <a:gd name="T105" fmla="*/ 114 h 189"/>
                <a:gd name="T106" fmla="*/ 23 w 212"/>
                <a:gd name="T107" fmla="*/ 114 h 189"/>
                <a:gd name="T108" fmla="*/ 0 w 212"/>
                <a:gd name="T109" fmla="*/ 137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round/>
              <a:headEnd/>
              <a:tailEnd/>
            </a:ln>
          </p:spPr>
          <p:txBody>
            <a:bodyPr/>
            <a:lstStyle/>
            <a:p>
              <a:endParaRPr lang="es-ES_tradnl"/>
            </a:p>
          </p:txBody>
        </p:sp>
        <p:sp>
          <p:nvSpPr>
            <p:cNvPr id="6177" name="Line 481"/>
            <p:cNvSpPr>
              <a:spLocks noChangeShapeType="1"/>
            </p:cNvSpPr>
            <p:nvPr/>
          </p:nvSpPr>
          <p:spPr bwMode="auto">
            <a:xfrm>
              <a:off x="4021" y="2137"/>
              <a:ext cx="2" cy="16"/>
            </a:xfrm>
            <a:prstGeom prst="line">
              <a:avLst/>
            </a:prstGeom>
            <a:noFill/>
            <a:ln w="0">
              <a:solidFill>
                <a:srgbClr val="000000"/>
              </a:solidFill>
              <a:round/>
              <a:headEnd/>
              <a:tailEnd/>
            </a:ln>
          </p:spPr>
          <p:txBody>
            <a:bodyPr/>
            <a:lstStyle/>
            <a:p>
              <a:endParaRPr lang="es-ES_tradnl"/>
            </a:p>
          </p:txBody>
        </p:sp>
        <p:sp>
          <p:nvSpPr>
            <p:cNvPr id="6178" name="Freeform 482"/>
            <p:cNvSpPr>
              <a:spLocks/>
            </p:cNvSpPr>
            <p:nvPr/>
          </p:nvSpPr>
          <p:spPr bwMode="auto">
            <a:xfrm>
              <a:off x="4037" y="2106"/>
              <a:ext cx="16" cy="47"/>
            </a:xfrm>
            <a:custGeom>
              <a:avLst/>
              <a:gdLst>
                <a:gd name="T0" fmla="*/ 0 w 11"/>
                <a:gd name="T1" fmla="*/ 67 h 33"/>
                <a:gd name="T2" fmla="*/ 0 w 11"/>
                <a:gd name="T3" fmla="*/ 44 h 33"/>
                <a:gd name="T4" fmla="*/ 23 w 11"/>
                <a:gd name="T5" fmla="*/ 44 h 33"/>
                <a:gd name="T6" fmla="*/ 23 w 11"/>
                <a:gd name="T7" fmla="*/ 23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round/>
              <a:headEnd/>
              <a:tailEnd/>
            </a:ln>
          </p:spPr>
          <p:txBody>
            <a:bodyPr/>
            <a:lstStyle/>
            <a:p>
              <a:endParaRPr lang="es-ES_tradnl"/>
            </a:p>
          </p:txBody>
        </p:sp>
        <p:sp>
          <p:nvSpPr>
            <p:cNvPr id="6179" name="Freeform 483"/>
            <p:cNvSpPr>
              <a:spLocks/>
            </p:cNvSpPr>
            <p:nvPr/>
          </p:nvSpPr>
          <p:spPr bwMode="auto">
            <a:xfrm>
              <a:off x="4037" y="2122"/>
              <a:ext cx="32" cy="31"/>
            </a:xfrm>
            <a:custGeom>
              <a:avLst/>
              <a:gdLst>
                <a:gd name="T0" fmla="*/ 47 w 22"/>
                <a:gd name="T1" fmla="*/ 0 h 22"/>
                <a:gd name="T2" fmla="*/ 47 w 22"/>
                <a:gd name="T3" fmla="*/ 23 h 22"/>
                <a:gd name="T4" fmla="*/ 23 w 22"/>
                <a:gd name="T5" fmla="*/ 44 h 22"/>
                <a:gd name="T6" fmla="*/ 0 w 22"/>
                <a:gd name="T7" fmla="*/ 44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round/>
              <a:headEnd/>
              <a:tailEnd/>
            </a:ln>
          </p:spPr>
          <p:txBody>
            <a:bodyPr/>
            <a:lstStyle/>
            <a:p>
              <a:endParaRPr lang="es-ES_tradnl"/>
            </a:p>
          </p:txBody>
        </p:sp>
        <p:sp>
          <p:nvSpPr>
            <p:cNvPr id="6180" name="Freeform 484"/>
            <p:cNvSpPr>
              <a:spLocks/>
            </p:cNvSpPr>
            <p:nvPr/>
          </p:nvSpPr>
          <p:spPr bwMode="auto">
            <a:xfrm>
              <a:off x="3812" y="2026"/>
              <a:ext cx="2" cy="16"/>
            </a:xfrm>
            <a:custGeom>
              <a:avLst/>
              <a:gdLst>
                <a:gd name="T0" fmla="*/ 0 w 2"/>
                <a:gd name="T1" fmla="*/ 23 h 11"/>
                <a:gd name="T2" fmla="*/ 0 w 2"/>
                <a:gd name="T3" fmla="*/ 0 h 11"/>
                <a:gd name="T4" fmla="*/ 0 w 2"/>
                <a:gd name="T5" fmla="*/ 2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round/>
              <a:headEnd/>
              <a:tailEnd/>
            </a:ln>
          </p:spPr>
          <p:txBody>
            <a:bodyPr/>
            <a:lstStyle/>
            <a:p>
              <a:endParaRPr lang="es-ES_tradnl"/>
            </a:p>
          </p:txBody>
        </p:sp>
        <p:sp>
          <p:nvSpPr>
            <p:cNvPr id="6181" name="Freeform 485"/>
            <p:cNvSpPr>
              <a:spLocks/>
            </p:cNvSpPr>
            <p:nvPr/>
          </p:nvSpPr>
          <p:spPr bwMode="auto">
            <a:xfrm>
              <a:off x="3877" y="2057"/>
              <a:ext cx="1" cy="33"/>
            </a:xfrm>
            <a:custGeom>
              <a:avLst/>
              <a:gdLst>
                <a:gd name="T0" fmla="*/ 0 w 1"/>
                <a:gd name="T1" fmla="*/ 24 h 23"/>
                <a:gd name="T2" fmla="*/ 0 w 1"/>
                <a:gd name="T3" fmla="*/ 0 h 23"/>
                <a:gd name="T4" fmla="*/ 0 w 1"/>
                <a:gd name="T5" fmla="*/ 47 h 23"/>
                <a:gd name="T6" fmla="*/ 0 w 1"/>
                <a:gd name="T7" fmla="*/ 24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round/>
              <a:headEnd/>
              <a:tailEnd/>
            </a:ln>
          </p:spPr>
          <p:txBody>
            <a:bodyPr/>
            <a:lstStyle/>
            <a:p>
              <a:endParaRPr lang="es-ES_tradnl"/>
            </a:p>
          </p:txBody>
        </p:sp>
        <p:sp>
          <p:nvSpPr>
            <p:cNvPr id="6182" name="Freeform 486"/>
            <p:cNvSpPr>
              <a:spLocks/>
            </p:cNvSpPr>
            <p:nvPr/>
          </p:nvSpPr>
          <p:spPr bwMode="auto">
            <a:xfrm>
              <a:off x="3877" y="2057"/>
              <a:ext cx="33" cy="33"/>
            </a:xfrm>
            <a:custGeom>
              <a:avLst/>
              <a:gdLst>
                <a:gd name="T0" fmla="*/ 0 w 23"/>
                <a:gd name="T1" fmla="*/ 0 h 23"/>
                <a:gd name="T2" fmla="*/ 23 w 23"/>
                <a:gd name="T3" fmla="*/ 24 h 23"/>
                <a:gd name="T4" fmla="*/ 23 w 23"/>
                <a:gd name="T5" fmla="*/ 47 h 23"/>
                <a:gd name="T6" fmla="*/ 47 w 23"/>
                <a:gd name="T7" fmla="*/ 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round/>
              <a:headEnd/>
              <a:tailEnd/>
            </a:ln>
          </p:spPr>
          <p:txBody>
            <a:bodyPr/>
            <a:lstStyle/>
            <a:p>
              <a:endParaRPr lang="es-ES_tradnl"/>
            </a:p>
          </p:txBody>
        </p:sp>
        <p:sp>
          <p:nvSpPr>
            <p:cNvPr id="6183" name="Freeform 487"/>
            <p:cNvSpPr>
              <a:spLocks/>
            </p:cNvSpPr>
            <p:nvPr/>
          </p:nvSpPr>
          <p:spPr bwMode="auto">
            <a:xfrm>
              <a:off x="3797" y="2026"/>
              <a:ext cx="33" cy="16"/>
            </a:xfrm>
            <a:custGeom>
              <a:avLst/>
              <a:gdLst>
                <a:gd name="T0" fmla="*/ 0 w 23"/>
                <a:gd name="T1" fmla="*/ 0 h 11"/>
                <a:gd name="T2" fmla="*/ 23 w 23"/>
                <a:gd name="T3" fmla="*/ 0 h 11"/>
                <a:gd name="T4" fmla="*/ 23 w 23"/>
                <a:gd name="T5" fmla="*/ 23 h 11"/>
                <a:gd name="T6" fmla="*/ 47 w 23"/>
                <a:gd name="T7" fmla="*/ 23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round/>
              <a:headEnd/>
              <a:tailEnd/>
            </a:ln>
          </p:spPr>
          <p:txBody>
            <a:bodyPr/>
            <a:lstStyle/>
            <a:p>
              <a:endParaRPr lang="es-ES_tradnl"/>
            </a:p>
          </p:txBody>
        </p:sp>
        <p:sp>
          <p:nvSpPr>
            <p:cNvPr id="6184" name="Freeform 488"/>
            <p:cNvSpPr>
              <a:spLocks/>
            </p:cNvSpPr>
            <p:nvPr/>
          </p:nvSpPr>
          <p:spPr bwMode="auto">
            <a:xfrm>
              <a:off x="3781" y="2010"/>
              <a:ext cx="49" cy="112"/>
            </a:xfrm>
            <a:custGeom>
              <a:avLst/>
              <a:gdLst>
                <a:gd name="T0" fmla="*/ 46 w 34"/>
                <a:gd name="T1" fmla="*/ 0 h 78"/>
                <a:gd name="T2" fmla="*/ 71 w 34"/>
                <a:gd name="T3" fmla="*/ 0 h 78"/>
                <a:gd name="T4" fmla="*/ 71 w 34"/>
                <a:gd name="T5" fmla="*/ 46 h 78"/>
                <a:gd name="T6" fmla="*/ 23 w 34"/>
                <a:gd name="T7" fmla="*/ 93 h 78"/>
                <a:gd name="T8" fmla="*/ 0 w 34"/>
                <a:gd name="T9" fmla="*/ 93 h 78"/>
                <a:gd name="T10" fmla="*/ 0 w 34"/>
                <a:gd name="T11" fmla="*/ 138 h 78"/>
                <a:gd name="T12" fmla="*/ 23 w 34"/>
                <a:gd name="T13" fmla="*/ 138 h 78"/>
                <a:gd name="T14" fmla="*/ 23 w 34"/>
                <a:gd name="T15" fmla="*/ 161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round/>
              <a:headEnd/>
              <a:tailEnd/>
            </a:ln>
          </p:spPr>
          <p:txBody>
            <a:bodyPr/>
            <a:lstStyle/>
            <a:p>
              <a:endParaRPr lang="es-ES_tradnl"/>
            </a:p>
          </p:txBody>
        </p:sp>
        <p:sp>
          <p:nvSpPr>
            <p:cNvPr id="6185" name="Freeform 489"/>
            <p:cNvSpPr>
              <a:spLocks/>
            </p:cNvSpPr>
            <p:nvPr/>
          </p:nvSpPr>
          <p:spPr bwMode="auto">
            <a:xfrm>
              <a:off x="3797" y="2106"/>
              <a:ext cx="48" cy="16"/>
            </a:xfrm>
            <a:custGeom>
              <a:avLst/>
              <a:gdLst>
                <a:gd name="T0" fmla="*/ 0 w 34"/>
                <a:gd name="T1" fmla="*/ 0 h 11"/>
                <a:gd name="T2" fmla="*/ 23 w 34"/>
                <a:gd name="T3" fmla="*/ 0 h 11"/>
                <a:gd name="T4" fmla="*/ 23 w 34"/>
                <a:gd name="T5" fmla="*/ 23 h 11"/>
                <a:gd name="T6" fmla="*/ 45 w 34"/>
                <a:gd name="T7" fmla="*/ 23 h 11"/>
                <a:gd name="T8" fmla="*/ 68 w 34"/>
                <a:gd name="T9" fmla="*/ 0 h 11"/>
                <a:gd name="T10" fmla="*/ 45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round/>
              <a:headEnd/>
              <a:tailEnd/>
            </a:ln>
          </p:spPr>
          <p:txBody>
            <a:bodyPr/>
            <a:lstStyle/>
            <a:p>
              <a:endParaRPr lang="es-ES_tradnl"/>
            </a:p>
          </p:txBody>
        </p:sp>
        <p:sp>
          <p:nvSpPr>
            <p:cNvPr id="6186" name="Freeform 490"/>
            <p:cNvSpPr>
              <a:spLocks/>
            </p:cNvSpPr>
            <p:nvPr/>
          </p:nvSpPr>
          <p:spPr bwMode="auto">
            <a:xfrm>
              <a:off x="3765" y="1994"/>
              <a:ext cx="160" cy="128"/>
            </a:xfrm>
            <a:custGeom>
              <a:avLst/>
              <a:gdLst>
                <a:gd name="T0" fmla="*/ 23 w 112"/>
                <a:gd name="T1" fmla="*/ 116 h 89"/>
                <a:gd name="T2" fmla="*/ 0 w 112"/>
                <a:gd name="T3" fmla="*/ 116 h 89"/>
                <a:gd name="T4" fmla="*/ 0 w 112"/>
                <a:gd name="T5" fmla="*/ 0 h 89"/>
                <a:gd name="T6" fmla="*/ 23 w 112"/>
                <a:gd name="T7" fmla="*/ 0 h 89"/>
                <a:gd name="T8" fmla="*/ 44 w 112"/>
                <a:gd name="T9" fmla="*/ 23 h 89"/>
                <a:gd name="T10" fmla="*/ 159 w 112"/>
                <a:gd name="T11" fmla="*/ 68 h 89"/>
                <a:gd name="T12" fmla="*/ 206 w 112"/>
                <a:gd name="T13" fmla="*/ 68 h 89"/>
                <a:gd name="T14" fmla="*/ 206 w 112"/>
                <a:gd name="T15" fmla="*/ 91 h 89"/>
                <a:gd name="T16" fmla="*/ 229 w 112"/>
                <a:gd name="T17" fmla="*/ 91 h 89"/>
                <a:gd name="T18" fmla="*/ 229 w 112"/>
                <a:gd name="T19" fmla="*/ 138 h 89"/>
                <a:gd name="T20" fmla="*/ 206 w 112"/>
                <a:gd name="T21" fmla="*/ 161 h 89"/>
                <a:gd name="T22" fmla="*/ 206 w 112"/>
                <a:gd name="T23" fmla="*/ 184 h 89"/>
                <a:gd name="T24" fmla="*/ 137 w 112"/>
                <a:gd name="T25" fmla="*/ 184 h 89"/>
                <a:gd name="T26" fmla="*/ 114 w 112"/>
                <a:gd name="T27" fmla="*/ 161 h 89"/>
                <a:gd name="T28" fmla="*/ 114 w 112"/>
                <a:gd name="T29" fmla="*/ 138 h 89"/>
                <a:gd name="T30" fmla="*/ 91 w 112"/>
                <a:gd name="T31" fmla="*/ 116 h 89"/>
                <a:gd name="T32" fmla="*/ 91 w 112"/>
                <a:gd name="T33" fmla="*/ 91 h 89"/>
                <a:gd name="T34" fmla="*/ 137 w 112"/>
                <a:gd name="T35" fmla="*/ 46 h 89"/>
                <a:gd name="T36" fmla="*/ 159 w 112"/>
                <a:gd name="T37" fmla="*/ 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round/>
              <a:headEnd/>
              <a:tailEnd/>
            </a:ln>
          </p:spPr>
          <p:txBody>
            <a:bodyPr/>
            <a:lstStyle/>
            <a:p>
              <a:endParaRPr lang="es-ES_tradnl"/>
            </a:p>
          </p:txBody>
        </p:sp>
        <p:sp>
          <p:nvSpPr>
            <p:cNvPr id="6187" name="Line 491"/>
            <p:cNvSpPr>
              <a:spLocks noChangeShapeType="1"/>
            </p:cNvSpPr>
            <p:nvPr/>
          </p:nvSpPr>
          <p:spPr bwMode="auto">
            <a:xfrm>
              <a:off x="3830" y="2042"/>
              <a:ext cx="15" cy="1"/>
            </a:xfrm>
            <a:prstGeom prst="line">
              <a:avLst/>
            </a:prstGeom>
            <a:noFill/>
            <a:ln w="0">
              <a:solidFill>
                <a:srgbClr val="000000"/>
              </a:solidFill>
              <a:round/>
              <a:headEnd/>
              <a:tailEnd/>
            </a:ln>
          </p:spPr>
          <p:txBody>
            <a:bodyPr/>
            <a:lstStyle/>
            <a:p>
              <a:endParaRPr lang="es-ES_tradnl"/>
            </a:p>
          </p:txBody>
        </p:sp>
        <p:sp>
          <p:nvSpPr>
            <p:cNvPr id="6188" name="Line 492"/>
            <p:cNvSpPr>
              <a:spLocks noChangeShapeType="1"/>
            </p:cNvSpPr>
            <p:nvPr/>
          </p:nvSpPr>
          <p:spPr bwMode="auto">
            <a:xfrm>
              <a:off x="3925" y="2075"/>
              <a:ext cx="112" cy="15"/>
            </a:xfrm>
            <a:prstGeom prst="line">
              <a:avLst/>
            </a:prstGeom>
            <a:noFill/>
            <a:ln w="0">
              <a:solidFill>
                <a:srgbClr val="000000"/>
              </a:solidFill>
              <a:round/>
              <a:headEnd/>
              <a:tailEnd/>
            </a:ln>
          </p:spPr>
          <p:txBody>
            <a:bodyPr/>
            <a:lstStyle/>
            <a:p>
              <a:endParaRPr lang="es-ES_tradnl"/>
            </a:p>
          </p:txBody>
        </p:sp>
        <p:sp>
          <p:nvSpPr>
            <p:cNvPr id="6189" name="Freeform 493"/>
            <p:cNvSpPr>
              <a:spLocks/>
            </p:cNvSpPr>
            <p:nvPr/>
          </p:nvSpPr>
          <p:spPr bwMode="auto">
            <a:xfrm>
              <a:off x="3781" y="2122"/>
              <a:ext cx="64" cy="47"/>
            </a:xfrm>
            <a:custGeom>
              <a:avLst/>
              <a:gdLst>
                <a:gd name="T0" fmla="*/ 0 w 45"/>
                <a:gd name="T1" fmla="*/ 0 h 33"/>
                <a:gd name="T2" fmla="*/ 0 w 45"/>
                <a:gd name="T3" fmla="*/ 23 h 33"/>
                <a:gd name="T4" fmla="*/ 23 w 45"/>
                <a:gd name="T5" fmla="*/ 23 h 33"/>
                <a:gd name="T6" fmla="*/ 44 w 45"/>
                <a:gd name="T7" fmla="*/ 44 h 33"/>
                <a:gd name="T8" fmla="*/ 68 w 45"/>
                <a:gd name="T9" fmla="*/ 44 h 33"/>
                <a:gd name="T10" fmla="*/ 91 w 45"/>
                <a:gd name="T11" fmla="*/ 67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round/>
              <a:headEnd/>
              <a:tailEnd/>
            </a:ln>
          </p:spPr>
          <p:txBody>
            <a:bodyPr/>
            <a:lstStyle/>
            <a:p>
              <a:endParaRPr lang="es-ES_tradnl"/>
            </a:p>
          </p:txBody>
        </p:sp>
        <p:sp>
          <p:nvSpPr>
            <p:cNvPr id="6190" name="Freeform 494"/>
            <p:cNvSpPr>
              <a:spLocks/>
            </p:cNvSpPr>
            <p:nvPr/>
          </p:nvSpPr>
          <p:spPr bwMode="auto">
            <a:xfrm>
              <a:off x="3781" y="2137"/>
              <a:ext cx="64" cy="32"/>
            </a:xfrm>
            <a:custGeom>
              <a:avLst/>
              <a:gdLst>
                <a:gd name="T0" fmla="*/ 0 w 45"/>
                <a:gd name="T1" fmla="*/ 0 h 22"/>
                <a:gd name="T2" fmla="*/ 0 w 45"/>
                <a:gd name="T3" fmla="*/ 23 h 22"/>
                <a:gd name="T4" fmla="*/ 44 w 45"/>
                <a:gd name="T5" fmla="*/ 23 h 22"/>
                <a:gd name="T6" fmla="*/ 44 w 45"/>
                <a:gd name="T7" fmla="*/ 47 h 22"/>
                <a:gd name="T8" fmla="*/ 91 w 45"/>
                <a:gd name="T9" fmla="*/ 47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round/>
              <a:headEnd/>
              <a:tailEnd/>
            </a:ln>
          </p:spPr>
          <p:txBody>
            <a:bodyPr/>
            <a:lstStyle/>
            <a:p>
              <a:endParaRPr lang="es-ES_tradnl"/>
            </a:p>
          </p:txBody>
        </p:sp>
        <p:sp>
          <p:nvSpPr>
            <p:cNvPr id="6191" name="Freeform 495"/>
            <p:cNvSpPr>
              <a:spLocks/>
            </p:cNvSpPr>
            <p:nvPr/>
          </p:nvSpPr>
          <p:spPr bwMode="auto">
            <a:xfrm>
              <a:off x="3781" y="2137"/>
              <a:ext cx="31" cy="32"/>
            </a:xfrm>
            <a:custGeom>
              <a:avLst/>
              <a:gdLst>
                <a:gd name="T0" fmla="*/ 0 w 22"/>
                <a:gd name="T1" fmla="*/ 0 h 22"/>
                <a:gd name="T2" fmla="*/ 0 w 22"/>
                <a:gd name="T3" fmla="*/ 23 h 22"/>
                <a:gd name="T4" fmla="*/ 23 w 22"/>
                <a:gd name="T5" fmla="*/ 47 h 22"/>
                <a:gd name="T6" fmla="*/ 44 w 22"/>
                <a:gd name="T7" fmla="*/ 47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round/>
              <a:headEnd/>
              <a:tailEnd/>
            </a:ln>
          </p:spPr>
          <p:txBody>
            <a:bodyPr/>
            <a:lstStyle/>
            <a:p>
              <a:endParaRPr lang="es-ES_tradnl"/>
            </a:p>
          </p:txBody>
        </p:sp>
        <p:sp>
          <p:nvSpPr>
            <p:cNvPr id="6192" name="Line 496"/>
            <p:cNvSpPr>
              <a:spLocks noChangeShapeType="1"/>
            </p:cNvSpPr>
            <p:nvPr/>
          </p:nvSpPr>
          <p:spPr bwMode="auto">
            <a:xfrm>
              <a:off x="3845" y="2153"/>
              <a:ext cx="2" cy="16"/>
            </a:xfrm>
            <a:prstGeom prst="line">
              <a:avLst/>
            </a:prstGeom>
            <a:noFill/>
            <a:ln w="0">
              <a:solidFill>
                <a:srgbClr val="000000"/>
              </a:solidFill>
              <a:round/>
              <a:headEnd/>
              <a:tailEnd/>
            </a:ln>
          </p:spPr>
          <p:txBody>
            <a:bodyPr/>
            <a:lstStyle/>
            <a:p>
              <a:endParaRPr lang="es-ES_tradnl"/>
            </a:p>
          </p:txBody>
        </p:sp>
        <p:sp>
          <p:nvSpPr>
            <p:cNvPr id="6193" name="Freeform 497"/>
            <p:cNvSpPr>
              <a:spLocks/>
            </p:cNvSpPr>
            <p:nvPr/>
          </p:nvSpPr>
          <p:spPr bwMode="auto">
            <a:xfrm>
              <a:off x="3765" y="2281"/>
              <a:ext cx="65" cy="31"/>
            </a:xfrm>
            <a:custGeom>
              <a:avLst/>
              <a:gdLst>
                <a:gd name="T0" fmla="*/ 0 w 45"/>
                <a:gd name="T1" fmla="*/ 0 h 22"/>
                <a:gd name="T2" fmla="*/ 69 w 45"/>
                <a:gd name="T3" fmla="*/ 0 h 22"/>
                <a:gd name="T4" fmla="*/ 94 w 45"/>
                <a:gd name="T5" fmla="*/ 23 h 22"/>
                <a:gd name="T6" fmla="*/ 94 w 45"/>
                <a:gd name="T7" fmla="*/ 44 h 22"/>
                <a:gd name="T8" fmla="*/ 69 w 45"/>
                <a:gd name="T9" fmla="*/ 44 h 22"/>
                <a:gd name="T10" fmla="*/ 46 w 45"/>
                <a:gd name="T11" fmla="*/ 23 h 22"/>
                <a:gd name="T12" fmla="*/ 23 w 45"/>
                <a:gd name="T13" fmla="*/ 23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6194" name="Freeform 498"/>
            <p:cNvSpPr>
              <a:spLocks/>
            </p:cNvSpPr>
            <p:nvPr/>
          </p:nvSpPr>
          <p:spPr bwMode="auto">
            <a:xfrm>
              <a:off x="3701" y="2265"/>
              <a:ext cx="80" cy="31"/>
            </a:xfrm>
            <a:custGeom>
              <a:avLst/>
              <a:gdLst>
                <a:gd name="T0" fmla="*/ 0 w 56"/>
                <a:gd name="T1" fmla="*/ 44 h 22"/>
                <a:gd name="T2" fmla="*/ 114 w 56"/>
                <a:gd name="T3" fmla="*/ 0 h 22"/>
                <a:gd name="T4" fmla="*/ 114 w 56"/>
                <a:gd name="T5" fmla="*/ 44 h 22"/>
                <a:gd name="T6" fmla="*/ 0 w 56"/>
                <a:gd name="T7" fmla="*/ 44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round/>
              <a:headEnd/>
              <a:tailEnd/>
            </a:ln>
          </p:spPr>
          <p:txBody>
            <a:bodyPr/>
            <a:lstStyle/>
            <a:p>
              <a:endParaRPr lang="es-ES_tradnl"/>
            </a:p>
          </p:txBody>
        </p:sp>
        <p:sp>
          <p:nvSpPr>
            <p:cNvPr id="6195" name="Freeform 499"/>
            <p:cNvSpPr>
              <a:spLocks/>
            </p:cNvSpPr>
            <p:nvPr/>
          </p:nvSpPr>
          <p:spPr bwMode="auto">
            <a:xfrm>
              <a:off x="3781" y="2265"/>
              <a:ext cx="176" cy="111"/>
            </a:xfrm>
            <a:custGeom>
              <a:avLst/>
              <a:gdLst>
                <a:gd name="T0" fmla="*/ 23 w 123"/>
                <a:gd name="T1" fmla="*/ 158 h 78"/>
                <a:gd name="T2" fmla="*/ 0 w 123"/>
                <a:gd name="T3" fmla="*/ 44 h 78"/>
                <a:gd name="T4" fmla="*/ 70 w 123"/>
                <a:gd name="T5" fmla="*/ 44 h 78"/>
                <a:gd name="T6" fmla="*/ 185 w 123"/>
                <a:gd name="T7" fmla="*/ 23 h 78"/>
                <a:gd name="T8" fmla="*/ 229 w 123"/>
                <a:gd name="T9" fmla="*/ 23 h 78"/>
                <a:gd name="T10" fmla="*/ 252 w 123"/>
                <a:gd name="T11" fmla="*/ 0 h 78"/>
                <a:gd name="T12" fmla="*/ 252 w 123"/>
                <a:gd name="T13" fmla="*/ 23 h 78"/>
                <a:gd name="T14" fmla="*/ 207 w 123"/>
                <a:gd name="T15" fmla="*/ 67 h 78"/>
                <a:gd name="T16" fmla="*/ 185 w 123"/>
                <a:gd name="T17" fmla="*/ 67 h 78"/>
                <a:gd name="T18" fmla="*/ 92 w 123"/>
                <a:gd name="T19" fmla="*/ 114 h 78"/>
                <a:gd name="T20" fmla="*/ 44 w 123"/>
                <a:gd name="T21" fmla="*/ 158 h 78"/>
                <a:gd name="T22" fmla="*/ 23 w 123"/>
                <a:gd name="T23" fmla="*/ 1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round/>
              <a:headEnd/>
              <a:tailEnd/>
            </a:ln>
          </p:spPr>
          <p:txBody>
            <a:bodyPr/>
            <a:lstStyle/>
            <a:p>
              <a:endParaRPr lang="es-ES_tradnl"/>
            </a:p>
          </p:txBody>
        </p:sp>
        <p:sp>
          <p:nvSpPr>
            <p:cNvPr id="6196" name="Freeform 500"/>
            <p:cNvSpPr>
              <a:spLocks/>
            </p:cNvSpPr>
            <p:nvPr/>
          </p:nvSpPr>
          <p:spPr bwMode="auto">
            <a:xfrm>
              <a:off x="3573" y="2265"/>
              <a:ext cx="400" cy="223"/>
            </a:xfrm>
            <a:custGeom>
              <a:avLst/>
              <a:gdLst>
                <a:gd name="T0" fmla="*/ 0 w 279"/>
                <a:gd name="T1" fmla="*/ 272 h 156"/>
                <a:gd name="T2" fmla="*/ 90 w 279"/>
                <a:gd name="T3" fmla="*/ 249 h 156"/>
                <a:gd name="T4" fmla="*/ 138 w 279"/>
                <a:gd name="T5" fmla="*/ 227 h 156"/>
                <a:gd name="T6" fmla="*/ 252 w 279"/>
                <a:gd name="T7" fmla="*/ 182 h 156"/>
                <a:gd name="T8" fmla="*/ 321 w 279"/>
                <a:gd name="T9" fmla="*/ 160 h 156"/>
                <a:gd name="T10" fmla="*/ 506 w 279"/>
                <a:gd name="T11" fmla="*/ 67 h 156"/>
                <a:gd name="T12" fmla="*/ 573 w 279"/>
                <a:gd name="T13" fmla="*/ 0 h 156"/>
                <a:gd name="T14" fmla="*/ 573 w 279"/>
                <a:gd name="T15" fmla="*/ 44 h 156"/>
                <a:gd name="T16" fmla="*/ 436 w 279"/>
                <a:gd name="T17" fmla="*/ 160 h 156"/>
                <a:gd name="T18" fmla="*/ 23 w 279"/>
                <a:gd name="T19" fmla="*/ 319 h 156"/>
                <a:gd name="T20" fmla="*/ 0 w 279"/>
                <a:gd name="T21" fmla="*/ 27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round/>
              <a:headEnd/>
              <a:tailEnd/>
            </a:ln>
          </p:spPr>
          <p:txBody>
            <a:bodyPr/>
            <a:lstStyle/>
            <a:p>
              <a:endParaRPr lang="es-ES_tradnl"/>
            </a:p>
          </p:txBody>
        </p:sp>
        <p:sp>
          <p:nvSpPr>
            <p:cNvPr id="6197" name="Line 501"/>
            <p:cNvSpPr>
              <a:spLocks noChangeShapeType="1"/>
            </p:cNvSpPr>
            <p:nvPr/>
          </p:nvSpPr>
          <p:spPr bwMode="auto">
            <a:xfrm>
              <a:off x="3781" y="2233"/>
              <a:ext cx="144" cy="2"/>
            </a:xfrm>
            <a:prstGeom prst="line">
              <a:avLst/>
            </a:prstGeom>
            <a:noFill/>
            <a:ln w="0">
              <a:solidFill>
                <a:srgbClr val="000000"/>
              </a:solidFill>
              <a:round/>
              <a:headEnd/>
              <a:tailEnd/>
            </a:ln>
          </p:spPr>
          <p:txBody>
            <a:bodyPr/>
            <a:lstStyle/>
            <a:p>
              <a:endParaRPr lang="es-ES_tradnl"/>
            </a:p>
          </p:txBody>
        </p:sp>
        <p:sp>
          <p:nvSpPr>
            <p:cNvPr id="6198" name="Line 502"/>
            <p:cNvSpPr>
              <a:spLocks noChangeShapeType="1"/>
            </p:cNvSpPr>
            <p:nvPr/>
          </p:nvSpPr>
          <p:spPr bwMode="auto">
            <a:xfrm flipH="1" flipV="1">
              <a:off x="3989" y="2169"/>
              <a:ext cx="17" cy="16"/>
            </a:xfrm>
            <a:prstGeom prst="line">
              <a:avLst/>
            </a:prstGeom>
            <a:noFill/>
            <a:ln w="0">
              <a:solidFill>
                <a:srgbClr val="000000"/>
              </a:solidFill>
              <a:round/>
              <a:headEnd/>
              <a:tailEnd/>
            </a:ln>
          </p:spPr>
          <p:txBody>
            <a:bodyPr/>
            <a:lstStyle/>
            <a:p>
              <a:endParaRPr lang="es-ES_tradnl"/>
            </a:p>
          </p:txBody>
        </p:sp>
        <p:sp>
          <p:nvSpPr>
            <p:cNvPr id="6199" name="Freeform 503"/>
            <p:cNvSpPr>
              <a:spLocks/>
            </p:cNvSpPr>
            <p:nvPr/>
          </p:nvSpPr>
          <p:spPr bwMode="auto">
            <a:xfrm>
              <a:off x="4069" y="2122"/>
              <a:ext cx="15" cy="15"/>
            </a:xfrm>
            <a:custGeom>
              <a:avLst/>
              <a:gdLst>
                <a:gd name="T0" fmla="*/ 20 w 11"/>
                <a:gd name="T1" fmla="*/ 0 h 11"/>
                <a:gd name="T2" fmla="*/ 20 w 11"/>
                <a:gd name="T3" fmla="*/ 20 h 11"/>
                <a:gd name="T4" fmla="*/ 0 w 11"/>
                <a:gd name="T5" fmla="*/ 20 h 11"/>
                <a:gd name="T6" fmla="*/ 2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round/>
              <a:headEnd/>
              <a:tailEnd/>
            </a:ln>
          </p:spPr>
          <p:txBody>
            <a:bodyPr/>
            <a:lstStyle/>
            <a:p>
              <a:endParaRPr lang="es-ES_tradnl"/>
            </a:p>
          </p:txBody>
        </p:sp>
        <p:sp>
          <p:nvSpPr>
            <p:cNvPr id="6200" name="Rectangle 504"/>
            <p:cNvSpPr>
              <a:spLocks noChangeArrowheads="1"/>
            </p:cNvSpPr>
            <p:nvPr/>
          </p:nvSpPr>
          <p:spPr bwMode="auto">
            <a:xfrm>
              <a:off x="1260" y="2694"/>
              <a:ext cx="3300" cy="378"/>
            </a:xfrm>
            <a:prstGeom prst="rect">
              <a:avLst/>
            </a:prstGeom>
            <a:solidFill>
              <a:srgbClr val="996600"/>
            </a:solidFill>
            <a:ln w="9525">
              <a:noFill/>
              <a:miter lim="800000"/>
              <a:headEnd/>
              <a:tailEnd/>
            </a:ln>
          </p:spPr>
          <p:txBody>
            <a:bodyPr wrap="none" anchor="ctr"/>
            <a:lstStyle/>
            <a:p>
              <a:pPr algn="ctr"/>
              <a:endParaRPr lang="es-ES_tradnl" sz="2400">
                <a:solidFill>
                  <a:srgbClr val="000000"/>
                </a:solidFill>
                <a:latin typeface="Times New Roman" pitchFamily="18" charset="0"/>
              </a:endParaRPr>
            </a:p>
          </p:txBody>
        </p:sp>
      </p:grpSp>
      <p:grpSp>
        <p:nvGrpSpPr>
          <p:cNvPr id="7" name="Group 91"/>
          <p:cNvGrpSpPr>
            <a:grpSpLocks/>
          </p:cNvGrpSpPr>
          <p:nvPr/>
        </p:nvGrpSpPr>
        <p:grpSpPr bwMode="auto">
          <a:xfrm>
            <a:off x="3500438" y="5508625"/>
            <a:ext cx="2141537" cy="911225"/>
            <a:chOff x="2205" y="3402"/>
            <a:chExt cx="1349" cy="574"/>
          </a:xfrm>
        </p:grpSpPr>
        <p:sp>
          <p:nvSpPr>
            <p:cNvPr id="6163" name="Rectangle 92"/>
            <p:cNvSpPr>
              <a:spLocks noChangeArrowheads="1"/>
            </p:cNvSpPr>
            <p:nvPr/>
          </p:nvSpPr>
          <p:spPr bwMode="auto">
            <a:xfrm>
              <a:off x="2205" y="3410"/>
              <a:ext cx="1349" cy="554"/>
            </a:xfrm>
            <a:prstGeom prst="rect">
              <a:avLst/>
            </a:prstGeom>
            <a:solidFill>
              <a:srgbClr val="99FF66"/>
            </a:solidFill>
            <a:ln w="9525">
              <a:noFill/>
              <a:miter lim="800000"/>
              <a:headEnd/>
              <a:tailEnd/>
            </a:ln>
          </p:spPr>
          <p:txBody>
            <a:bodyPr wrap="none" anchor="ctr"/>
            <a:lstStyle/>
            <a:p>
              <a:endParaRPr lang="es-ES_tradnl">
                <a:solidFill>
                  <a:srgbClr val="000000"/>
                </a:solidFill>
              </a:endParaRPr>
            </a:p>
          </p:txBody>
        </p:sp>
        <p:graphicFrame>
          <p:nvGraphicFramePr>
            <p:cNvPr id="6146" name="Object 2"/>
            <p:cNvGraphicFramePr>
              <a:graphicFrameLocks noChangeAspect="1"/>
            </p:cNvGraphicFramePr>
            <p:nvPr/>
          </p:nvGraphicFramePr>
          <p:xfrm>
            <a:off x="2309" y="3402"/>
            <a:ext cx="1109" cy="574"/>
          </p:xfrm>
          <a:graphic>
            <a:graphicData uri="http://schemas.openxmlformats.org/presentationml/2006/ole">
              <p:oleObj spid="_x0000_s6146" name="Ecuación" r:id="rId3" imgW="368280" imgH="190440" progId="Equation.3">
                <p:embed/>
              </p:oleObj>
            </a:graphicData>
          </a:graphic>
        </p:graphicFrame>
      </p:grpSp>
      <p:sp>
        <p:nvSpPr>
          <p:cNvPr id="6158" name="Text Box 3"/>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a:spcBef>
                <a:spcPct val="50000"/>
              </a:spcBef>
            </a:pPr>
            <a:r>
              <a:rPr lang="es-ES" sz="2400" b="1">
                <a:solidFill>
                  <a:srgbClr val="FFFFFF"/>
                </a:solidFill>
              </a:rPr>
              <a:t>Observadores y fuente de ondas en reposo</a:t>
            </a:r>
            <a:r>
              <a:rPr lang="es-ES" b="1">
                <a:solidFill>
                  <a:srgbClr val="000000"/>
                </a:solidFill>
              </a:rPr>
              <a:t> </a:t>
            </a:r>
          </a:p>
        </p:txBody>
      </p:sp>
      <p:sp>
        <p:nvSpPr>
          <p:cNvPr id="634975" name="Oval 95"/>
          <p:cNvSpPr>
            <a:spLocks noChangeArrowheads="1"/>
          </p:cNvSpPr>
          <p:nvPr/>
        </p:nvSpPr>
        <p:spPr bwMode="auto">
          <a:xfrm>
            <a:off x="2227263" y="723900"/>
            <a:ext cx="4546600" cy="4546600"/>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634976" name="Oval 96"/>
          <p:cNvSpPr>
            <a:spLocks noChangeArrowheads="1"/>
          </p:cNvSpPr>
          <p:nvPr/>
        </p:nvSpPr>
        <p:spPr bwMode="auto">
          <a:xfrm>
            <a:off x="2700338" y="1184275"/>
            <a:ext cx="3609975" cy="3609975"/>
          </a:xfrm>
          <a:prstGeom prst="ellipse">
            <a:avLst/>
          </a:prstGeom>
          <a:noFill/>
          <a:ln w="28575">
            <a:solidFill>
              <a:srgbClr val="669900"/>
            </a:solidFill>
            <a:round/>
            <a:headEnd/>
            <a:tailEnd/>
          </a:ln>
        </p:spPr>
        <p:txBody>
          <a:bodyPr wrap="none" anchor="ctr"/>
          <a:lstStyle/>
          <a:p>
            <a:endParaRPr lang="es-ES_tradnl">
              <a:solidFill>
                <a:srgbClr val="000000"/>
              </a:solidFill>
            </a:endParaRPr>
          </a:p>
        </p:txBody>
      </p:sp>
      <p:sp>
        <p:nvSpPr>
          <p:cNvPr id="634977" name="Oval 97"/>
          <p:cNvSpPr>
            <a:spLocks noChangeArrowheads="1"/>
          </p:cNvSpPr>
          <p:nvPr/>
        </p:nvSpPr>
        <p:spPr bwMode="auto">
          <a:xfrm>
            <a:off x="3203575" y="1663700"/>
            <a:ext cx="2673350" cy="2673350"/>
          </a:xfrm>
          <a:prstGeom prst="ellipse">
            <a:avLst/>
          </a:prstGeom>
          <a:noFill/>
          <a:ln w="28575">
            <a:solidFill>
              <a:srgbClr val="000099"/>
            </a:solidFill>
            <a:round/>
            <a:headEnd/>
            <a:tailEnd/>
          </a:ln>
        </p:spPr>
        <p:txBody>
          <a:bodyPr wrap="none" anchor="ctr"/>
          <a:lstStyle/>
          <a:p>
            <a:endParaRPr lang="es-ES_tradnl">
              <a:solidFill>
                <a:srgbClr val="000000"/>
              </a:solidFill>
            </a:endParaRPr>
          </a:p>
        </p:txBody>
      </p:sp>
      <p:sp>
        <p:nvSpPr>
          <p:cNvPr id="634978" name="Oval 98"/>
          <p:cNvSpPr>
            <a:spLocks noChangeArrowheads="1"/>
          </p:cNvSpPr>
          <p:nvPr/>
        </p:nvSpPr>
        <p:spPr bwMode="auto">
          <a:xfrm>
            <a:off x="3708400" y="2181225"/>
            <a:ext cx="1638300" cy="1638300"/>
          </a:xfrm>
          <a:prstGeom prst="ellipse">
            <a:avLst/>
          </a:prstGeom>
          <a:noFill/>
          <a:ln w="28575">
            <a:solidFill>
              <a:schemeClr val="tx1"/>
            </a:solidFill>
            <a:round/>
            <a:headEnd/>
            <a:tailEnd/>
          </a:ln>
        </p:spPr>
        <p:txBody>
          <a:bodyPr wrap="none" anchor="ctr"/>
          <a:lstStyle/>
          <a:p>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883"/>
                                        </p:tgtEl>
                                        <p:attrNameLst>
                                          <p:attrName>style.visibility</p:attrName>
                                        </p:attrNameLst>
                                      </p:cBhvr>
                                      <p:to>
                                        <p:strVal val="visible"/>
                                      </p:to>
                                    </p:set>
                                  </p:childTnLst>
                                </p:cTn>
                              </p:par>
                              <p:par>
                                <p:cTn id="11" presetID="6" presetClass="emph" presetSubtype="0" fill="hold" grpId="1" nodeType="withEffect">
                                  <p:stCondLst>
                                    <p:cond delay="0"/>
                                  </p:stCondLst>
                                  <p:childTnLst>
                                    <p:animScale>
                                      <p:cBhvr>
                                        <p:cTn id="12" dur="3000" fill="hold"/>
                                        <p:tgtEl>
                                          <p:spTgt spid="634883"/>
                                        </p:tgtEl>
                                      </p:cBhvr>
                                      <p:by x="500000" y="500000"/>
                                    </p:animScale>
                                  </p:childTnLst>
                                </p:cTn>
                              </p:par>
                              <p:par>
                                <p:cTn id="13" presetID="1" presetClass="entr" presetSubtype="0" fill="hold" grpId="0" nodeType="withEffect">
                                  <p:stCondLst>
                                    <p:cond delay="1000"/>
                                  </p:stCondLst>
                                  <p:childTnLst>
                                    <p:set>
                                      <p:cBhvr>
                                        <p:cTn id="14" dur="1" fill="hold">
                                          <p:stCondLst>
                                            <p:cond delay="0"/>
                                          </p:stCondLst>
                                        </p:cTn>
                                        <p:tgtEl>
                                          <p:spTgt spid="634882"/>
                                        </p:tgtEl>
                                        <p:attrNameLst>
                                          <p:attrName>style.visibility</p:attrName>
                                        </p:attrNameLst>
                                      </p:cBhvr>
                                      <p:to>
                                        <p:strVal val="visible"/>
                                      </p:to>
                                    </p:set>
                                  </p:childTnLst>
                                </p:cTn>
                              </p:par>
                              <p:par>
                                <p:cTn id="15" presetID="6" presetClass="emph" presetSubtype="0" fill="hold" grpId="1" nodeType="withEffect">
                                  <p:stCondLst>
                                    <p:cond delay="1000"/>
                                  </p:stCondLst>
                                  <p:childTnLst>
                                    <p:animScale>
                                      <p:cBhvr>
                                        <p:cTn id="16" dur="2100" fill="hold"/>
                                        <p:tgtEl>
                                          <p:spTgt spid="634882"/>
                                        </p:tgtEl>
                                      </p:cBhvr>
                                      <p:by x="400000" y="400000"/>
                                    </p:animScale>
                                  </p:childTnLst>
                                </p:cTn>
                              </p:par>
                              <p:par>
                                <p:cTn id="17" presetID="1" presetClass="entr" presetSubtype="0" fill="hold" grpId="0" nodeType="withEffect">
                                  <p:stCondLst>
                                    <p:cond delay="2000"/>
                                  </p:stCondLst>
                                  <p:childTnLst>
                                    <p:set>
                                      <p:cBhvr>
                                        <p:cTn id="18" dur="1" fill="hold">
                                          <p:stCondLst>
                                            <p:cond delay="0"/>
                                          </p:stCondLst>
                                        </p:cTn>
                                        <p:tgtEl>
                                          <p:spTgt spid="634884"/>
                                        </p:tgtEl>
                                        <p:attrNameLst>
                                          <p:attrName>style.visibility</p:attrName>
                                        </p:attrNameLst>
                                      </p:cBhvr>
                                      <p:to>
                                        <p:strVal val="visible"/>
                                      </p:to>
                                    </p:set>
                                  </p:childTnLst>
                                </p:cTn>
                              </p:par>
                              <p:par>
                                <p:cTn id="19" presetID="6" presetClass="emph" presetSubtype="0" fill="hold" grpId="1" nodeType="withEffect">
                                  <p:stCondLst>
                                    <p:cond delay="2000"/>
                                  </p:stCondLst>
                                  <p:childTnLst>
                                    <p:animScale>
                                      <p:cBhvr>
                                        <p:cTn id="20" dur="1200" fill="hold"/>
                                        <p:tgtEl>
                                          <p:spTgt spid="634884"/>
                                        </p:tgtEl>
                                      </p:cBhvr>
                                      <p:by x="300000" y="300000"/>
                                    </p:animScale>
                                  </p:childTnLst>
                                </p:cTn>
                              </p:par>
                              <p:par>
                                <p:cTn id="21" presetID="1" presetClass="entr" presetSubtype="0" fill="hold" grpId="0" nodeType="withEffect">
                                  <p:stCondLst>
                                    <p:cond delay="3000"/>
                                  </p:stCondLst>
                                  <p:childTnLst>
                                    <p:set>
                                      <p:cBhvr>
                                        <p:cTn id="22" dur="1" fill="hold">
                                          <p:stCondLst>
                                            <p:cond delay="0"/>
                                          </p:stCondLst>
                                        </p:cTn>
                                        <p:tgtEl>
                                          <p:spTgt spid="634885"/>
                                        </p:tgtEl>
                                        <p:attrNameLst>
                                          <p:attrName>style.visibility</p:attrName>
                                        </p:attrNameLst>
                                      </p:cBhvr>
                                      <p:to>
                                        <p:strVal val="visible"/>
                                      </p:to>
                                    </p:set>
                                  </p:childTnLst>
                                </p:cTn>
                              </p:par>
                              <p:par>
                                <p:cTn id="23" presetID="6" presetClass="emph" presetSubtype="0" fill="hold" grpId="1" nodeType="withEffect">
                                  <p:stCondLst>
                                    <p:cond delay="3000"/>
                                  </p:stCondLst>
                                  <p:childTnLst>
                                    <p:animScale>
                                      <p:cBhvr>
                                        <p:cTn id="24" dur="300" fill="hold"/>
                                        <p:tgtEl>
                                          <p:spTgt spid="634885"/>
                                        </p:tgtEl>
                                      </p:cBhvr>
                                      <p:by x="200000" y="200000"/>
                                    </p:animScale>
                                  </p:childTnLst>
                                </p:cTn>
                              </p:par>
                              <p:par>
                                <p:cTn id="25" presetID="1" presetClass="entr" presetSubtype="0" fill="hold" grpId="0" nodeType="withEffect">
                                  <p:stCondLst>
                                    <p:cond delay="3000"/>
                                  </p:stCondLst>
                                  <p:childTnLst>
                                    <p:set>
                                      <p:cBhvr>
                                        <p:cTn id="26" dur="1" fill="hold">
                                          <p:stCondLst>
                                            <p:cond delay="0"/>
                                          </p:stCondLst>
                                        </p:cTn>
                                        <p:tgtEl>
                                          <p:spTgt spid="634886"/>
                                        </p:tgtEl>
                                        <p:attrNameLst>
                                          <p:attrName>style.visibility</p:attrName>
                                        </p:attrNameLst>
                                      </p:cBhvr>
                                      <p:to>
                                        <p:strVal val="visible"/>
                                      </p:to>
                                    </p:set>
                                  </p:childTnLst>
                                </p:cTn>
                              </p:par>
                              <p:par>
                                <p:cTn id="27" presetID="1" presetClass="entr" presetSubtype="0" fill="hold" grpId="0" nodeType="withEffect">
                                  <p:stCondLst>
                                    <p:cond delay="3000"/>
                                  </p:stCondLst>
                                  <p:childTnLst>
                                    <p:set>
                                      <p:cBhvr>
                                        <p:cTn id="28" dur="1" fill="hold">
                                          <p:stCondLst>
                                            <p:cond delay="0"/>
                                          </p:stCondLst>
                                        </p:cTn>
                                        <p:tgtEl>
                                          <p:spTgt spid="634975"/>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634976"/>
                                        </p:tgtEl>
                                        <p:attrNameLst>
                                          <p:attrName>style.visibility</p:attrName>
                                        </p:attrNameLst>
                                      </p:cBhvr>
                                      <p:to>
                                        <p:strVal val="visible"/>
                                      </p:to>
                                    </p:set>
                                  </p:childTnLst>
                                </p:cTn>
                              </p:par>
                              <p:par>
                                <p:cTn id="31" presetID="1" presetClass="entr" presetSubtype="0" fill="hold" grpId="0" nodeType="withEffect">
                                  <p:stCondLst>
                                    <p:cond delay="3000"/>
                                  </p:stCondLst>
                                  <p:childTnLst>
                                    <p:set>
                                      <p:cBhvr>
                                        <p:cTn id="32" dur="1" fill="hold">
                                          <p:stCondLst>
                                            <p:cond delay="0"/>
                                          </p:stCondLst>
                                        </p:cTn>
                                        <p:tgtEl>
                                          <p:spTgt spid="634977"/>
                                        </p:tgtEl>
                                        <p:attrNameLst>
                                          <p:attrName>style.visibility</p:attrName>
                                        </p:attrNameLst>
                                      </p:cBhvr>
                                      <p:to>
                                        <p:strVal val="visible"/>
                                      </p:to>
                                    </p:set>
                                  </p:childTnLst>
                                </p:cTn>
                              </p:par>
                              <p:par>
                                <p:cTn id="33" presetID="1" presetClass="entr" presetSubtype="0" fill="hold" grpId="0" nodeType="withEffect">
                                  <p:stCondLst>
                                    <p:cond delay="3000"/>
                                  </p:stCondLst>
                                  <p:childTnLst>
                                    <p:set>
                                      <p:cBhvr>
                                        <p:cTn id="34" dur="1" fill="hold">
                                          <p:stCondLst>
                                            <p:cond delay="0"/>
                                          </p:stCondLst>
                                        </p:cTn>
                                        <p:tgtEl>
                                          <p:spTgt spid="634978"/>
                                        </p:tgtEl>
                                        <p:attrNameLst>
                                          <p:attrName>style.visibility</p:attrName>
                                        </p:attrNameLst>
                                      </p:cBhvr>
                                      <p:to>
                                        <p:strVal val="visible"/>
                                      </p:to>
                                    </p:set>
                                  </p:childTnLst>
                                </p:cTn>
                              </p:par>
                              <p:par>
                                <p:cTn id="35" presetID="1" presetClass="exit" presetSubtype="0" fill="hold" grpId="2" nodeType="withEffect">
                                  <p:stCondLst>
                                    <p:cond delay="3000"/>
                                  </p:stCondLst>
                                  <p:childTnLst>
                                    <p:set>
                                      <p:cBhvr>
                                        <p:cTn id="36" dur="1" fill="hold">
                                          <p:stCondLst>
                                            <p:cond delay="0"/>
                                          </p:stCondLst>
                                        </p:cTn>
                                        <p:tgtEl>
                                          <p:spTgt spid="634883"/>
                                        </p:tgtEl>
                                        <p:attrNameLst>
                                          <p:attrName>style.visibility</p:attrName>
                                        </p:attrNameLst>
                                      </p:cBhvr>
                                      <p:to>
                                        <p:strVal val="hidden"/>
                                      </p:to>
                                    </p:set>
                                  </p:childTnLst>
                                </p:cTn>
                              </p:par>
                              <p:par>
                                <p:cTn id="37" presetID="1" presetClass="exit" presetSubtype="0" fill="hold" grpId="2" nodeType="withEffect">
                                  <p:stCondLst>
                                    <p:cond delay="3000"/>
                                  </p:stCondLst>
                                  <p:childTnLst>
                                    <p:set>
                                      <p:cBhvr>
                                        <p:cTn id="38" dur="1" fill="hold">
                                          <p:stCondLst>
                                            <p:cond delay="0"/>
                                          </p:stCondLst>
                                        </p:cTn>
                                        <p:tgtEl>
                                          <p:spTgt spid="634882"/>
                                        </p:tgtEl>
                                        <p:attrNameLst>
                                          <p:attrName>style.visibility</p:attrName>
                                        </p:attrNameLst>
                                      </p:cBhvr>
                                      <p:to>
                                        <p:strVal val="hidden"/>
                                      </p:to>
                                    </p:set>
                                  </p:childTnLst>
                                </p:cTn>
                              </p:par>
                              <p:par>
                                <p:cTn id="39" presetID="1" presetClass="exit" presetSubtype="0" fill="hold" grpId="2" nodeType="withEffect">
                                  <p:stCondLst>
                                    <p:cond delay="3000"/>
                                  </p:stCondLst>
                                  <p:childTnLst>
                                    <p:set>
                                      <p:cBhvr>
                                        <p:cTn id="40" dur="1" fill="hold">
                                          <p:stCondLst>
                                            <p:cond delay="0"/>
                                          </p:stCondLst>
                                        </p:cTn>
                                        <p:tgtEl>
                                          <p:spTgt spid="634884"/>
                                        </p:tgtEl>
                                        <p:attrNameLst>
                                          <p:attrName>style.visibility</p:attrName>
                                        </p:attrNameLst>
                                      </p:cBhvr>
                                      <p:to>
                                        <p:strVal val="hidden"/>
                                      </p:to>
                                    </p:set>
                                  </p:childTnLst>
                                </p:cTn>
                              </p:par>
                              <p:par>
                                <p:cTn id="41" presetID="1" presetClass="exit" presetSubtype="0" fill="hold" grpId="2" nodeType="withEffect">
                                  <p:stCondLst>
                                    <p:cond delay="3000"/>
                                  </p:stCondLst>
                                  <p:childTnLst>
                                    <p:set>
                                      <p:cBhvr>
                                        <p:cTn id="42" dur="1" fill="hold">
                                          <p:stCondLst>
                                            <p:cond delay="0"/>
                                          </p:stCondLst>
                                        </p:cTn>
                                        <p:tgtEl>
                                          <p:spTgt spid="63488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2" grpId="0" animBg="1"/>
      <p:bldP spid="634882" grpId="1" animBg="1"/>
      <p:bldP spid="634882" grpId="2" animBg="1"/>
      <p:bldP spid="634883" grpId="0" animBg="1"/>
      <p:bldP spid="634883" grpId="1" animBg="1"/>
      <p:bldP spid="634883" grpId="2" animBg="1"/>
      <p:bldP spid="634884" grpId="0" animBg="1"/>
      <p:bldP spid="634884" grpId="1" animBg="1"/>
      <p:bldP spid="634884" grpId="2" animBg="1"/>
      <p:bldP spid="634885" grpId="0" animBg="1"/>
      <p:bldP spid="634885" grpId="1" animBg="1"/>
      <p:bldP spid="634885" grpId="2" animBg="1"/>
      <p:bldP spid="634886" grpId="0" animBg="1"/>
      <p:bldP spid="634887" grpId="0" animBg="1"/>
      <p:bldP spid="634975" grpId="0" animBg="1"/>
      <p:bldP spid="634976" grpId="0" animBg="1"/>
      <p:bldP spid="634977" grpId="0" animBg="1"/>
      <p:bldP spid="63497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5906" name="Oval 2"/>
          <p:cNvSpPr>
            <a:spLocks noChangeArrowheads="1"/>
          </p:cNvSpPr>
          <p:nvPr/>
        </p:nvSpPr>
        <p:spPr bwMode="auto">
          <a:xfrm>
            <a:off x="4284663" y="2541588"/>
            <a:ext cx="889000" cy="889000"/>
          </a:xfrm>
          <a:prstGeom prst="ellipse">
            <a:avLst/>
          </a:prstGeom>
          <a:noFill/>
          <a:ln w="9525">
            <a:solidFill>
              <a:srgbClr val="669900"/>
            </a:solidFill>
            <a:round/>
            <a:headEnd/>
            <a:tailEnd/>
          </a:ln>
        </p:spPr>
        <p:txBody>
          <a:bodyPr wrap="none" anchor="ctr"/>
          <a:lstStyle/>
          <a:p>
            <a:endParaRPr lang="es-ES_tradnl">
              <a:solidFill>
                <a:srgbClr val="000000"/>
              </a:solidFill>
            </a:endParaRPr>
          </a:p>
        </p:txBody>
      </p:sp>
      <p:sp>
        <p:nvSpPr>
          <p:cNvPr id="635907" name="Oval 3"/>
          <p:cNvSpPr>
            <a:spLocks noChangeArrowheads="1"/>
          </p:cNvSpPr>
          <p:nvPr/>
        </p:nvSpPr>
        <p:spPr bwMode="auto">
          <a:xfrm>
            <a:off x="4054475" y="2552700"/>
            <a:ext cx="889000" cy="889000"/>
          </a:xfrm>
          <a:prstGeom prst="ellipse">
            <a:avLst/>
          </a:prstGeom>
          <a:noFill/>
          <a:ln w="9525">
            <a:solidFill>
              <a:srgbClr val="FF3300"/>
            </a:solidFill>
            <a:round/>
            <a:headEnd/>
            <a:tailEnd/>
          </a:ln>
        </p:spPr>
        <p:txBody>
          <a:bodyPr wrap="none" anchor="ctr"/>
          <a:lstStyle/>
          <a:p>
            <a:endParaRPr lang="es-ES_tradnl">
              <a:solidFill>
                <a:srgbClr val="000000"/>
              </a:solidFill>
            </a:endParaRPr>
          </a:p>
        </p:txBody>
      </p:sp>
      <p:sp>
        <p:nvSpPr>
          <p:cNvPr id="635908" name="Oval 4"/>
          <p:cNvSpPr>
            <a:spLocks noChangeArrowheads="1"/>
          </p:cNvSpPr>
          <p:nvPr/>
        </p:nvSpPr>
        <p:spPr bwMode="auto">
          <a:xfrm>
            <a:off x="4500563" y="2555875"/>
            <a:ext cx="889000" cy="889000"/>
          </a:xfrm>
          <a:prstGeom prst="ellipse">
            <a:avLst/>
          </a:prstGeom>
          <a:noFill/>
          <a:ln w="9525">
            <a:solidFill>
              <a:schemeClr val="accent2"/>
            </a:solidFill>
            <a:round/>
            <a:headEnd/>
            <a:tailEnd/>
          </a:ln>
        </p:spPr>
        <p:txBody>
          <a:bodyPr wrap="none" anchor="ctr"/>
          <a:lstStyle/>
          <a:p>
            <a:endParaRPr lang="es-ES_tradnl">
              <a:solidFill>
                <a:srgbClr val="000000"/>
              </a:solidFill>
            </a:endParaRPr>
          </a:p>
        </p:txBody>
      </p:sp>
      <p:sp>
        <p:nvSpPr>
          <p:cNvPr id="635909" name="Oval 5"/>
          <p:cNvSpPr>
            <a:spLocks noChangeArrowheads="1"/>
          </p:cNvSpPr>
          <p:nvPr/>
        </p:nvSpPr>
        <p:spPr bwMode="auto">
          <a:xfrm>
            <a:off x="4716463" y="2552700"/>
            <a:ext cx="889000" cy="889000"/>
          </a:xfrm>
          <a:prstGeom prst="ellipse">
            <a:avLst/>
          </a:prstGeom>
          <a:noFill/>
          <a:ln w="9525">
            <a:solidFill>
              <a:srgbClr val="000000"/>
            </a:solidFill>
            <a:round/>
            <a:headEnd/>
            <a:tailEnd/>
          </a:ln>
        </p:spPr>
        <p:txBody>
          <a:bodyPr wrap="none" anchor="ctr"/>
          <a:lstStyle/>
          <a:p>
            <a:endParaRPr lang="es-ES_tradnl">
              <a:solidFill>
                <a:srgbClr val="000000"/>
              </a:solidFill>
            </a:endParaRPr>
          </a:p>
        </p:txBody>
      </p:sp>
      <p:sp>
        <p:nvSpPr>
          <p:cNvPr id="635910" name="Oval 6"/>
          <p:cNvSpPr>
            <a:spLocks noChangeArrowheads="1"/>
          </p:cNvSpPr>
          <p:nvPr/>
        </p:nvSpPr>
        <p:spPr bwMode="auto">
          <a:xfrm>
            <a:off x="4432300" y="2930525"/>
            <a:ext cx="152400" cy="152400"/>
          </a:xfrm>
          <a:prstGeom prst="ellipse">
            <a:avLst/>
          </a:prstGeom>
          <a:solidFill>
            <a:srgbClr val="000000"/>
          </a:solidFill>
          <a:ln w="9525">
            <a:solidFill>
              <a:schemeClr val="tx1"/>
            </a:solidFill>
            <a:round/>
            <a:headEnd/>
            <a:tailEnd/>
          </a:ln>
        </p:spPr>
        <p:txBody>
          <a:bodyPr wrap="none" anchor="ctr"/>
          <a:lstStyle/>
          <a:p>
            <a:endParaRPr lang="es-ES_tradnl">
              <a:solidFill>
                <a:srgbClr val="000000"/>
              </a:solidFill>
            </a:endParaRPr>
          </a:p>
        </p:txBody>
      </p:sp>
      <p:grpSp>
        <p:nvGrpSpPr>
          <p:cNvPr id="7177" name="Group 391"/>
          <p:cNvGrpSpPr>
            <a:grpSpLocks/>
          </p:cNvGrpSpPr>
          <p:nvPr/>
        </p:nvGrpSpPr>
        <p:grpSpPr bwMode="auto">
          <a:xfrm>
            <a:off x="6659563" y="2628900"/>
            <a:ext cx="1420812" cy="519113"/>
            <a:chOff x="1260" y="1867"/>
            <a:chExt cx="3300" cy="1205"/>
          </a:xfrm>
        </p:grpSpPr>
        <p:sp>
          <p:nvSpPr>
            <p:cNvPr id="7230" name="Freeform 392"/>
            <p:cNvSpPr>
              <a:spLocks/>
            </p:cNvSpPr>
            <p:nvPr/>
          </p:nvSpPr>
          <p:spPr bwMode="auto">
            <a:xfrm>
              <a:off x="3989" y="2137"/>
              <a:ext cx="95" cy="63"/>
            </a:xfrm>
            <a:custGeom>
              <a:avLst/>
              <a:gdLst>
                <a:gd name="T0" fmla="*/ 135 w 67"/>
                <a:gd name="T1" fmla="*/ 0 h 44"/>
                <a:gd name="T2" fmla="*/ 47 w 67"/>
                <a:gd name="T3" fmla="*/ 90 h 44"/>
                <a:gd name="T4" fmla="*/ 0 w 67"/>
                <a:gd name="T5" fmla="*/ 90 h 44"/>
                <a:gd name="T6" fmla="*/ 47 w 67"/>
                <a:gd name="T7" fmla="*/ 46 h 44"/>
                <a:gd name="T8" fmla="*/ 112 w 67"/>
                <a:gd name="T9" fmla="*/ 0 h 44"/>
                <a:gd name="T10" fmla="*/ 135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round/>
              <a:headEnd/>
              <a:tailEnd/>
            </a:ln>
          </p:spPr>
          <p:txBody>
            <a:bodyPr/>
            <a:lstStyle/>
            <a:p>
              <a:endParaRPr lang="es-ES_tradnl"/>
            </a:p>
          </p:txBody>
        </p:sp>
        <p:sp>
          <p:nvSpPr>
            <p:cNvPr id="7231" name="Freeform 393"/>
            <p:cNvSpPr>
              <a:spLocks/>
            </p:cNvSpPr>
            <p:nvPr/>
          </p:nvSpPr>
          <p:spPr bwMode="auto">
            <a:xfrm>
              <a:off x="3812" y="2408"/>
              <a:ext cx="513" cy="351"/>
            </a:xfrm>
            <a:custGeom>
              <a:avLst/>
              <a:gdLst>
                <a:gd name="T0" fmla="*/ 0 w 358"/>
                <a:gd name="T1" fmla="*/ 479 h 245"/>
                <a:gd name="T2" fmla="*/ 460 w 358"/>
                <a:gd name="T3" fmla="*/ 0 h 245"/>
                <a:gd name="T4" fmla="*/ 575 w 358"/>
                <a:gd name="T5" fmla="*/ 0 h 245"/>
                <a:gd name="T6" fmla="*/ 712 w 358"/>
                <a:gd name="T7" fmla="*/ 46 h 245"/>
                <a:gd name="T8" fmla="*/ 735 w 358"/>
                <a:gd name="T9" fmla="*/ 67 h 245"/>
                <a:gd name="T10" fmla="*/ 735 w 358"/>
                <a:gd name="T11" fmla="*/ 90 h 245"/>
                <a:gd name="T12" fmla="*/ 712 w 358"/>
                <a:gd name="T13" fmla="*/ 138 h 245"/>
                <a:gd name="T14" fmla="*/ 552 w 358"/>
                <a:gd name="T15" fmla="*/ 479 h 245"/>
                <a:gd name="T16" fmla="*/ 162 w 358"/>
                <a:gd name="T17" fmla="*/ 503 h 245"/>
                <a:gd name="T18" fmla="*/ 0 w 358"/>
                <a:gd name="T19" fmla="*/ 479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round/>
              <a:headEnd/>
              <a:tailEnd/>
            </a:ln>
          </p:spPr>
          <p:txBody>
            <a:bodyPr/>
            <a:lstStyle/>
            <a:p>
              <a:endParaRPr lang="es-ES_tradnl"/>
            </a:p>
          </p:txBody>
        </p:sp>
        <p:sp>
          <p:nvSpPr>
            <p:cNvPr id="7232" name="Freeform 394"/>
            <p:cNvSpPr>
              <a:spLocks/>
            </p:cNvSpPr>
            <p:nvPr/>
          </p:nvSpPr>
          <p:spPr bwMode="auto">
            <a:xfrm>
              <a:off x="4084" y="2424"/>
              <a:ext cx="161" cy="317"/>
            </a:xfrm>
            <a:custGeom>
              <a:avLst/>
              <a:gdLst>
                <a:gd name="T0" fmla="*/ 231 w 112"/>
                <a:gd name="T1" fmla="*/ 0 h 222"/>
                <a:gd name="T2" fmla="*/ 231 w 112"/>
                <a:gd name="T3" fmla="*/ 23 h 222"/>
                <a:gd name="T4" fmla="*/ 0 w 112"/>
                <a:gd name="T5" fmla="*/ 453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round/>
              <a:headEnd/>
              <a:tailEnd/>
            </a:ln>
          </p:spPr>
          <p:txBody>
            <a:bodyPr/>
            <a:lstStyle/>
            <a:p>
              <a:endParaRPr lang="es-ES_tradnl"/>
            </a:p>
          </p:txBody>
        </p:sp>
        <p:sp>
          <p:nvSpPr>
            <p:cNvPr id="7233" name="Freeform 395"/>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7234" name="Freeform 396"/>
            <p:cNvSpPr>
              <a:spLocks/>
            </p:cNvSpPr>
            <p:nvPr/>
          </p:nvSpPr>
          <p:spPr bwMode="auto">
            <a:xfrm>
              <a:off x="3989" y="1994"/>
              <a:ext cx="209" cy="175"/>
            </a:xfrm>
            <a:custGeom>
              <a:avLst/>
              <a:gdLst>
                <a:gd name="T0" fmla="*/ 229 w 146"/>
                <a:gd name="T1" fmla="*/ 23 h 122"/>
                <a:gd name="T2" fmla="*/ 208 w 146"/>
                <a:gd name="T3" fmla="*/ 23 h 122"/>
                <a:gd name="T4" fmla="*/ 162 w 146"/>
                <a:gd name="T5" fmla="*/ 0 h 122"/>
                <a:gd name="T6" fmla="*/ 47 w 146"/>
                <a:gd name="T7" fmla="*/ 0 h 122"/>
                <a:gd name="T8" fmla="*/ 0 w 146"/>
                <a:gd name="T9" fmla="*/ 205 h 122"/>
                <a:gd name="T10" fmla="*/ 24 w 146"/>
                <a:gd name="T11" fmla="*/ 251 h 122"/>
                <a:gd name="T12" fmla="*/ 115 w 146"/>
                <a:gd name="T13" fmla="*/ 228 h 122"/>
                <a:gd name="T14" fmla="*/ 162 w 146"/>
                <a:gd name="T15" fmla="*/ 205 h 122"/>
                <a:gd name="T16" fmla="*/ 208 w 146"/>
                <a:gd name="T17" fmla="*/ 161 h 122"/>
                <a:gd name="T18" fmla="*/ 299 w 146"/>
                <a:gd name="T19" fmla="*/ 115 h 122"/>
                <a:gd name="T20" fmla="*/ 229 w 146"/>
                <a:gd name="T21" fmla="*/ 23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round/>
              <a:headEnd/>
              <a:tailEnd/>
            </a:ln>
          </p:spPr>
          <p:txBody>
            <a:bodyPr/>
            <a:lstStyle/>
            <a:p>
              <a:endParaRPr lang="es-ES_tradnl"/>
            </a:p>
          </p:txBody>
        </p:sp>
        <p:sp>
          <p:nvSpPr>
            <p:cNvPr id="7235" name="Freeform 397"/>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7236" name="Freeform 398"/>
            <p:cNvSpPr>
              <a:spLocks/>
            </p:cNvSpPr>
            <p:nvPr/>
          </p:nvSpPr>
          <p:spPr bwMode="auto">
            <a:xfrm>
              <a:off x="3413" y="2296"/>
              <a:ext cx="384" cy="224"/>
            </a:xfrm>
            <a:custGeom>
              <a:avLst/>
              <a:gdLst>
                <a:gd name="T0" fmla="*/ 527 w 268"/>
                <a:gd name="T1" fmla="*/ 0 h 156"/>
                <a:gd name="T2" fmla="*/ 504 w 268"/>
                <a:gd name="T3" fmla="*/ 0 h 156"/>
                <a:gd name="T4" fmla="*/ 436 w 268"/>
                <a:gd name="T5" fmla="*/ 23 h 156"/>
                <a:gd name="T6" fmla="*/ 390 w 268"/>
                <a:gd name="T7" fmla="*/ 46 h 156"/>
                <a:gd name="T8" fmla="*/ 229 w 268"/>
                <a:gd name="T9" fmla="*/ 138 h 156"/>
                <a:gd name="T10" fmla="*/ 0 w 268"/>
                <a:gd name="T11" fmla="*/ 322 h 156"/>
                <a:gd name="T12" fmla="*/ 183 w 268"/>
                <a:gd name="T13" fmla="*/ 299 h 156"/>
                <a:gd name="T14" fmla="*/ 436 w 268"/>
                <a:gd name="T15" fmla="*/ 46 h 156"/>
                <a:gd name="T16" fmla="*/ 550 w 268"/>
                <a:gd name="T17" fmla="*/ 46 h 156"/>
                <a:gd name="T18" fmla="*/ 527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round/>
              <a:headEnd/>
              <a:tailEnd/>
            </a:ln>
          </p:spPr>
          <p:txBody>
            <a:bodyPr/>
            <a:lstStyle/>
            <a:p>
              <a:endParaRPr lang="es-ES_tradnl"/>
            </a:p>
          </p:txBody>
        </p:sp>
        <p:sp>
          <p:nvSpPr>
            <p:cNvPr id="7237" name="Freeform 399"/>
            <p:cNvSpPr>
              <a:spLocks/>
            </p:cNvSpPr>
            <p:nvPr/>
          </p:nvSpPr>
          <p:spPr bwMode="auto">
            <a:xfrm>
              <a:off x="1571" y="1931"/>
              <a:ext cx="2803" cy="1081"/>
            </a:xfrm>
            <a:custGeom>
              <a:avLst/>
              <a:gdLst>
                <a:gd name="T0" fmla="*/ 367 w 1957"/>
                <a:gd name="T1" fmla="*/ 1092 h 755"/>
                <a:gd name="T2" fmla="*/ 92 w 1957"/>
                <a:gd name="T3" fmla="*/ 727 h 755"/>
                <a:gd name="T4" fmla="*/ 47 w 1957"/>
                <a:gd name="T5" fmla="*/ 385 h 755"/>
                <a:gd name="T6" fmla="*/ 115 w 1957"/>
                <a:gd name="T7" fmla="*/ 135 h 755"/>
                <a:gd name="T8" fmla="*/ 185 w 1957"/>
                <a:gd name="T9" fmla="*/ 157 h 755"/>
                <a:gd name="T10" fmla="*/ 208 w 1957"/>
                <a:gd name="T11" fmla="*/ 228 h 755"/>
                <a:gd name="T12" fmla="*/ 252 w 1957"/>
                <a:gd name="T13" fmla="*/ 251 h 755"/>
                <a:gd name="T14" fmla="*/ 299 w 1957"/>
                <a:gd name="T15" fmla="*/ 272 h 755"/>
                <a:gd name="T16" fmla="*/ 322 w 1957"/>
                <a:gd name="T17" fmla="*/ 385 h 755"/>
                <a:gd name="T18" fmla="*/ 345 w 1957"/>
                <a:gd name="T19" fmla="*/ 478 h 755"/>
                <a:gd name="T20" fmla="*/ 712 w 1957"/>
                <a:gd name="T21" fmla="*/ 727 h 755"/>
                <a:gd name="T22" fmla="*/ 1239 w 1957"/>
                <a:gd name="T23" fmla="*/ 820 h 755"/>
                <a:gd name="T24" fmla="*/ 1491 w 1957"/>
                <a:gd name="T25" fmla="*/ 842 h 755"/>
                <a:gd name="T26" fmla="*/ 1951 w 1957"/>
                <a:gd name="T27" fmla="*/ 1002 h 755"/>
                <a:gd name="T28" fmla="*/ 2226 w 1957"/>
                <a:gd name="T29" fmla="*/ 1092 h 755"/>
                <a:gd name="T30" fmla="*/ 2478 w 1957"/>
                <a:gd name="T31" fmla="*/ 865 h 755"/>
                <a:gd name="T32" fmla="*/ 2708 w 1957"/>
                <a:gd name="T33" fmla="*/ 660 h 755"/>
                <a:gd name="T34" fmla="*/ 2730 w 1957"/>
                <a:gd name="T35" fmla="*/ 637 h 755"/>
                <a:gd name="T36" fmla="*/ 2545 w 1957"/>
                <a:gd name="T37" fmla="*/ 180 h 755"/>
                <a:gd name="T38" fmla="*/ 2568 w 1957"/>
                <a:gd name="T39" fmla="*/ 44 h 755"/>
                <a:gd name="T40" fmla="*/ 2661 w 1957"/>
                <a:gd name="T41" fmla="*/ 0 h 755"/>
                <a:gd name="T42" fmla="*/ 3303 w 1957"/>
                <a:gd name="T43" fmla="*/ 228 h 755"/>
                <a:gd name="T44" fmla="*/ 2820 w 1957"/>
                <a:gd name="T45" fmla="*/ 251 h 755"/>
                <a:gd name="T46" fmla="*/ 2936 w 1957"/>
                <a:gd name="T47" fmla="*/ 385 h 755"/>
                <a:gd name="T48" fmla="*/ 2983 w 1957"/>
                <a:gd name="T49" fmla="*/ 409 h 755"/>
                <a:gd name="T50" fmla="*/ 3051 w 1957"/>
                <a:gd name="T51" fmla="*/ 455 h 755"/>
                <a:gd name="T52" fmla="*/ 3098 w 1957"/>
                <a:gd name="T53" fmla="*/ 478 h 755"/>
                <a:gd name="T54" fmla="*/ 3005 w 1957"/>
                <a:gd name="T55" fmla="*/ 523 h 755"/>
                <a:gd name="T56" fmla="*/ 2820 w 1957"/>
                <a:gd name="T57" fmla="*/ 637 h 755"/>
                <a:gd name="T58" fmla="*/ 2661 w 1957"/>
                <a:gd name="T59" fmla="*/ 820 h 755"/>
                <a:gd name="T60" fmla="*/ 2936 w 1957"/>
                <a:gd name="T61" fmla="*/ 750 h 755"/>
                <a:gd name="T62" fmla="*/ 3211 w 1957"/>
                <a:gd name="T63" fmla="*/ 637 h 755"/>
                <a:gd name="T64" fmla="*/ 3395 w 1957"/>
                <a:gd name="T65" fmla="*/ 500 h 755"/>
                <a:gd name="T66" fmla="*/ 3463 w 1957"/>
                <a:gd name="T67" fmla="*/ 500 h 755"/>
                <a:gd name="T68" fmla="*/ 3488 w 1957"/>
                <a:gd name="T69" fmla="*/ 523 h 755"/>
                <a:gd name="T70" fmla="*/ 3625 w 1957"/>
                <a:gd name="T71" fmla="*/ 341 h 755"/>
                <a:gd name="T72" fmla="*/ 3648 w 1957"/>
                <a:gd name="T73" fmla="*/ 295 h 755"/>
                <a:gd name="T74" fmla="*/ 3692 w 1957"/>
                <a:gd name="T75" fmla="*/ 272 h 755"/>
                <a:gd name="T76" fmla="*/ 3670 w 1957"/>
                <a:gd name="T77" fmla="*/ 180 h 755"/>
                <a:gd name="T78" fmla="*/ 3692 w 1957"/>
                <a:gd name="T79" fmla="*/ 113 h 755"/>
                <a:gd name="T80" fmla="*/ 3900 w 1957"/>
                <a:gd name="T81" fmla="*/ 44 h 755"/>
                <a:gd name="T82" fmla="*/ 3992 w 1957"/>
                <a:gd name="T83" fmla="*/ 113 h 755"/>
                <a:gd name="T84" fmla="*/ 4015 w 1957"/>
                <a:gd name="T85" fmla="*/ 295 h 755"/>
                <a:gd name="T86" fmla="*/ 3877 w 1957"/>
                <a:gd name="T87" fmla="*/ 593 h 755"/>
                <a:gd name="T88" fmla="*/ 3601 w 1957"/>
                <a:gd name="T89" fmla="*/ 955 h 755"/>
                <a:gd name="T90" fmla="*/ 3395 w 1957"/>
                <a:gd name="T91" fmla="*/ 1207 h 755"/>
                <a:gd name="T92" fmla="*/ 2568 w 1957"/>
                <a:gd name="T93" fmla="*/ 1548 h 755"/>
                <a:gd name="T94" fmla="*/ 782 w 1957"/>
                <a:gd name="T95" fmla="*/ 1230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round/>
              <a:headEnd/>
              <a:tailEnd/>
            </a:ln>
          </p:spPr>
          <p:txBody>
            <a:bodyPr/>
            <a:lstStyle/>
            <a:p>
              <a:endParaRPr lang="es-ES_tradnl"/>
            </a:p>
          </p:txBody>
        </p:sp>
        <p:sp>
          <p:nvSpPr>
            <p:cNvPr id="7238" name="Freeform 400"/>
            <p:cNvSpPr>
              <a:spLocks/>
            </p:cNvSpPr>
            <p:nvPr/>
          </p:nvSpPr>
          <p:spPr bwMode="auto">
            <a:xfrm>
              <a:off x="1539" y="2106"/>
              <a:ext cx="225" cy="541"/>
            </a:xfrm>
            <a:custGeom>
              <a:avLst/>
              <a:gdLst>
                <a:gd name="T0" fmla="*/ 46 w 157"/>
                <a:gd name="T1" fmla="*/ 774 h 378"/>
                <a:gd name="T2" fmla="*/ 23 w 157"/>
                <a:gd name="T3" fmla="*/ 751 h 378"/>
                <a:gd name="T4" fmla="*/ 0 w 157"/>
                <a:gd name="T5" fmla="*/ 751 h 378"/>
                <a:gd name="T6" fmla="*/ 0 w 157"/>
                <a:gd name="T7" fmla="*/ 614 h 378"/>
                <a:gd name="T8" fmla="*/ 46 w 157"/>
                <a:gd name="T9" fmla="*/ 499 h 378"/>
                <a:gd name="T10" fmla="*/ 92 w 157"/>
                <a:gd name="T11" fmla="*/ 499 h 378"/>
                <a:gd name="T12" fmla="*/ 92 w 157"/>
                <a:gd name="T13" fmla="*/ 250 h 378"/>
                <a:gd name="T14" fmla="*/ 138 w 157"/>
                <a:gd name="T15" fmla="*/ 135 h 378"/>
                <a:gd name="T16" fmla="*/ 161 w 157"/>
                <a:gd name="T17" fmla="*/ 67 h 378"/>
                <a:gd name="T18" fmla="*/ 231 w 157"/>
                <a:gd name="T19" fmla="*/ 0 h 378"/>
                <a:gd name="T20" fmla="*/ 252 w 157"/>
                <a:gd name="T21" fmla="*/ 0 h 378"/>
                <a:gd name="T22" fmla="*/ 298 w 157"/>
                <a:gd name="T23" fmla="*/ 44 h 378"/>
                <a:gd name="T24" fmla="*/ 322 w 157"/>
                <a:gd name="T25" fmla="*/ 44 h 378"/>
                <a:gd name="T26" fmla="*/ 322 w 157"/>
                <a:gd name="T27" fmla="*/ 160 h 378"/>
                <a:gd name="T28" fmla="*/ 298 w 157"/>
                <a:gd name="T29" fmla="*/ 272 h 378"/>
                <a:gd name="T30" fmla="*/ 275 w 157"/>
                <a:gd name="T31" fmla="*/ 318 h 378"/>
                <a:gd name="T32" fmla="*/ 231 w 157"/>
                <a:gd name="T33" fmla="*/ 365 h 378"/>
                <a:gd name="T34" fmla="*/ 208 w 157"/>
                <a:gd name="T35" fmla="*/ 409 h 378"/>
                <a:gd name="T36" fmla="*/ 185 w 157"/>
                <a:gd name="T37" fmla="*/ 593 h 378"/>
                <a:gd name="T38" fmla="*/ 161 w 157"/>
                <a:gd name="T39" fmla="*/ 593 h 378"/>
                <a:gd name="T40" fmla="*/ 92 w 157"/>
                <a:gd name="T41" fmla="*/ 727 h 378"/>
                <a:gd name="T42" fmla="*/ 70 w 157"/>
                <a:gd name="T43" fmla="*/ 751 h 378"/>
                <a:gd name="T44" fmla="*/ 46 w 157"/>
                <a:gd name="T45" fmla="*/ 774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round/>
              <a:headEnd/>
              <a:tailEnd/>
            </a:ln>
          </p:spPr>
          <p:txBody>
            <a:bodyPr/>
            <a:lstStyle/>
            <a:p>
              <a:endParaRPr lang="es-ES_tradnl"/>
            </a:p>
          </p:txBody>
        </p:sp>
        <p:sp>
          <p:nvSpPr>
            <p:cNvPr id="7239" name="Freeform 401"/>
            <p:cNvSpPr>
              <a:spLocks/>
            </p:cNvSpPr>
            <p:nvPr/>
          </p:nvSpPr>
          <p:spPr bwMode="auto">
            <a:xfrm>
              <a:off x="1571" y="2455"/>
              <a:ext cx="97" cy="65"/>
            </a:xfrm>
            <a:custGeom>
              <a:avLst/>
              <a:gdLst>
                <a:gd name="T0" fmla="*/ 0 w 68"/>
                <a:gd name="T1" fmla="*/ 0 h 45"/>
                <a:gd name="T2" fmla="*/ 138 w 68"/>
                <a:gd name="T3" fmla="*/ 94 h 45"/>
                <a:gd name="T4" fmla="*/ 138 w 68"/>
                <a:gd name="T5" fmla="*/ 71 h 45"/>
                <a:gd name="T6" fmla="*/ 47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round/>
              <a:headEnd/>
              <a:tailEnd/>
            </a:ln>
          </p:spPr>
          <p:txBody>
            <a:bodyPr/>
            <a:lstStyle/>
            <a:p>
              <a:endParaRPr lang="es-ES_tradnl"/>
            </a:p>
          </p:txBody>
        </p:sp>
        <p:sp>
          <p:nvSpPr>
            <p:cNvPr id="7240" name="Line 402"/>
            <p:cNvSpPr>
              <a:spLocks noChangeShapeType="1"/>
            </p:cNvSpPr>
            <p:nvPr/>
          </p:nvSpPr>
          <p:spPr bwMode="auto">
            <a:xfrm>
              <a:off x="3765" y="2010"/>
              <a:ext cx="47" cy="16"/>
            </a:xfrm>
            <a:prstGeom prst="line">
              <a:avLst/>
            </a:prstGeom>
            <a:noFill/>
            <a:ln w="0">
              <a:solidFill>
                <a:srgbClr val="000000"/>
              </a:solidFill>
              <a:round/>
              <a:headEnd/>
              <a:tailEnd/>
            </a:ln>
          </p:spPr>
          <p:txBody>
            <a:bodyPr/>
            <a:lstStyle/>
            <a:p>
              <a:endParaRPr lang="es-ES_tradnl"/>
            </a:p>
          </p:txBody>
        </p:sp>
        <p:sp>
          <p:nvSpPr>
            <p:cNvPr id="7241" name="Freeform 403"/>
            <p:cNvSpPr>
              <a:spLocks/>
            </p:cNvSpPr>
            <p:nvPr/>
          </p:nvSpPr>
          <p:spPr bwMode="auto">
            <a:xfrm>
              <a:off x="3749" y="1898"/>
              <a:ext cx="353" cy="447"/>
            </a:xfrm>
            <a:custGeom>
              <a:avLst/>
              <a:gdLst>
                <a:gd name="T0" fmla="*/ 23 w 246"/>
                <a:gd name="T1" fmla="*/ 570 h 312"/>
                <a:gd name="T2" fmla="*/ 46 w 246"/>
                <a:gd name="T3" fmla="*/ 526 h 312"/>
                <a:gd name="T4" fmla="*/ 46 w 246"/>
                <a:gd name="T5" fmla="*/ 480 h 312"/>
                <a:gd name="T6" fmla="*/ 0 w 246"/>
                <a:gd name="T7" fmla="*/ 433 h 312"/>
                <a:gd name="T8" fmla="*/ 0 w 246"/>
                <a:gd name="T9" fmla="*/ 411 h 312"/>
                <a:gd name="T10" fmla="*/ 23 w 246"/>
                <a:gd name="T11" fmla="*/ 388 h 312"/>
                <a:gd name="T12" fmla="*/ 23 w 246"/>
                <a:gd name="T13" fmla="*/ 275 h 312"/>
                <a:gd name="T14" fmla="*/ 46 w 246"/>
                <a:gd name="T15" fmla="*/ 252 h 312"/>
                <a:gd name="T16" fmla="*/ 46 w 246"/>
                <a:gd name="T17" fmla="*/ 228 h 312"/>
                <a:gd name="T18" fmla="*/ 67 w 246"/>
                <a:gd name="T19" fmla="*/ 228 h 312"/>
                <a:gd name="T20" fmla="*/ 67 w 246"/>
                <a:gd name="T21" fmla="*/ 138 h 312"/>
                <a:gd name="T22" fmla="*/ 115 w 246"/>
                <a:gd name="T23" fmla="*/ 115 h 312"/>
                <a:gd name="T24" fmla="*/ 115 w 246"/>
                <a:gd name="T25" fmla="*/ 92 h 312"/>
                <a:gd name="T26" fmla="*/ 184 w 246"/>
                <a:gd name="T27" fmla="*/ 23 h 312"/>
                <a:gd name="T28" fmla="*/ 298 w 246"/>
                <a:gd name="T29" fmla="*/ 0 h 312"/>
                <a:gd name="T30" fmla="*/ 482 w 246"/>
                <a:gd name="T31" fmla="*/ 70 h 312"/>
                <a:gd name="T32" fmla="*/ 507 w 246"/>
                <a:gd name="T33" fmla="*/ 275 h 312"/>
                <a:gd name="T34" fmla="*/ 482 w 246"/>
                <a:gd name="T35" fmla="*/ 321 h 312"/>
                <a:gd name="T36" fmla="*/ 482 w 246"/>
                <a:gd name="T37" fmla="*/ 342 h 312"/>
                <a:gd name="T38" fmla="*/ 459 w 246"/>
                <a:gd name="T39" fmla="*/ 342 h 312"/>
                <a:gd name="T40" fmla="*/ 459 w 246"/>
                <a:gd name="T41" fmla="*/ 365 h 312"/>
                <a:gd name="T42" fmla="*/ 436 w 246"/>
                <a:gd name="T43" fmla="*/ 388 h 312"/>
                <a:gd name="T44" fmla="*/ 413 w 246"/>
                <a:gd name="T45" fmla="*/ 388 h 312"/>
                <a:gd name="T46" fmla="*/ 392 w 246"/>
                <a:gd name="T47" fmla="*/ 411 h 312"/>
                <a:gd name="T48" fmla="*/ 369 w 246"/>
                <a:gd name="T49" fmla="*/ 411 h 312"/>
                <a:gd name="T50" fmla="*/ 344 w 246"/>
                <a:gd name="T51" fmla="*/ 457 h 312"/>
                <a:gd name="T52" fmla="*/ 321 w 246"/>
                <a:gd name="T53" fmla="*/ 480 h 312"/>
                <a:gd name="T54" fmla="*/ 321 w 246"/>
                <a:gd name="T55" fmla="*/ 503 h 312"/>
                <a:gd name="T56" fmla="*/ 298 w 246"/>
                <a:gd name="T57" fmla="*/ 549 h 312"/>
                <a:gd name="T58" fmla="*/ 298 w 246"/>
                <a:gd name="T59" fmla="*/ 570 h 312"/>
                <a:gd name="T60" fmla="*/ 138 w 246"/>
                <a:gd name="T61" fmla="*/ 640 h 312"/>
                <a:gd name="T62" fmla="*/ 23 w 246"/>
                <a:gd name="T63" fmla="*/ 570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round/>
              <a:headEnd/>
              <a:tailEnd/>
            </a:ln>
          </p:spPr>
          <p:txBody>
            <a:bodyPr/>
            <a:lstStyle/>
            <a:p>
              <a:endParaRPr lang="es-ES_tradnl"/>
            </a:p>
          </p:txBody>
        </p:sp>
        <p:sp>
          <p:nvSpPr>
            <p:cNvPr id="7242" name="Freeform 404"/>
            <p:cNvSpPr>
              <a:spLocks/>
            </p:cNvSpPr>
            <p:nvPr/>
          </p:nvSpPr>
          <p:spPr bwMode="auto">
            <a:xfrm>
              <a:off x="3830" y="1867"/>
              <a:ext cx="303" cy="270"/>
            </a:xfrm>
            <a:custGeom>
              <a:avLst/>
              <a:gdLst>
                <a:gd name="T0" fmla="*/ 0 w 212"/>
                <a:gd name="T1" fmla="*/ 137 h 189"/>
                <a:gd name="T2" fmla="*/ 0 w 212"/>
                <a:gd name="T3" fmla="*/ 114 h 189"/>
                <a:gd name="T4" fmla="*/ 23 w 212"/>
                <a:gd name="T5" fmla="*/ 91 h 189"/>
                <a:gd name="T6" fmla="*/ 44 w 212"/>
                <a:gd name="T7" fmla="*/ 44 h 189"/>
                <a:gd name="T8" fmla="*/ 90 w 212"/>
                <a:gd name="T9" fmla="*/ 23 h 189"/>
                <a:gd name="T10" fmla="*/ 114 w 212"/>
                <a:gd name="T11" fmla="*/ 0 h 189"/>
                <a:gd name="T12" fmla="*/ 227 w 212"/>
                <a:gd name="T13" fmla="*/ 0 h 189"/>
                <a:gd name="T14" fmla="*/ 274 w 212"/>
                <a:gd name="T15" fmla="*/ 23 h 189"/>
                <a:gd name="T16" fmla="*/ 342 w 212"/>
                <a:gd name="T17" fmla="*/ 44 h 189"/>
                <a:gd name="T18" fmla="*/ 389 w 212"/>
                <a:gd name="T19" fmla="*/ 91 h 189"/>
                <a:gd name="T20" fmla="*/ 389 w 212"/>
                <a:gd name="T21" fmla="*/ 114 h 189"/>
                <a:gd name="T22" fmla="*/ 410 w 212"/>
                <a:gd name="T23" fmla="*/ 159 h 189"/>
                <a:gd name="T24" fmla="*/ 433 w 212"/>
                <a:gd name="T25" fmla="*/ 227 h 189"/>
                <a:gd name="T26" fmla="*/ 410 w 212"/>
                <a:gd name="T27" fmla="*/ 271 h 189"/>
                <a:gd name="T28" fmla="*/ 410 w 212"/>
                <a:gd name="T29" fmla="*/ 319 h 189"/>
                <a:gd name="T30" fmla="*/ 389 w 212"/>
                <a:gd name="T31" fmla="*/ 363 h 189"/>
                <a:gd name="T32" fmla="*/ 363 w 212"/>
                <a:gd name="T33" fmla="*/ 386 h 189"/>
                <a:gd name="T34" fmla="*/ 342 w 212"/>
                <a:gd name="T35" fmla="*/ 386 h 189"/>
                <a:gd name="T36" fmla="*/ 363 w 212"/>
                <a:gd name="T37" fmla="*/ 386 h 189"/>
                <a:gd name="T38" fmla="*/ 363 w 212"/>
                <a:gd name="T39" fmla="*/ 363 h 189"/>
                <a:gd name="T40" fmla="*/ 296 w 212"/>
                <a:gd name="T41" fmla="*/ 363 h 189"/>
                <a:gd name="T42" fmla="*/ 319 w 212"/>
                <a:gd name="T43" fmla="*/ 363 h 189"/>
                <a:gd name="T44" fmla="*/ 319 w 212"/>
                <a:gd name="T45" fmla="*/ 386 h 189"/>
                <a:gd name="T46" fmla="*/ 296 w 212"/>
                <a:gd name="T47" fmla="*/ 386 h 189"/>
                <a:gd name="T48" fmla="*/ 296 w 212"/>
                <a:gd name="T49" fmla="*/ 363 h 189"/>
                <a:gd name="T50" fmla="*/ 296 w 212"/>
                <a:gd name="T51" fmla="*/ 386 h 189"/>
                <a:gd name="T52" fmla="*/ 274 w 212"/>
                <a:gd name="T53" fmla="*/ 386 h 189"/>
                <a:gd name="T54" fmla="*/ 252 w 212"/>
                <a:gd name="T55" fmla="*/ 363 h 189"/>
                <a:gd name="T56" fmla="*/ 227 w 212"/>
                <a:gd name="T57" fmla="*/ 363 h 189"/>
                <a:gd name="T58" fmla="*/ 252 w 212"/>
                <a:gd name="T59" fmla="*/ 296 h 189"/>
                <a:gd name="T60" fmla="*/ 252 w 212"/>
                <a:gd name="T61" fmla="*/ 227 h 189"/>
                <a:gd name="T62" fmla="*/ 274 w 212"/>
                <a:gd name="T63" fmla="*/ 227 h 189"/>
                <a:gd name="T64" fmla="*/ 274 w 212"/>
                <a:gd name="T65" fmla="*/ 204 h 189"/>
                <a:gd name="T66" fmla="*/ 296 w 212"/>
                <a:gd name="T67" fmla="*/ 181 h 189"/>
                <a:gd name="T68" fmla="*/ 296 w 212"/>
                <a:gd name="T69" fmla="*/ 159 h 189"/>
                <a:gd name="T70" fmla="*/ 274 w 212"/>
                <a:gd name="T71" fmla="*/ 159 h 189"/>
                <a:gd name="T72" fmla="*/ 274 w 212"/>
                <a:gd name="T73" fmla="*/ 137 h 189"/>
                <a:gd name="T74" fmla="*/ 204 w 212"/>
                <a:gd name="T75" fmla="*/ 137 h 189"/>
                <a:gd name="T76" fmla="*/ 182 w 212"/>
                <a:gd name="T77" fmla="*/ 114 h 189"/>
                <a:gd name="T78" fmla="*/ 227 w 212"/>
                <a:gd name="T79" fmla="*/ 114 h 189"/>
                <a:gd name="T80" fmla="*/ 204 w 212"/>
                <a:gd name="T81" fmla="*/ 91 h 189"/>
                <a:gd name="T82" fmla="*/ 137 w 212"/>
                <a:gd name="T83" fmla="*/ 91 h 189"/>
                <a:gd name="T84" fmla="*/ 159 w 212"/>
                <a:gd name="T85" fmla="*/ 91 h 189"/>
                <a:gd name="T86" fmla="*/ 137 w 212"/>
                <a:gd name="T87" fmla="*/ 67 h 189"/>
                <a:gd name="T88" fmla="*/ 114 w 212"/>
                <a:gd name="T89" fmla="*/ 67 h 189"/>
                <a:gd name="T90" fmla="*/ 90 w 212"/>
                <a:gd name="T91" fmla="*/ 91 h 189"/>
                <a:gd name="T92" fmla="*/ 67 w 212"/>
                <a:gd name="T93" fmla="*/ 91 h 189"/>
                <a:gd name="T94" fmla="*/ 90 w 212"/>
                <a:gd name="T95" fmla="*/ 91 h 189"/>
                <a:gd name="T96" fmla="*/ 90 w 212"/>
                <a:gd name="T97" fmla="*/ 67 h 189"/>
                <a:gd name="T98" fmla="*/ 114 w 212"/>
                <a:gd name="T99" fmla="*/ 67 h 189"/>
                <a:gd name="T100" fmla="*/ 67 w 212"/>
                <a:gd name="T101" fmla="*/ 67 h 189"/>
                <a:gd name="T102" fmla="*/ 44 w 212"/>
                <a:gd name="T103" fmla="*/ 91 h 189"/>
                <a:gd name="T104" fmla="*/ 44 w 212"/>
                <a:gd name="T105" fmla="*/ 114 h 189"/>
                <a:gd name="T106" fmla="*/ 23 w 212"/>
                <a:gd name="T107" fmla="*/ 114 h 189"/>
                <a:gd name="T108" fmla="*/ 0 w 212"/>
                <a:gd name="T109" fmla="*/ 137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round/>
              <a:headEnd/>
              <a:tailEnd/>
            </a:ln>
          </p:spPr>
          <p:txBody>
            <a:bodyPr/>
            <a:lstStyle/>
            <a:p>
              <a:endParaRPr lang="es-ES_tradnl"/>
            </a:p>
          </p:txBody>
        </p:sp>
        <p:sp>
          <p:nvSpPr>
            <p:cNvPr id="7243" name="Line 405"/>
            <p:cNvSpPr>
              <a:spLocks noChangeShapeType="1"/>
            </p:cNvSpPr>
            <p:nvPr/>
          </p:nvSpPr>
          <p:spPr bwMode="auto">
            <a:xfrm>
              <a:off x="4021" y="2137"/>
              <a:ext cx="2" cy="16"/>
            </a:xfrm>
            <a:prstGeom prst="line">
              <a:avLst/>
            </a:prstGeom>
            <a:noFill/>
            <a:ln w="0">
              <a:solidFill>
                <a:srgbClr val="000000"/>
              </a:solidFill>
              <a:round/>
              <a:headEnd/>
              <a:tailEnd/>
            </a:ln>
          </p:spPr>
          <p:txBody>
            <a:bodyPr/>
            <a:lstStyle/>
            <a:p>
              <a:endParaRPr lang="es-ES_tradnl"/>
            </a:p>
          </p:txBody>
        </p:sp>
        <p:sp>
          <p:nvSpPr>
            <p:cNvPr id="7244" name="Freeform 406"/>
            <p:cNvSpPr>
              <a:spLocks/>
            </p:cNvSpPr>
            <p:nvPr/>
          </p:nvSpPr>
          <p:spPr bwMode="auto">
            <a:xfrm>
              <a:off x="4037" y="2106"/>
              <a:ext cx="16" cy="47"/>
            </a:xfrm>
            <a:custGeom>
              <a:avLst/>
              <a:gdLst>
                <a:gd name="T0" fmla="*/ 0 w 11"/>
                <a:gd name="T1" fmla="*/ 67 h 33"/>
                <a:gd name="T2" fmla="*/ 0 w 11"/>
                <a:gd name="T3" fmla="*/ 44 h 33"/>
                <a:gd name="T4" fmla="*/ 23 w 11"/>
                <a:gd name="T5" fmla="*/ 44 h 33"/>
                <a:gd name="T6" fmla="*/ 23 w 11"/>
                <a:gd name="T7" fmla="*/ 23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round/>
              <a:headEnd/>
              <a:tailEnd/>
            </a:ln>
          </p:spPr>
          <p:txBody>
            <a:bodyPr/>
            <a:lstStyle/>
            <a:p>
              <a:endParaRPr lang="es-ES_tradnl"/>
            </a:p>
          </p:txBody>
        </p:sp>
        <p:sp>
          <p:nvSpPr>
            <p:cNvPr id="7245" name="Freeform 407"/>
            <p:cNvSpPr>
              <a:spLocks/>
            </p:cNvSpPr>
            <p:nvPr/>
          </p:nvSpPr>
          <p:spPr bwMode="auto">
            <a:xfrm>
              <a:off x="4037" y="2122"/>
              <a:ext cx="32" cy="31"/>
            </a:xfrm>
            <a:custGeom>
              <a:avLst/>
              <a:gdLst>
                <a:gd name="T0" fmla="*/ 47 w 22"/>
                <a:gd name="T1" fmla="*/ 0 h 22"/>
                <a:gd name="T2" fmla="*/ 47 w 22"/>
                <a:gd name="T3" fmla="*/ 23 h 22"/>
                <a:gd name="T4" fmla="*/ 23 w 22"/>
                <a:gd name="T5" fmla="*/ 44 h 22"/>
                <a:gd name="T6" fmla="*/ 0 w 22"/>
                <a:gd name="T7" fmla="*/ 44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round/>
              <a:headEnd/>
              <a:tailEnd/>
            </a:ln>
          </p:spPr>
          <p:txBody>
            <a:bodyPr/>
            <a:lstStyle/>
            <a:p>
              <a:endParaRPr lang="es-ES_tradnl"/>
            </a:p>
          </p:txBody>
        </p:sp>
        <p:sp>
          <p:nvSpPr>
            <p:cNvPr id="7246" name="Freeform 408"/>
            <p:cNvSpPr>
              <a:spLocks/>
            </p:cNvSpPr>
            <p:nvPr/>
          </p:nvSpPr>
          <p:spPr bwMode="auto">
            <a:xfrm>
              <a:off x="3812" y="2026"/>
              <a:ext cx="2" cy="16"/>
            </a:xfrm>
            <a:custGeom>
              <a:avLst/>
              <a:gdLst>
                <a:gd name="T0" fmla="*/ 0 w 2"/>
                <a:gd name="T1" fmla="*/ 23 h 11"/>
                <a:gd name="T2" fmla="*/ 0 w 2"/>
                <a:gd name="T3" fmla="*/ 0 h 11"/>
                <a:gd name="T4" fmla="*/ 0 w 2"/>
                <a:gd name="T5" fmla="*/ 2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round/>
              <a:headEnd/>
              <a:tailEnd/>
            </a:ln>
          </p:spPr>
          <p:txBody>
            <a:bodyPr/>
            <a:lstStyle/>
            <a:p>
              <a:endParaRPr lang="es-ES_tradnl"/>
            </a:p>
          </p:txBody>
        </p:sp>
        <p:sp>
          <p:nvSpPr>
            <p:cNvPr id="7247" name="Freeform 409"/>
            <p:cNvSpPr>
              <a:spLocks/>
            </p:cNvSpPr>
            <p:nvPr/>
          </p:nvSpPr>
          <p:spPr bwMode="auto">
            <a:xfrm>
              <a:off x="3877" y="2057"/>
              <a:ext cx="1" cy="33"/>
            </a:xfrm>
            <a:custGeom>
              <a:avLst/>
              <a:gdLst>
                <a:gd name="T0" fmla="*/ 0 w 1"/>
                <a:gd name="T1" fmla="*/ 24 h 23"/>
                <a:gd name="T2" fmla="*/ 0 w 1"/>
                <a:gd name="T3" fmla="*/ 0 h 23"/>
                <a:gd name="T4" fmla="*/ 0 w 1"/>
                <a:gd name="T5" fmla="*/ 47 h 23"/>
                <a:gd name="T6" fmla="*/ 0 w 1"/>
                <a:gd name="T7" fmla="*/ 24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round/>
              <a:headEnd/>
              <a:tailEnd/>
            </a:ln>
          </p:spPr>
          <p:txBody>
            <a:bodyPr/>
            <a:lstStyle/>
            <a:p>
              <a:endParaRPr lang="es-ES_tradnl"/>
            </a:p>
          </p:txBody>
        </p:sp>
        <p:sp>
          <p:nvSpPr>
            <p:cNvPr id="7248" name="Freeform 410"/>
            <p:cNvSpPr>
              <a:spLocks/>
            </p:cNvSpPr>
            <p:nvPr/>
          </p:nvSpPr>
          <p:spPr bwMode="auto">
            <a:xfrm>
              <a:off x="3877" y="2057"/>
              <a:ext cx="33" cy="33"/>
            </a:xfrm>
            <a:custGeom>
              <a:avLst/>
              <a:gdLst>
                <a:gd name="T0" fmla="*/ 0 w 23"/>
                <a:gd name="T1" fmla="*/ 0 h 23"/>
                <a:gd name="T2" fmla="*/ 23 w 23"/>
                <a:gd name="T3" fmla="*/ 24 h 23"/>
                <a:gd name="T4" fmla="*/ 23 w 23"/>
                <a:gd name="T5" fmla="*/ 47 h 23"/>
                <a:gd name="T6" fmla="*/ 47 w 23"/>
                <a:gd name="T7" fmla="*/ 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round/>
              <a:headEnd/>
              <a:tailEnd/>
            </a:ln>
          </p:spPr>
          <p:txBody>
            <a:bodyPr/>
            <a:lstStyle/>
            <a:p>
              <a:endParaRPr lang="es-ES_tradnl"/>
            </a:p>
          </p:txBody>
        </p:sp>
        <p:sp>
          <p:nvSpPr>
            <p:cNvPr id="7249" name="Freeform 411"/>
            <p:cNvSpPr>
              <a:spLocks/>
            </p:cNvSpPr>
            <p:nvPr/>
          </p:nvSpPr>
          <p:spPr bwMode="auto">
            <a:xfrm>
              <a:off x="3797" y="2026"/>
              <a:ext cx="33" cy="16"/>
            </a:xfrm>
            <a:custGeom>
              <a:avLst/>
              <a:gdLst>
                <a:gd name="T0" fmla="*/ 0 w 23"/>
                <a:gd name="T1" fmla="*/ 0 h 11"/>
                <a:gd name="T2" fmla="*/ 23 w 23"/>
                <a:gd name="T3" fmla="*/ 0 h 11"/>
                <a:gd name="T4" fmla="*/ 23 w 23"/>
                <a:gd name="T5" fmla="*/ 23 h 11"/>
                <a:gd name="T6" fmla="*/ 47 w 23"/>
                <a:gd name="T7" fmla="*/ 23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round/>
              <a:headEnd/>
              <a:tailEnd/>
            </a:ln>
          </p:spPr>
          <p:txBody>
            <a:bodyPr/>
            <a:lstStyle/>
            <a:p>
              <a:endParaRPr lang="es-ES_tradnl"/>
            </a:p>
          </p:txBody>
        </p:sp>
        <p:sp>
          <p:nvSpPr>
            <p:cNvPr id="7250" name="Freeform 412"/>
            <p:cNvSpPr>
              <a:spLocks/>
            </p:cNvSpPr>
            <p:nvPr/>
          </p:nvSpPr>
          <p:spPr bwMode="auto">
            <a:xfrm>
              <a:off x="3781" y="2010"/>
              <a:ext cx="49" cy="112"/>
            </a:xfrm>
            <a:custGeom>
              <a:avLst/>
              <a:gdLst>
                <a:gd name="T0" fmla="*/ 46 w 34"/>
                <a:gd name="T1" fmla="*/ 0 h 78"/>
                <a:gd name="T2" fmla="*/ 71 w 34"/>
                <a:gd name="T3" fmla="*/ 0 h 78"/>
                <a:gd name="T4" fmla="*/ 71 w 34"/>
                <a:gd name="T5" fmla="*/ 46 h 78"/>
                <a:gd name="T6" fmla="*/ 23 w 34"/>
                <a:gd name="T7" fmla="*/ 93 h 78"/>
                <a:gd name="T8" fmla="*/ 0 w 34"/>
                <a:gd name="T9" fmla="*/ 93 h 78"/>
                <a:gd name="T10" fmla="*/ 0 w 34"/>
                <a:gd name="T11" fmla="*/ 138 h 78"/>
                <a:gd name="T12" fmla="*/ 23 w 34"/>
                <a:gd name="T13" fmla="*/ 138 h 78"/>
                <a:gd name="T14" fmla="*/ 23 w 34"/>
                <a:gd name="T15" fmla="*/ 161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round/>
              <a:headEnd/>
              <a:tailEnd/>
            </a:ln>
          </p:spPr>
          <p:txBody>
            <a:bodyPr/>
            <a:lstStyle/>
            <a:p>
              <a:endParaRPr lang="es-ES_tradnl"/>
            </a:p>
          </p:txBody>
        </p:sp>
        <p:sp>
          <p:nvSpPr>
            <p:cNvPr id="7251" name="Freeform 413"/>
            <p:cNvSpPr>
              <a:spLocks/>
            </p:cNvSpPr>
            <p:nvPr/>
          </p:nvSpPr>
          <p:spPr bwMode="auto">
            <a:xfrm>
              <a:off x="3797" y="2106"/>
              <a:ext cx="48" cy="16"/>
            </a:xfrm>
            <a:custGeom>
              <a:avLst/>
              <a:gdLst>
                <a:gd name="T0" fmla="*/ 0 w 34"/>
                <a:gd name="T1" fmla="*/ 0 h 11"/>
                <a:gd name="T2" fmla="*/ 23 w 34"/>
                <a:gd name="T3" fmla="*/ 0 h 11"/>
                <a:gd name="T4" fmla="*/ 23 w 34"/>
                <a:gd name="T5" fmla="*/ 23 h 11"/>
                <a:gd name="T6" fmla="*/ 45 w 34"/>
                <a:gd name="T7" fmla="*/ 23 h 11"/>
                <a:gd name="T8" fmla="*/ 68 w 34"/>
                <a:gd name="T9" fmla="*/ 0 h 11"/>
                <a:gd name="T10" fmla="*/ 45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round/>
              <a:headEnd/>
              <a:tailEnd/>
            </a:ln>
          </p:spPr>
          <p:txBody>
            <a:bodyPr/>
            <a:lstStyle/>
            <a:p>
              <a:endParaRPr lang="es-ES_tradnl"/>
            </a:p>
          </p:txBody>
        </p:sp>
        <p:sp>
          <p:nvSpPr>
            <p:cNvPr id="7252" name="Freeform 414"/>
            <p:cNvSpPr>
              <a:spLocks/>
            </p:cNvSpPr>
            <p:nvPr/>
          </p:nvSpPr>
          <p:spPr bwMode="auto">
            <a:xfrm>
              <a:off x="3765" y="1994"/>
              <a:ext cx="160" cy="128"/>
            </a:xfrm>
            <a:custGeom>
              <a:avLst/>
              <a:gdLst>
                <a:gd name="T0" fmla="*/ 23 w 112"/>
                <a:gd name="T1" fmla="*/ 116 h 89"/>
                <a:gd name="T2" fmla="*/ 0 w 112"/>
                <a:gd name="T3" fmla="*/ 116 h 89"/>
                <a:gd name="T4" fmla="*/ 0 w 112"/>
                <a:gd name="T5" fmla="*/ 0 h 89"/>
                <a:gd name="T6" fmla="*/ 23 w 112"/>
                <a:gd name="T7" fmla="*/ 0 h 89"/>
                <a:gd name="T8" fmla="*/ 44 w 112"/>
                <a:gd name="T9" fmla="*/ 23 h 89"/>
                <a:gd name="T10" fmla="*/ 159 w 112"/>
                <a:gd name="T11" fmla="*/ 68 h 89"/>
                <a:gd name="T12" fmla="*/ 206 w 112"/>
                <a:gd name="T13" fmla="*/ 68 h 89"/>
                <a:gd name="T14" fmla="*/ 206 w 112"/>
                <a:gd name="T15" fmla="*/ 91 h 89"/>
                <a:gd name="T16" fmla="*/ 229 w 112"/>
                <a:gd name="T17" fmla="*/ 91 h 89"/>
                <a:gd name="T18" fmla="*/ 229 w 112"/>
                <a:gd name="T19" fmla="*/ 138 h 89"/>
                <a:gd name="T20" fmla="*/ 206 w 112"/>
                <a:gd name="T21" fmla="*/ 161 h 89"/>
                <a:gd name="T22" fmla="*/ 206 w 112"/>
                <a:gd name="T23" fmla="*/ 184 h 89"/>
                <a:gd name="T24" fmla="*/ 137 w 112"/>
                <a:gd name="T25" fmla="*/ 184 h 89"/>
                <a:gd name="T26" fmla="*/ 114 w 112"/>
                <a:gd name="T27" fmla="*/ 161 h 89"/>
                <a:gd name="T28" fmla="*/ 114 w 112"/>
                <a:gd name="T29" fmla="*/ 138 h 89"/>
                <a:gd name="T30" fmla="*/ 91 w 112"/>
                <a:gd name="T31" fmla="*/ 116 h 89"/>
                <a:gd name="T32" fmla="*/ 91 w 112"/>
                <a:gd name="T33" fmla="*/ 91 h 89"/>
                <a:gd name="T34" fmla="*/ 137 w 112"/>
                <a:gd name="T35" fmla="*/ 46 h 89"/>
                <a:gd name="T36" fmla="*/ 159 w 112"/>
                <a:gd name="T37" fmla="*/ 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round/>
              <a:headEnd/>
              <a:tailEnd/>
            </a:ln>
          </p:spPr>
          <p:txBody>
            <a:bodyPr/>
            <a:lstStyle/>
            <a:p>
              <a:endParaRPr lang="es-ES_tradnl"/>
            </a:p>
          </p:txBody>
        </p:sp>
        <p:sp>
          <p:nvSpPr>
            <p:cNvPr id="7253" name="Line 415"/>
            <p:cNvSpPr>
              <a:spLocks noChangeShapeType="1"/>
            </p:cNvSpPr>
            <p:nvPr/>
          </p:nvSpPr>
          <p:spPr bwMode="auto">
            <a:xfrm>
              <a:off x="3830" y="2042"/>
              <a:ext cx="15" cy="1"/>
            </a:xfrm>
            <a:prstGeom prst="line">
              <a:avLst/>
            </a:prstGeom>
            <a:noFill/>
            <a:ln w="0">
              <a:solidFill>
                <a:srgbClr val="000000"/>
              </a:solidFill>
              <a:round/>
              <a:headEnd/>
              <a:tailEnd/>
            </a:ln>
          </p:spPr>
          <p:txBody>
            <a:bodyPr/>
            <a:lstStyle/>
            <a:p>
              <a:endParaRPr lang="es-ES_tradnl"/>
            </a:p>
          </p:txBody>
        </p:sp>
        <p:sp>
          <p:nvSpPr>
            <p:cNvPr id="7254" name="Line 416"/>
            <p:cNvSpPr>
              <a:spLocks noChangeShapeType="1"/>
            </p:cNvSpPr>
            <p:nvPr/>
          </p:nvSpPr>
          <p:spPr bwMode="auto">
            <a:xfrm>
              <a:off x="3925" y="2075"/>
              <a:ext cx="112" cy="15"/>
            </a:xfrm>
            <a:prstGeom prst="line">
              <a:avLst/>
            </a:prstGeom>
            <a:noFill/>
            <a:ln w="0">
              <a:solidFill>
                <a:srgbClr val="000000"/>
              </a:solidFill>
              <a:round/>
              <a:headEnd/>
              <a:tailEnd/>
            </a:ln>
          </p:spPr>
          <p:txBody>
            <a:bodyPr/>
            <a:lstStyle/>
            <a:p>
              <a:endParaRPr lang="es-ES_tradnl"/>
            </a:p>
          </p:txBody>
        </p:sp>
        <p:sp>
          <p:nvSpPr>
            <p:cNvPr id="7255" name="Freeform 417"/>
            <p:cNvSpPr>
              <a:spLocks/>
            </p:cNvSpPr>
            <p:nvPr/>
          </p:nvSpPr>
          <p:spPr bwMode="auto">
            <a:xfrm>
              <a:off x="3781" y="2122"/>
              <a:ext cx="64" cy="47"/>
            </a:xfrm>
            <a:custGeom>
              <a:avLst/>
              <a:gdLst>
                <a:gd name="T0" fmla="*/ 0 w 45"/>
                <a:gd name="T1" fmla="*/ 0 h 33"/>
                <a:gd name="T2" fmla="*/ 0 w 45"/>
                <a:gd name="T3" fmla="*/ 23 h 33"/>
                <a:gd name="T4" fmla="*/ 23 w 45"/>
                <a:gd name="T5" fmla="*/ 23 h 33"/>
                <a:gd name="T6" fmla="*/ 44 w 45"/>
                <a:gd name="T7" fmla="*/ 44 h 33"/>
                <a:gd name="T8" fmla="*/ 68 w 45"/>
                <a:gd name="T9" fmla="*/ 44 h 33"/>
                <a:gd name="T10" fmla="*/ 91 w 45"/>
                <a:gd name="T11" fmla="*/ 67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round/>
              <a:headEnd/>
              <a:tailEnd/>
            </a:ln>
          </p:spPr>
          <p:txBody>
            <a:bodyPr/>
            <a:lstStyle/>
            <a:p>
              <a:endParaRPr lang="es-ES_tradnl"/>
            </a:p>
          </p:txBody>
        </p:sp>
        <p:sp>
          <p:nvSpPr>
            <p:cNvPr id="7256" name="Freeform 418"/>
            <p:cNvSpPr>
              <a:spLocks/>
            </p:cNvSpPr>
            <p:nvPr/>
          </p:nvSpPr>
          <p:spPr bwMode="auto">
            <a:xfrm>
              <a:off x="3781" y="2137"/>
              <a:ext cx="64" cy="32"/>
            </a:xfrm>
            <a:custGeom>
              <a:avLst/>
              <a:gdLst>
                <a:gd name="T0" fmla="*/ 0 w 45"/>
                <a:gd name="T1" fmla="*/ 0 h 22"/>
                <a:gd name="T2" fmla="*/ 0 w 45"/>
                <a:gd name="T3" fmla="*/ 23 h 22"/>
                <a:gd name="T4" fmla="*/ 44 w 45"/>
                <a:gd name="T5" fmla="*/ 23 h 22"/>
                <a:gd name="T6" fmla="*/ 44 w 45"/>
                <a:gd name="T7" fmla="*/ 47 h 22"/>
                <a:gd name="T8" fmla="*/ 91 w 45"/>
                <a:gd name="T9" fmla="*/ 47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round/>
              <a:headEnd/>
              <a:tailEnd/>
            </a:ln>
          </p:spPr>
          <p:txBody>
            <a:bodyPr/>
            <a:lstStyle/>
            <a:p>
              <a:endParaRPr lang="es-ES_tradnl"/>
            </a:p>
          </p:txBody>
        </p:sp>
        <p:sp>
          <p:nvSpPr>
            <p:cNvPr id="7257" name="Freeform 419"/>
            <p:cNvSpPr>
              <a:spLocks/>
            </p:cNvSpPr>
            <p:nvPr/>
          </p:nvSpPr>
          <p:spPr bwMode="auto">
            <a:xfrm>
              <a:off x="3781" y="2137"/>
              <a:ext cx="31" cy="32"/>
            </a:xfrm>
            <a:custGeom>
              <a:avLst/>
              <a:gdLst>
                <a:gd name="T0" fmla="*/ 0 w 22"/>
                <a:gd name="T1" fmla="*/ 0 h 22"/>
                <a:gd name="T2" fmla="*/ 0 w 22"/>
                <a:gd name="T3" fmla="*/ 23 h 22"/>
                <a:gd name="T4" fmla="*/ 23 w 22"/>
                <a:gd name="T5" fmla="*/ 47 h 22"/>
                <a:gd name="T6" fmla="*/ 44 w 22"/>
                <a:gd name="T7" fmla="*/ 47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round/>
              <a:headEnd/>
              <a:tailEnd/>
            </a:ln>
          </p:spPr>
          <p:txBody>
            <a:bodyPr/>
            <a:lstStyle/>
            <a:p>
              <a:endParaRPr lang="es-ES_tradnl"/>
            </a:p>
          </p:txBody>
        </p:sp>
        <p:sp>
          <p:nvSpPr>
            <p:cNvPr id="7258" name="Line 420"/>
            <p:cNvSpPr>
              <a:spLocks noChangeShapeType="1"/>
            </p:cNvSpPr>
            <p:nvPr/>
          </p:nvSpPr>
          <p:spPr bwMode="auto">
            <a:xfrm>
              <a:off x="3845" y="2153"/>
              <a:ext cx="2" cy="16"/>
            </a:xfrm>
            <a:prstGeom prst="line">
              <a:avLst/>
            </a:prstGeom>
            <a:noFill/>
            <a:ln w="0">
              <a:solidFill>
                <a:srgbClr val="000000"/>
              </a:solidFill>
              <a:round/>
              <a:headEnd/>
              <a:tailEnd/>
            </a:ln>
          </p:spPr>
          <p:txBody>
            <a:bodyPr/>
            <a:lstStyle/>
            <a:p>
              <a:endParaRPr lang="es-ES_tradnl"/>
            </a:p>
          </p:txBody>
        </p:sp>
        <p:sp>
          <p:nvSpPr>
            <p:cNvPr id="7259" name="Freeform 421"/>
            <p:cNvSpPr>
              <a:spLocks/>
            </p:cNvSpPr>
            <p:nvPr/>
          </p:nvSpPr>
          <p:spPr bwMode="auto">
            <a:xfrm>
              <a:off x="3765" y="2281"/>
              <a:ext cx="65" cy="31"/>
            </a:xfrm>
            <a:custGeom>
              <a:avLst/>
              <a:gdLst>
                <a:gd name="T0" fmla="*/ 0 w 45"/>
                <a:gd name="T1" fmla="*/ 0 h 22"/>
                <a:gd name="T2" fmla="*/ 69 w 45"/>
                <a:gd name="T3" fmla="*/ 0 h 22"/>
                <a:gd name="T4" fmla="*/ 94 w 45"/>
                <a:gd name="T5" fmla="*/ 23 h 22"/>
                <a:gd name="T6" fmla="*/ 94 w 45"/>
                <a:gd name="T7" fmla="*/ 44 h 22"/>
                <a:gd name="T8" fmla="*/ 69 w 45"/>
                <a:gd name="T9" fmla="*/ 44 h 22"/>
                <a:gd name="T10" fmla="*/ 46 w 45"/>
                <a:gd name="T11" fmla="*/ 23 h 22"/>
                <a:gd name="T12" fmla="*/ 23 w 45"/>
                <a:gd name="T13" fmla="*/ 23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7260" name="Freeform 422"/>
            <p:cNvSpPr>
              <a:spLocks/>
            </p:cNvSpPr>
            <p:nvPr/>
          </p:nvSpPr>
          <p:spPr bwMode="auto">
            <a:xfrm>
              <a:off x="3701" y="2265"/>
              <a:ext cx="80" cy="31"/>
            </a:xfrm>
            <a:custGeom>
              <a:avLst/>
              <a:gdLst>
                <a:gd name="T0" fmla="*/ 0 w 56"/>
                <a:gd name="T1" fmla="*/ 44 h 22"/>
                <a:gd name="T2" fmla="*/ 114 w 56"/>
                <a:gd name="T3" fmla="*/ 0 h 22"/>
                <a:gd name="T4" fmla="*/ 114 w 56"/>
                <a:gd name="T5" fmla="*/ 44 h 22"/>
                <a:gd name="T6" fmla="*/ 0 w 56"/>
                <a:gd name="T7" fmla="*/ 44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round/>
              <a:headEnd/>
              <a:tailEnd/>
            </a:ln>
          </p:spPr>
          <p:txBody>
            <a:bodyPr/>
            <a:lstStyle/>
            <a:p>
              <a:endParaRPr lang="es-ES_tradnl"/>
            </a:p>
          </p:txBody>
        </p:sp>
        <p:sp>
          <p:nvSpPr>
            <p:cNvPr id="7261" name="Freeform 423"/>
            <p:cNvSpPr>
              <a:spLocks/>
            </p:cNvSpPr>
            <p:nvPr/>
          </p:nvSpPr>
          <p:spPr bwMode="auto">
            <a:xfrm>
              <a:off x="3781" y="2265"/>
              <a:ext cx="176" cy="111"/>
            </a:xfrm>
            <a:custGeom>
              <a:avLst/>
              <a:gdLst>
                <a:gd name="T0" fmla="*/ 23 w 123"/>
                <a:gd name="T1" fmla="*/ 158 h 78"/>
                <a:gd name="T2" fmla="*/ 0 w 123"/>
                <a:gd name="T3" fmla="*/ 44 h 78"/>
                <a:gd name="T4" fmla="*/ 70 w 123"/>
                <a:gd name="T5" fmla="*/ 44 h 78"/>
                <a:gd name="T6" fmla="*/ 185 w 123"/>
                <a:gd name="T7" fmla="*/ 23 h 78"/>
                <a:gd name="T8" fmla="*/ 229 w 123"/>
                <a:gd name="T9" fmla="*/ 23 h 78"/>
                <a:gd name="T10" fmla="*/ 252 w 123"/>
                <a:gd name="T11" fmla="*/ 0 h 78"/>
                <a:gd name="T12" fmla="*/ 252 w 123"/>
                <a:gd name="T13" fmla="*/ 23 h 78"/>
                <a:gd name="T14" fmla="*/ 207 w 123"/>
                <a:gd name="T15" fmla="*/ 67 h 78"/>
                <a:gd name="T16" fmla="*/ 185 w 123"/>
                <a:gd name="T17" fmla="*/ 67 h 78"/>
                <a:gd name="T18" fmla="*/ 92 w 123"/>
                <a:gd name="T19" fmla="*/ 114 h 78"/>
                <a:gd name="T20" fmla="*/ 44 w 123"/>
                <a:gd name="T21" fmla="*/ 158 h 78"/>
                <a:gd name="T22" fmla="*/ 23 w 123"/>
                <a:gd name="T23" fmla="*/ 1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round/>
              <a:headEnd/>
              <a:tailEnd/>
            </a:ln>
          </p:spPr>
          <p:txBody>
            <a:bodyPr/>
            <a:lstStyle/>
            <a:p>
              <a:endParaRPr lang="es-ES_tradnl"/>
            </a:p>
          </p:txBody>
        </p:sp>
        <p:sp>
          <p:nvSpPr>
            <p:cNvPr id="7262" name="Freeform 424"/>
            <p:cNvSpPr>
              <a:spLocks/>
            </p:cNvSpPr>
            <p:nvPr/>
          </p:nvSpPr>
          <p:spPr bwMode="auto">
            <a:xfrm>
              <a:off x="3573" y="2265"/>
              <a:ext cx="400" cy="223"/>
            </a:xfrm>
            <a:custGeom>
              <a:avLst/>
              <a:gdLst>
                <a:gd name="T0" fmla="*/ 0 w 279"/>
                <a:gd name="T1" fmla="*/ 272 h 156"/>
                <a:gd name="T2" fmla="*/ 90 w 279"/>
                <a:gd name="T3" fmla="*/ 249 h 156"/>
                <a:gd name="T4" fmla="*/ 138 w 279"/>
                <a:gd name="T5" fmla="*/ 227 h 156"/>
                <a:gd name="T6" fmla="*/ 252 w 279"/>
                <a:gd name="T7" fmla="*/ 182 h 156"/>
                <a:gd name="T8" fmla="*/ 321 w 279"/>
                <a:gd name="T9" fmla="*/ 160 h 156"/>
                <a:gd name="T10" fmla="*/ 506 w 279"/>
                <a:gd name="T11" fmla="*/ 67 h 156"/>
                <a:gd name="T12" fmla="*/ 573 w 279"/>
                <a:gd name="T13" fmla="*/ 0 h 156"/>
                <a:gd name="T14" fmla="*/ 573 w 279"/>
                <a:gd name="T15" fmla="*/ 44 h 156"/>
                <a:gd name="T16" fmla="*/ 436 w 279"/>
                <a:gd name="T17" fmla="*/ 160 h 156"/>
                <a:gd name="T18" fmla="*/ 23 w 279"/>
                <a:gd name="T19" fmla="*/ 319 h 156"/>
                <a:gd name="T20" fmla="*/ 0 w 279"/>
                <a:gd name="T21" fmla="*/ 27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round/>
              <a:headEnd/>
              <a:tailEnd/>
            </a:ln>
          </p:spPr>
          <p:txBody>
            <a:bodyPr/>
            <a:lstStyle/>
            <a:p>
              <a:endParaRPr lang="es-ES_tradnl"/>
            </a:p>
          </p:txBody>
        </p:sp>
        <p:sp>
          <p:nvSpPr>
            <p:cNvPr id="7263" name="Line 425"/>
            <p:cNvSpPr>
              <a:spLocks noChangeShapeType="1"/>
            </p:cNvSpPr>
            <p:nvPr/>
          </p:nvSpPr>
          <p:spPr bwMode="auto">
            <a:xfrm>
              <a:off x="3781" y="2233"/>
              <a:ext cx="144" cy="2"/>
            </a:xfrm>
            <a:prstGeom prst="line">
              <a:avLst/>
            </a:prstGeom>
            <a:noFill/>
            <a:ln w="0">
              <a:solidFill>
                <a:srgbClr val="000000"/>
              </a:solidFill>
              <a:round/>
              <a:headEnd/>
              <a:tailEnd/>
            </a:ln>
          </p:spPr>
          <p:txBody>
            <a:bodyPr/>
            <a:lstStyle/>
            <a:p>
              <a:endParaRPr lang="es-ES_tradnl"/>
            </a:p>
          </p:txBody>
        </p:sp>
        <p:sp>
          <p:nvSpPr>
            <p:cNvPr id="7264" name="Line 426"/>
            <p:cNvSpPr>
              <a:spLocks noChangeShapeType="1"/>
            </p:cNvSpPr>
            <p:nvPr/>
          </p:nvSpPr>
          <p:spPr bwMode="auto">
            <a:xfrm flipH="1" flipV="1">
              <a:off x="3989" y="2169"/>
              <a:ext cx="17" cy="16"/>
            </a:xfrm>
            <a:prstGeom prst="line">
              <a:avLst/>
            </a:prstGeom>
            <a:noFill/>
            <a:ln w="0">
              <a:solidFill>
                <a:srgbClr val="000000"/>
              </a:solidFill>
              <a:round/>
              <a:headEnd/>
              <a:tailEnd/>
            </a:ln>
          </p:spPr>
          <p:txBody>
            <a:bodyPr/>
            <a:lstStyle/>
            <a:p>
              <a:endParaRPr lang="es-ES_tradnl"/>
            </a:p>
          </p:txBody>
        </p:sp>
        <p:sp>
          <p:nvSpPr>
            <p:cNvPr id="7265" name="Freeform 427"/>
            <p:cNvSpPr>
              <a:spLocks/>
            </p:cNvSpPr>
            <p:nvPr/>
          </p:nvSpPr>
          <p:spPr bwMode="auto">
            <a:xfrm>
              <a:off x="4069" y="2122"/>
              <a:ext cx="15" cy="15"/>
            </a:xfrm>
            <a:custGeom>
              <a:avLst/>
              <a:gdLst>
                <a:gd name="T0" fmla="*/ 20 w 11"/>
                <a:gd name="T1" fmla="*/ 0 h 11"/>
                <a:gd name="T2" fmla="*/ 20 w 11"/>
                <a:gd name="T3" fmla="*/ 20 h 11"/>
                <a:gd name="T4" fmla="*/ 0 w 11"/>
                <a:gd name="T5" fmla="*/ 20 h 11"/>
                <a:gd name="T6" fmla="*/ 2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round/>
              <a:headEnd/>
              <a:tailEnd/>
            </a:ln>
          </p:spPr>
          <p:txBody>
            <a:bodyPr/>
            <a:lstStyle/>
            <a:p>
              <a:endParaRPr lang="es-ES_tradnl"/>
            </a:p>
          </p:txBody>
        </p:sp>
        <p:sp>
          <p:nvSpPr>
            <p:cNvPr id="7266" name="Rectangle 428"/>
            <p:cNvSpPr>
              <a:spLocks noChangeArrowheads="1"/>
            </p:cNvSpPr>
            <p:nvPr/>
          </p:nvSpPr>
          <p:spPr bwMode="auto">
            <a:xfrm>
              <a:off x="1260" y="2694"/>
              <a:ext cx="3300" cy="378"/>
            </a:xfrm>
            <a:prstGeom prst="rect">
              <a:avLst/>
            </a:prstGeom>
            <a:solidFill>
              <a:srgbClr val="996600"/>
            </a:solidFill>
            <a:ln w="9525">
              <a:noFill/>
              <a:miter lim="800000"/>
              <a:headEnd/>
              <a:tailEnd/>
            </a:ln>
          </p:spPr>
          <p:txBody>
            <a:bodyPr wrap="none" anchor="ctr"/>
            <a:lstStyle/>
            <a:p>
              <a:pPr algn="ctr"/>
              <a:endParaRPr lang="es-ES_tradnl" sz="2400">
                <a:solidFill>
                  <a:srgbClr val="000000"/>
                </a:solidFill>
                <a:latin typeface="Times New Roman" pitchFamily="18" charset="0"/>
              </a:endParaRPr>
            </a:p>
          </p:txBody>
        </p:sp>
      </p:grpSp>
      <p:grpSp>
        <p:nvGrpSpPr>
          <p:cNvPr id="3" name="Group 45"/>
          <p:cNvGrpSpPr>
            <a:grpSpLocks/>
          </p:cNvGrpSpPr>
          <p:nvPr/>
        </p:nvGrpSpPr>
        <p:grpSpPr bwMode="auto">
          <a:xfrm>
            <a:off x="1339850" y="2058988"/>
            <a:ext cx="6378575" cy="485775"/>
            <a:chOff x="844" y="1570"/>
            <a:chExt cx="4018" cy="306"/>
          </a:xfrm>
        </p:grpSpPr>
        <p:grpSp>
          <p:nvGrpSpPr>
            <p:cNvPr id="7224" name="Group 506"/>
            <p:cNvGrpSpPr>
              <a:grpSpLocks/>
            </p:cNvGrpSpPr>
            <p:nvPr/>
          </p:nvGrpSpPr>
          <p:grpSpPr bwMode="auto">
            <a:xfrm>
              <a:off x="4710" y="1570"/>
              <a:ext cx="152" cy="306"/>
              <a:chOff x="5248" y="1312"/>
              <a:chExt cx="152" cy="306"/>
            </a:xfrm>
          </p:grpSpPr>
          <p:sp>
            <p:nvSpPr>
              <p:cNvPr id="7228" name="Rectangle 281"/>
              <p:cNvSpPr>
                <a:spLocks noChangeArrowheads="1"/>
              </p:cNvSpPr>
              <p:nvPr/>
            </p:nvSpPr>
            <p:spPr bwMode="auto">
              <a:xfrm>
                <a:off x="5248"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7229" name="Rectangle 282"/>
              <p:cNvSpPr>
                <a:spLocks noChangeArrowheads="1"/>
              </p:cNvSpPr>
              <p:nvPr/>
            </p:nvSpPr>
            <p:spPr bwMode="auto">
              <a:xfrm>
                <a:off x="5332" y="145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2</a:t>
                </a:r>
                <a:endParaRPr lang="es-ES" sz="2400">
                  <a:solidFill>
                    <a:srgbClr val="000000"/>
                  </a:solidFill>
                  <a:latin typeface="Times New Roman" pitchFamily="18" charset="0"/>
                </a:endParaRPr>
              </a:p>
            </p:txBody>
          </p:sp>
        </p:grpSp>
        <p:grpSp>
          <p:nvGrpSpPr>
            <p:cNvPr id="7225" name="Group 505"/>
            <p:cNvGrpSpPr>
              <a:grpSpLocks/>
            </p:cNvGrpSpPr>
            <p:nvPr/>
          </p:nvGrpSpPr>
          <p:grpSpPr bwMode="auto">
            <a:xfrm>
              <a:off x="844" y="1570"/>
              <a:ext cx="151" cy="296"/>
              <a:chOff x="429" y="1312"/>
              <a:chExt cx="151" cy="296"/>
            </a:xfrm>
          </p:grpSpPr>
          <p:sp>
            <p:nvSpPr>
              <p:cNvPr id="7226" name="Rectangle 279"/>
              <p:cNvSpPr>
                <a:spLocks noChangeArrowheads="1"/>
              </p:cNvSpPr>
              <p:nvPr/>
            </p:nvSpPr>
            <p:spPr bwMode="auto">
              <a:xfrm>
                <a:off x="429"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7227" name="Rectangle 280"/>
              <p:cNvSpPr>
                <a:spLocks noChangeArrowheads="1"/>
              </p:cNvSpPr>
              <p:nvPr/>
            </p:nvSpPr>
            <p:spPr bwMode="auto">
              <a:xfrm>
                <a:off x="512" y="144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1</a:t>
                </a:r>
                <a:endParaRPr lang="es-ES" sz="2400">
                  <a:solidFill>
                    <a:srgbClr val="000000"/>
                  </a:solidFill>
                  <a:latin typeface="Times New Roman" pitchFamily="18" charset="0"/>
                </a:endParaRPr>
              </a:p>
            </p:txBody>
          </p:sp>
        </p:grpSp>
      </p:grpSp>
      <p:grpSp>
        <p:nvGrpSpPr>
          <p:cNvPr id="7179" name="Group 467"/>
          <p:cNvGrpSpPr>
            <a:grpSpLocks/>
          </p:cNvGrpSpPr>
          <p:nvPr/>
        </p:nvGrpSpPr>
        <p:grpSpPr bwMode="auto">
          <a:xfrm flipH="1">
            <a:off x="900113" y="2628900"/>
            <a:ext cx="1420812" cy="519113"/>
            <a:chOff x="1260" y="1867"/>
            <a:chExt cx="3300" cy="1205"/>
          </a:xfrm>
        </p:grpSpPr>
        <p:sp>
          <p:nvSpPr>
            <p:cNvPr id="7187" name="Freeform 468"/>
            <p:cNvSpPr>
              <a:spLocks/>
            </p:cNvSpPr>
            <p:nvPr/>
          </p:nvSpPr>
          <p:spPr bwMode="auto">
            <a:xfrm>
              <a:off x="3989" y="2137"/>
              <a:ext cx="95" cy="63"/>
            </a:xfrm>
            <a:custGeom>
              <a:avLst/>
              <a:gdLst>
                <a:gd name="T0" fmla="*/ 135 w 67"/>
                <a:gd name="T1" fmla="*/ 0 h 44"/>
                <a:gd name="T2" fmla="*/ 47 w 67"/>
                <a:gd name="T3" fmla="*/ 90 h 44"/>
                <a:gd name="T4" fmla="*/ 0 w 67"/>
                <a:gd name="T5" fmla="*/ 90 h 44"/>
                <a:gd name="T6" fmla="*/ 47 w 67"/>
                <a:gd name="T7" fmla="*/ 46 h 44"/>
                <a:gd name="T8" fmla="*/ 112 w 67"/>
                <a:gd name="T9" fmla="*/ 0 h 44"/>
                <a:gd name="T10" fmla="*/ 135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round/>
              <a:headEnd/>
              <a:tailEnd/>
            </a:ln>
          </p:spPr>
          <p:txBody>
            <a:bodyPr/>
            <a:lstStyle/>
            <a:p>
              <a:endParaRPr lang="es-ES_tradnl"/>
            </a:p>
          </p:txBody>
        </p:sp>
        <p:sp>
          <p:nvSpPr>
            <p:cNvPr id="7188" name="Freeform 469"/>
            <p:cNvSpPr>
              <a:spLocks/>
            </p:cNvSpPr>
            <p:nvPr/>
          </p:nvSpPr>
          <p:spPr bwMode="auto">
            <a:xfrm>
              <a:off x="3812" y="2408"/>
              <a:ext cx="513" cy="351"/>
            </a:xfrm>
            <a:custGeom>
              <a:avLst/>
              <a:gdLst>
                <a:gd name="T0" fmla="*/ 0 w 358"/>
                <a:gd name="T1" fmla="*/ 479 h 245"/>
                <a:gd name="T2" fmla="*/ 460 w 358"/>
                <a:gd name="T3" fmla="*/ 0 h 245"/>
                <a:gd name="T4" fmla="*/ 575 w 358"/>
                <a:gd name="T5" fmla="*/ 0 h 245"/>
                <a:gd name="T6" fmla="*/ 712 w 358"/>
                <a:gd name="T7" fmla="*/ 46 h 245"/>
                <a:gd name="T8" fmla="*/ 735 w 358"/>
                <a:gd name="T9" fmla="*/ 67 h 245"/>
                <a:gd name="T10" fmla="*/ 735 w 358"/>
                <a:gd name="T11" fmla="*/ 90 h 245"/>
                <a:gd name="T12" fmla="*/ 712 w 358"/>
                <a:gd name="T13" fmla="*/ 138 h 245"/>
                <a:gd name="T14" fmla="*/ 552 w 358"/>
                <a:gd name="T15" fmla="*/ 479 h 245"/>
                <a:gd name="T16" fmla="*/ 162 w 358"/>
                <a:gd name="T17" fmla="*/ 503 h 245"/>
                <a:gd name="T18" fmla="*/ 0 w 358"/>
                <a:gd name="T19" fmla="*/ 479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round/>
              <a:headEnd/>
              <a:tailEnd/>
            </a:ln>
          </p:spPr>
          <p:txBody>
            <a:bodyPr/>
            <a:lstStyle/>
            <a:p>
              <a:endParaRPr lang="es-ES_tradnl"/>
            </a:p>
          </p:txBody>
        </p:sp>
        <p:sp>
          <p:nvSpPr>
            <p:cNvPr id="7189" name="Freeform 470"/>
            <p:cNvSpPr>
              <a:spLocks/>
            </p:cNvSpPr>
            <p:nvPr/>
          </p:nvSpPr>
          <p:spPr bwMode="auto">
            <a:xfrm>
              <a:off x="4084" y="2424"/>
              <a:ext cx="161" cy="317"/>
            </a:xfrm>
            <a:custGeom>
              <a:avLst/>
              <a:gdLst>
                <a:gd name="T0" fmla="*/ 231 w 112"/>
                <a:gd name="T1" fmla="*/ 0 h 222"/>
                <a:gd name="T2" fmla="*/ 231 w 112"/>
                <a:gd name="T3" fmla="*/ 23 h 222"/>
                <a:gd name="T4" fmla="*/ 0 w 112"/>
                <a:gd name="T5" fmla="*/ 453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round/>
              <a:headEnd/>
              <a:tailEnd/>
            </a:ln>
          </p:spPr>
          <p:txBody>
            <a:bodyPr/>
            <a:lstStyle/>
            <a:p>
              <a:endParaRPr lang="es-ES_tradnl"/>
            </a:p>
          </p:txBody>
        </p:sp>
        <p:sp>
          <p:nvSpPr>
            <p:cNvPr id="7190" name="Freeform 471"/>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7191" name="Freeform 472"/>
            <p:cNvSpPr>
              <a:spLocks/>
            </p:cNvSpPr>
            <p:nvPr/>
          </p:nvSpPr>
          <p:spPr bwMode="auto">
            <a:xfrm>
              <a:off x="3989" y="1994"/>
              <a:ext cx="209" cy="175"/>
            </a:xfrm>
            <a:custGeom>
              <a:avLst/>
              <a:gdLst>
                <a:gd name="T0" fmla="*/ 229 w 146"/>
                <a:gd name="T1" fmla="*/ 23 h 122"/>
                <a:gd name="T2" fmla="*/ 208 w 146"/>
                <a:gd name="T3" fmla="*/ 23 h 122"/>
                <a:gd name="T4" fmla="*/ 162 w 146"/>
                <a:gd name="T5" fmla="*/ 0 h 122"/>
                <a:gd name="T6" fmla="*/ 47 w 146"/>
                <a:gd name="T7" fmla="*/ 0 h 122"/>
                <a:gd name="T8" fmla="*/ 0 w 146"/>
                <a:gd name="T9" fmla="*/ 205 h 122"/>
                <a:gd name="T10" fmla="*/ 24 w 146"/>
                <a:gd name="T11" fmla="*/ 251 h 122"/>
                <a:gd name="T12" fmla="*/ 115 w 146"/>
                <a:gd name="T13" fmla="*/ 228 h 122"/>
                <a:gd name="T14" fmla="*/ 162 w 146"/>
                <a:gd name="T15" fmla="*/ 205 h 122"/>
                <a:gd name="T16" fmla="*/ 208 w 146"/>
                <a:gd name="T17" fmla="*/ 161 h 122"/>
                <a:gd name="T18" fmla="*/ 299 w 146"/>
                <a:gd name="T19" fmla="*/ 115 h 122"/>
                <a:gd name="T20" fmla="*/ 229 w 146"/>
                <a:gd name="T21" fmla="*/ 23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round/>
              <a:headEnd/>
              <a:tailEnd/>
            </a:ln>
          </p:spPr>
          <p:txBody>
            <a:bodyPr/>
            <a:lstStyle/>
            <a:p>
              <a:endParaRPr lang="es-ES_tradnl"/>
            </a:p>
          </p:txBody>
        </p:sp>
        <p:sp>
          <p:nvSpPr>
            <p:cNvPr id="7192" name="Freeform 473"/>
            <p:cNvSpPr>
              <a:spLocks/>
            </p:cNvSpPr>
            <p:nvPr/>
          </p:nvSpPr>
          <p:spPr bwMode="auto">
            <a:xfrm>
              <a:off x="3348" y="2265"/>
              <a:ext cx="482" cy="286"/>
            </a:xfrm>
            <a:custGeom>
              <a:avLst/>
              <a:gdLst>
                <a:gd name="T0" fmla="*/ 0 w 336"/>
                <a:gd name="T1" fmla="*/ 365 h 200"/>
                <a:gd name="T2" fmla="*/ 185 w 336"/>
                <a:gd name="T3" fmla="*/ 204 h 200"/>
                <a:gd name="T4" fmla="*/ 460 w 336"/>
                <a:gd name="T5" fmla="*/ 23 h 200"/>
                <a:gd name="T6" fmla="*/ 577 w 336"/>
                <a:gd name="T7" fmla="*/ 0 h 200"/>
                <a:gd name="T8" fmla="*/ 621 w 336"/>
                <a:gd name="T9" fmla="*/ 0 h 200"/>
                <a:gd name="T10" fmla="*/ 621 w 336"/>
                <a:gd name="T11" fmla="*/ 23 h 200"/>
                <a:gd name="T12" fmla="*/ 667 w 336"/>
                <a:gd name="T13" fmla="*/ 67 h 200"/>
                <a:gd name="T14" fmla="*/ 691 w 336"/>
                <a:gd name="T15" fmla="*/ 182 h 200"/>
                <a:gd name="T16" fmla="*/ 460 w 336"/>
                <a:gd name="T17" fmla="*/ 342 h 200"/>
                <a:gd name="T18" fmla="*/ 23 w 336"/>
                <a:gd name="T19" fmla="*/ 409 h 200"/>
                <a:gd name="T20" fmla="*/ 0 w 336"/>
                <a:gd name="T21" fmla="*/ 365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round/>
              <a:headEnd/>
              <a:tailEnd/>
            </a:ln>
          </p:spPr>
          <p:txBody>
            <a:bodyPr/>
            <a:lstStyle/>
            <a:p>
              <a:endParaRPr lang="es-ES_tradnl"/>
            </a:p>
          </p:txBody>
        </p:sp>
        <p:sp>
          <p:nvSpPr>
            <p:cNvPr id="7193" name="Freeform 474"/>
            <p:cNvSpPr>
              <a:spLocks/>
            </p:cNvSpPr>
            <p:nvPr/>
          </p:nvSpPr>
          <p:spPr bwMode="auto">
            <a:xfrm>
              <a:off x="3413" y="2296"/>
              <a:ext cx="384" cy="224"/>
            </a:xfrm>
            <a:custGeom>
              <a:avLst/>
              <a:gdLst>
                <a:gd name="T0" fmla="*/ 527 w 268"/>
                <a:gd name="T1" fmla="*/ 0 h 156"/>
                <a:gd name="T2" fmla="*/ 504 w 268"/>
                <a:gd name="T3" fmla="*/ 0 h 156"/>
                <a:gd name="T4" fmla="*/ 436 w 268"/>
                <a:gd name="T5" fmla="*/ 23 h 156"/>
                <a:gd name="T6" fmla="*/ 390 w 268"/>
                <a:gd name="T7" fmla="*/ 46 h 156"/>
                <a:gd name="T8" fmla="*/ 229 w 268"/>
                <a:gd name="T9" fmla="*/ 138 h 156"/>
                <a:gd name="T10" fmla="*/ 0 w 268"/>
                <a:gd name="T11" fmla="*/ 322 h 156"/>
                <a:gd name="T12" fmla="*/ 183 w 268"/>
                <a:gd name="T13" fmla="*/ 299 h 156"/>
                <a:gd name="T14" fmla="*/ 436 w 268"/>
                <a:gd name="T15" fmla="*/ 46 h 156"/>
                <a:gd name="T16" fmla="*/ 550 w 268"/>
                <a:gd name="T17" fmla="*/ 46 h 156"/>
                <a:gd name="T18" fmla="*/ 527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round/>
              <a:headEnd/>
              <a:tailEnd/>
            </a:ln>
          </p:spPr>
          <p:txBody>
            <a:bodyPr/>
            <a:lstStyle/>
            <a:p>
              <a:endParaRPr lang="es-ES_tradnl"/>
            </a:p>
          </p:txBody>
        </p:sp>
        <p:sp>
          <p:nvSpPr>
            <p:cNvPr id="7194" name="Freeform 475"/>
            <p:cNvSpPr>
              <a:spLocks/>
            </p:cNvSpPr>
            <p:nvPr/>
          </p:nvSpPr>
          <p:spPr bwMode="auto">
            <a:xfrm>
              <a:off x="1571" y="1931"/>
              <a:ext cx="2803" cy="1081"/>
            </a:xfrm>
            <a:custGeom>
              <a:avLst/>
              <a:gdLst>
                <a:gd name="T0" fmla="*/ 367 w 1957"/>
                <a:gd name="T1" fmla="*/ 1092 h 755"/>
                <a:gd name="T2" fmla="*/ 92 w 1957"/>
                <a:gd name="T3" fmla="*/ 727 h 755"/>
                <a:gd name="T4" fmla="*/ 47 w 1957"/>
                <a:gd name="T5" fmla="*/ 385 h 755"/>
                <a:gd name="T6" fmla="*/ 115 w 1957"/>
                <a:gd name="T7" fmla="*/ 135 h 755"/>
                <a:gd name="T8" fmla="*/ 185 w 1957"/>
                <a:gd name="T9" fmla="*/ 157 h 755"/>
                <a:gd name="T10" fmla="*/ 208 w 1957"/>
                <a:gd name="T11" fmla="*/ 228 h 755"/>
                <a:gd name="T12" fmla="*/ 252 w 1957"/>
                <a:gd name="T13" fmla="*/ 251 h 755"/>
                <a:gd name="T14" fmla="*/ 299 w 1957"/>
                <a:gd name="T15" fmla="*/ 272 h 755"/>
                <a:gd name="T16" fmla="*/ 322 w 1957"/>
                <a:gd name="T17" fmla="*/ 385 h 755"/>
                <a:gd name="T18" fmla="*/ 345 w 1957"/>
                <a:gd name="T19" fmla="*/ 478 h 755"/>
                <a:gd name="T20" fmla="*/ 712 w 1957"/>
                <a:gd name="T21" fmla="*/ 727 h 755"/>
                <a:gd name="T22" fmla="*/ 1239 w 1957"/>
                <a:gd name="T23" fmla="*/ 820 h 755"/>
                <a:gd name="T24" fmla="*/ 1491 w 1957"/>
                <a:gd name="T25" fmla="*/ 842 h 755"/>
                <a:gd name="T26" fmla="*/ 1951 w 1957"/>
                <a:gd name="T27" fmla="*/ 1002 h 755"/>
                <a:gd name="T28" fmla="*/ 2226 w 1957"/>
                <a:gd name="T29" fmla="*/ 1092 h 755"/>
                <a:gd name="T30" fmla="*/ 2478 w 1957"/>
                <a:gd name="T31" fmla="*/ 865 h 755"/>
                <a:gd name="T32" fmla="*/ 2708 w 1957"/>
                <a:gd name="T33" fmla="*/ 660 h 755"/>
                <a:gd name="T34" fmla="*/ 2730 w 1957"/>
                <a:gd name="T35" fmla="*/ 637 h 755"/>
                <a:gd name="T36" fmla="*/ 2545 w 1957"/>
                <a:gd name="T37" fmla="*/ 180 h 755"/>
                <a:gd name="T38" fmla="*/ 2568 w 1957"/>
                <a:gd name="T39" fmla="*/ 44 h 755"/>
                <a:gd name="T40" fmla="*/ 2661 w 1957"/>
                <a:gd name="T41" fmla="*/ 0 h 755"/>
                <a:gd name="T42" fmla="*/ 3303 w 1957"/>
                <a:gd name="T43" fmla="*/ 228 h 755"/>
                <a:gd name="T44" fmla="*/ 2820 w 1957"/>
                <a:gd name="T45" fmla="*/ 251 h 755"/>
                <a:gd name="T46" fmla="*/ 2936 w 1957"/>
                <a:gd name="T47" fmla="*/ 385 h 755"/>
                <a:gd name="T48" fmla="*/ 2983 w 1957"/>
                <a:gd name="T49" fmla="*/ 409 h 755"/>
                <a:gd name="T50" fmla="*/ 3051 w 1957"/>
                <a:gd name="T51" fmla="*/ 455 h 755"/>
                <a:gd name="T52" fmla="*/ 3098 w 1957"/>
                <a:gd name="T53" fmla="*/ 478 h 755"/>
                <a:gd name="T54" fmla="*/ 3005 w 1957"/>
                <a:gd name="T55" fmla="*/ 523 h 755"/>
                <a:gd name="T56" fmla="*/ 2820 w 1957"/>
                <a:gd name="T57" fmla="*/ 637 h 755"/>
                <a:gd name="T58" fmla="*/ 2661 w 1957"/>
                <a:gd name="T59" fmla="*/ 820 h 755"/>
                <a:gd name="T60" fmla="*/ 2936 w 1957"/>
                <a:gd name="T61" fmla="*/ 750 h 755"/>
                <a:gd name="T62" fmla="*/ 3211 w 1957"/>
                <a:gd name="T63" fmla="*/ 637 h 755"/>
                <a:gd name="T64" fmla="*/ 3395 w 1957"/>
                <a:gd name="T65" fmla="*/ 500 h 755"/>
                <a:gd name="T66" fmla="*/ 3463 w 1957"/>
                <a:gd name="T67" fmla="*/ 500 h 755"/>
                <a:gd name="T68" fmla="*/ 3488 w 1957"/>
                <a:gd name="T69" fmla="*/ 523 h 755"/>
                <a:gd name="T70" fmla="*/ 3625 w 1957"/>
                <a:gd name="T71" fmla="*/ 341 h 755"/>
                <a:gd name="T72" fmla="*/ 3648 w 1957"/>
                <a:gd name="T73" fmla="*/ 295 h 755"/>
                <a:gd name="T74" fmla="*/ 3692 w 1957"/>
                <a:gd name="T75" fmla="*/ 272 h 755"/>
                <a:gd name="T76" fmla="*/ 3670 w 1957"/>
                <a:gd name="T77" fmla="*/ 180 h 755"/>
                <a:gd name="T78" fmla="*/ 3692 w 1957"/>
                <a:gd name="T79" fmla="*/ 113 h 755"/>
                <a:gd name="T80" fmla="*/ 3900 w 1957"/>
                <a:gd name="T81" fmla="*/ 44 h 755"/>
                <a:gd name="T82" fmla="*/ 3992 w 1957"/>
                <a:gd name="T83" fmla="*/ 113 h 755"/>
                <a:gd name="T84" fmla="*/ 4015 w 1957"/>
                <a:gd name="T85" fmla="*/ 295 h 755"/>
                <a:gd name="T86" fmla="*/ 3877 w 1957"/>
                <a:gd name="T87" fmla="*/ 593 h 755"/>
                <a:gd name="T88" fmla="*/ 3601 w 1957"/>
                <a:gd name="T89" fmla="*/ 955 h 755"/>
                <a:gd name="T90" fmla="*/ 3395 w 1957"/>
                <a:gd name="T91" fmla="*/ 1207 h 755"/>
                <a:gd name="T92" fmla="*/ 2568 w 1957"/>
                <a:gd name="T93" fmla="*/ 1548 h 755"/>
                <a:gd name="T94" fmla="*/ 782 w 1957"/>
                <a:gd name="T95" fmla="*/ 1230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round/>
              <a:headEnd/>
              <a:tailEnd/>
            </a:ln>
          </p:spPr>
          <p:txBody>
            <a:bodyPr/>
            <a:lstStyle/>
            <a:p>
              <a:endParaRPr lang="es-ES_tradnl"/>
            </a:p>
          </p:txBody>
        </p:sp>
        <p:sp>
          <p:nvSpPr>
            <p:cNvPr id="7195" name="Freeform 476"/>
            <p:cNvSpPr>
              <a:spLocks/>
            </p:cNvSpPr>
            <p:nvPr/>
          </p:nvSpPr>
          <p:spPr bwMode="auto">
            <a:xfrm>
              <a:off x="1539" y="2106"/>
              <a:ext cx="225" cy="541"/>
            </a:xfrm>
            <a:custGeom>
              <a:avLst/>
              <a:gdLst>
                <a:gd name="T0" fmla="*/ 46 w 157"/>
                <a:gd name="T1" fmla="*/ 774 h 378"/>
                <a:gd name="T2" fmla="*/ 23 w 157"/>
                <a:gd name="T3" fmla="*/ 751 h 378"/>
                <a:gd name="T4" fmla="*/ 0 w 157"/>
                <a:gd name="T5" fmla="*/ 751 h 378"/>
                <a:gd name="T6" fmla="*/ 0 w 157"/>
                <a:gd name="T7" fmla="*/ 614 h 378"/>
                <a:gd name="T8" fmla="*/ 46 w 157"/>
                <a:gd name="T9" fmla="*/ 499 h 378"/>
                <a:gd name="T10" fmla="*/ 92 w 157"/>
                <a:gd name="T11" fmla="*/ 499 h 378"/>
                <a:gd name="T12" fmla="*/ 92 w 157"/>
                <a:gd name="T13" fmla="*/ 250 h 378"/>
                <a:gd name="T14" fmla="*/ 138 w 157"/>
                <a:gd name="T15" fmla="*/ 135 h 378"/>
                <a:gd name="T16" fmla="*/ 161 w 157"/>
                <a:gd name="T17" fmla="*/ 67 h 378"/>
                <a:gd name="T18" fmla="*/ 231 w 157"/>
                <a:gd name="T19" fmla="*/ 0 h 378"/>
                <a:gd name="T20" fmla="*/ 252 w 157"/>
                <a:gd name="T21" fmla="*/ 0 h 378"/>
                <a:gd name="T22" fmla="*/ 298 w 157"/>
                <a:gd name="T23" fmla="*/ 44 h 378"/>
                <a:gd name="T24" fmla="*/ 322 w 157"/>
                <a:gd name="T25" fmla="*/ 44 h 378"/>
                <a:gd name="T26" fmla="*/ 322 w 157"/>
                <a:gd name="T27" fmla="*/ 160 h 378"/>
                <a:gd name="T28" fmla="*/ 298 w 157"/>
                <a:gd name="T29" fmla="*/ 272 h 378"/>
                <a:gd name="T30" fmla="*/ 275 w 157"/>
                <a:gd name="T31" fmla="*/ 318 h 378"/>
                <a:gd name="T32" fmla="*/ 231 w 157"/>
                <a:gd name="T33" fmla="*/ 365 h 378"/>
                <a:gd name="T34" fmla="*/ 208 w 157"/>
                <a:gd name="T35" fmla="*/ 409 h 378"/>
                <a:gd name="T36" fmla="*/ 185 w 157"/>
                <a:gd name="T37" fmla="*/ 593 h 378"/>
                <a:gd name="T38" fmla="*/ 161 w 157"/>
                <a:gd name="T39" fmla="*/ 593 h 378"/>
                <a:gd name="T40" fmla="*/ 92 w 157"/>
                <a:gd name="T41" fmla="*/ 727 h 378"/>
                <a:gd name="T42" fmla="*/ 70 w 157"/>
                <a:gd name="T43" fmla="*/ 751 h 378"/>
                <a:gd name="T44" fmla="*/ 46 w 157"/>
                <a:gd name="T45" fmla="*/ 774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round/>
              <a:headEnd/>
              <a:tailEnd/>
            </a:ln>
          </p:spPr>
          <p:txBody>
            <a:bodyPr/>
            <a:lstStyle/>
            <a:p>
              <a:endParaRPr lang="es-ES_tradnl"/>
            </a:p>
          </p:txBody>
        </p:sp>
        <p:sp>
          <p:nvSpPr>
            <p:cNvPr id="7196" name="Freeform 477"/>
            <p:cNvSpPr>
              <a:spLocks/>
            </p:cNvSpPr>
            <p:nvPr/>
          </p:nvSpPr>
          <p:spPr bwMode="auto">
            <a:xfrm>
              <a:off x="1571" y="2455"/>
              <a:ext cx="97" cy="65"/>
            </a:xfrm>
            <a:custGeom>
              <a:avLst/>
              <a:gdLst>
                <a:gd name="T0" fmla="*/ 0 w 68"/>
                <a:gd name="T1" fmla="*/ 0 h 45"/>
                <a:gd name="T2" fmla="*/ 138 w 68"/>
                <a:gd name="T3" fmla="*/ 94 h 45"/>
                <a:gd name="T4" fmla="*/ 138 w 68"/>
                <a:gd name="T5" fmla="*/ 71 h 45"/>
                <a:gd name="T6" fmla="*/ 47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round/>
              <a:headEnd/>
              <a:tailEnd/>
            </a:ln>
          </p:spPr>
          <p:txBody>
            <a:bodyPr/>
            <a:lstStyle/>
            <a:p>
              <a:endParaRPr lang="es-ES_tradnl"/>
            </a:p>
          </p:txBody>
        </p:sp>
        <p:sp>
          <p:nvSpPr>
            <p:cNvPr id="7197" name="Line 478"/>
            <p:cNvSpPr>
              <a:spLocks noChangeShapeType="1"/>
            </p:cNvSpPr>
            <p:nvPr/>
          </p:nvSpPr>
          <p:spPr bwMode="auto">
            <a:xfrm>
              <a:off x="3765" y="2010"/>
              <a:ext cx="47" cy="16"/>
            </a:xfrm>
            <a:prstGeom prst="line">
              <a:avLst/>
            </a:prstGeom>
            <a:noFill/>
            <a:ln w="0">
              <a:solidFill>
                <a:srgbClr val="000000"/>
              </a:solidFill>
              <a:round/>
              <a:headEnd/>
              <a:tailEnd/>
            </a:ln>
          </p:spPr>
          <p:txBody>
            <a:bodyPr/>
            <a:lstStyle/>
            <a:p>
              <a:endParaRPr lang="es-ES_tradnl"/>
            </a:p>
          </p:txBody>
        </p:sp>
        <p:sp>
          <p:nvSpPr>
            <p:cNvPr id="7198" name="Freeform 479"/>
            <p:cNvSpPr>
              <a:spLocks/>
            </p:cNvSpPr>
            <p:nvPr/>
          </p:nvSpPr>
          <p:spPr bwMode="auto">
            <a:xfrm>
              <a:off x="3749" y="1898"/>
              <a:ext cx="353" cy="447"/>
            </a:xfrm>
            <a:custGeom>
              <a:avLst/>
              <a:gdLst>
                <a:gd name="T0" fmla="*/ 23 w 246"/>
                <a:gd name="T1" fmla="*/ 570 h 312"/>
                <a:gd name="T2" fmla="*/ 46 w 246"/>
                <a:gd name="T3" fmla="*/ 526 h 312"/>
                <a:gd name="T4" fmla="*/ 46 w 246"/>
                <a:gd name="T5" fmla="*/ 480 h 312"/>
                <a:gd name="T6" fmla="*/ 0 w 246"/>
                <a:gd name="T7" fmla="*/ 433 h 312"/>
                <a:gd name="T8" fmla="*/ 0 w 246"/>
                <a:gd name="T9" fmla="*/ 411 h 312"/>
                <a:gd name="T10" fmla="*/ 23 w 246"/>
                <a:gd name="T11" fmla="*/ 388 h 312"/>
                <a:gd name="T12" fmla="*/ 23 w 246"/>
                <a:gd name="T13" fmla="*/ 275 h 312"/>
                <a:gd name="T14" fmla="*/ 46 w 246"/>
                <a:gd name="T15" fmla="*/ 252 h 312"/>
                <a:gd name="T16" fmla="*/ 46 w 246"/>
                <a:gd name="T17" fmla="*/ 228 h 312"/>
                <a:gd name="T18" fmla="*/ 67 w 246"/>
                <a:gd name="T19" fmla="*/ 228 h 312"/>
                <a:gd name="T20" fmla="*/ 67 w 246"/>
                <a:gd name="T21" fmla="*/ 138 h 312"/>
                <a:gd name="T22" fmla="*/ 115 w 246"/>
                <a:gd name="T23" fmla="*/ 115 h 312"/>
                <a:gd name="T24" fmla="*/ 115 w 246"/>
                <a:gd name="T25" fmla="*/ 92 h 312"/>
                <a:gd name="T26" fmla="*/ 184 w 246"/>
                <a:gd name="T27" fmla="*/ 23 h 312"/>
                <a:gd name="T28" fmla="*/ 298 w 246"/>
                <a:gd name="T29" fmla="*/ 0 h 312"/>
                <a:gd name="T30" fmla="*/ 482 w 246"/>
                <a:gd name="T31" fmla="*/ 70 h 312"/>
                <a:gd name="T32" fmla="*/ 507 w 246"/>
                <a:gd name="T33" fmla="*/ 275 h 312"/>
                <a:gd name="T34" fmla="*/ 482 w 246"/>
                <a:gd name="T35" fmla="*/ 321 h 312"/>
                <a:gd name="T36" fmla="*/ 482 w 246"/>
                <a:gd name="T37" fmla="*/ 342 h 312"/>
                <a:gd name="T38" fmla="*/ 459 w 246"/>
                <a:gd name="T39" fmla="*/ 342 h 312"/>
                <a:gd name="T40" fmla="*/ 459 w 246"/>
                <a:gd name="T41" fmla="*/ 365 h 312"/>
                <a:gd name="T42" fmla="*/ 436 w 246"/>
                <a:gd name="T43" fmla="*/ 388 h 312"/>
                <a:gd name="T44" fmla="*/ 413 w 246"/>
                <a:gd name="T45" fmla="*/ 388 h 312"/>
                <a:gd name="T46" fmla="*/ 392 w 246"/>
                <a:gd name="T47" fmla="*/ 411 h 312"/>
                <a:gd name="T48" fmla="*/ 369 w 246"/>
                <a:gd name="T49" fmla="*/ 411 h 312"/>
                <a:gd name="T50" fmla="*/ 344 w 246"/>
                <a:gd name="T51" fmla="*/ 457 h 312"/>
                <a:gd name="T52" fmla="*/ 321 w 246"/>
                <a:gd name="T53" fmla="*/ 480 h 312"/>
                <a:gd name="T54" fmla="*/ 321 w 246"/>
                <a:gd name="T55" fmla="*/ 503 h 312"/>
                <a:gd name="T56" fmla="*/ 298 w 246"/>
                <a:gd name="T57" fmla="*/ 549 h 312"/>
                <a:gd name="T58" fmla="*/ 298 w 246"/>
                <a:gd name="T59" fmla="*/ 570 h 312"/>
                <a:gd name="T60" fmla="*/ 138 w 246"/>
                <a:gd name="T61" fmla="*/ 640 h 312"/>
                <a:gd name="T62" fmla="*/ 23 w 246"/>
                <a:gd name="T63" fmla="*/ 570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round/>
              <a:headEnd/>
              <a:tailEnd/>
            </a:ln>
          </p:spPr>
          <p:txBody>
            <a:bodyPr/>
            <a:lstStyle/>
            <a:p>
              <a:endParaRPr lang="es-ES_tradnl"/>
            </a:p>
          </p:txBody>
        </p:sp>
        <p:sp>
          <p:nvSpPr>
            <p:cNvPr id="7199" name="Freeform 480"/>
            <p:cNvSpPr>
              <a:spLocks/>
            </p:cNvSpPr>
            <p:nvPr/>
          </p:nvSpPr>
          <p:spPr bwMode="auto">
            <a:xfrm>
              <a:off x="3830" y="1867"/>
              <a:ext cx="303" cy="270"/>
            </a:xfrm>
            <a:custGeom>
              <a:avLst/>
              <a:gdLst>
                <a:gd name="T0" fmla="*/ 0 w 212"/>
                <a:gd name="T1" fmla="*/ 137 h 189"/>
                <a:gd name="T2" fmla="*/ 0 w 212"/>
                <a:gd name="T3" fmla="*/ 114 h 189"/>
                <a:gd name="T4" fmla="*/ 23 w 212"/>
                <a:gd name="T5" fmla="*/ 91 h 189"/>
                <a:gd name="T6" fmla="*/ 44 w 212"/>
                <a:gd name="T7" fmla="*/ 44 h 189"/>
                <a:gd name="T8" fmla="*/ 90 w 212"/>
                <a:gd name="T9" fmla="*/ 23 h 189"/>
                <a:gd name="T10" fmla="*/ 114 w 212"/>
                <a:gd name="T11" fmla="*/ 0 h 189"/>
                <a:gd name="T12" fmla="*/ 227 w 212"/>
                <a:gd name="T13" fmla="*/ 0 h 189"/>
                <a:gd name="T14" fmla="*/ 274 w 212"/>
                <a:gd name="T15" fmla="*/ 23 h 189"/>
                <a:gd name="T16" fmla="*/ 342 w 212"/>
                <a:gd name="T17" fmla="*/ 44 h 189"/>
                <a:gd name="T18" fmla="*/ 389 w 212"/>
                <a:gd name="T19" fmla="*/ 91 h 189"/>
                <a:gd name="T20" fmla="*/ 389 w 212"/>
                <a:gd name="T21" fmla="*/ 114 h 189"/>
                <a:gd name="T22" fmla="*/ 410 w 212"/>
                <a:gd name="T23" fmla="*/ 159 h 189"/>
                <a:gd name="T24" fmla="*/ 433 w 212"/>
                <a:gd name="T25" fmla="*/ 227 h 189"/>
                <a:gd name="T26" fmla="*/ 410 w 212"/>
                <a:gd name="T27" fmla="*/ 271 h 189"/>
                <a:gd name="T28" fmla="*/ 410 w 212"/>
                <a:gd name="T29" fmla="*/ 319 h 189"/>
                <a:gd name="T30" fmla="*/ 389 w 212"/>
                <a:gd name="T31" fmla="*/ 363 h 189"/>
                <a:gd name="T32" fmla="*/ 363 w 212"/>
                <a:gd name="T33" fmla="*/ 386 h 189"/>
                <a:gd name="T34" fmla="*/ 342 w 212"/>
                <a:gd name="T35" fmla="*/ 386 h 189"/>
                <a:gd name="T36" fmla="*/ 363 w 212"/>
                <a:gd name="T37" fmla="*/ 386 h 189"/>
                <a:gd name="T38" fmla="*/ 363 w 212"/>
                <a:gd name="T39" fmla="*/ 363 h 189"/>
                <a:gd name="T40" fmla="*/ 296 w 212"/>
                <a:gd name="T41" fmla="*/ 363 h 189"/>
                <a:gd name="T42" fmla="*/ 319 w 212"/>
                <a:gd name="T43" fmla="*/ 363 h 189"/>
                <a:gd name="T44" fmla="*/ 319 w 212"/>
                <a:gd name="T45" fmla="*/ 386 h 189"/>
                <a:gd name="T46" fmla="*/ 296 w 212"/>
                <a:gd name="T47" fmla="*/ 386 h 189"/>
                <a:gd name="T48" fmla="*/ 296 w 212"/>
                <a:gd name="T49" fmla="*/ 363 h 189"/>
                <a:gd name="T50" fmla="*/ 296 w 212"/>
                <a:gd name="T51" fmla="*/ 386 h 189"/>
                <a:gd name="T52" fmla="*/ 274 w 212"/>
                <a:gd name="T53" fmla="*/ 386 h 189"/>
                <a:gd name="T54" fmla="*/ 252 w 212"/>
                <a:gd name="T55" fmla="*/ 363 h 189"/>
                <a:gd name="T56" fmla="*/ 227 w 212"/>
                <a:gd name="T57" fmla="*/ 363 h 189"/>
                <a:gd name="T58" fmla="*/ 252 w 212"/>
                <a:gd name="T59" fmla="*/ 296 h 189"/>
                <a:gd name="T60" fmla="*/ 252 w 212"/>
                <a:gd name="T61" fmla="*/ 227 h 189"/>
                <a:gd name="T62" fmla="*/ 274 w 212"/>
                <a:gd name="T63" fmla="*/ 227 h 189"/>
                <a:gd name="T64" fmla="*/ 274 w 212"/>
                <a:gd name="T65" fmla="*/ 204 h 189"/>
                <a:gd name="T66" fmla="*/ 296 w 212"/>
                <a:gd name="T67" fmla="*/ 181 h 189"/>
                <a:gd name="T68" fmla="*/ 296 w 212"/>
                <a:gd name="T69" fmla="*/ 159 h 189"/>
                <a:gd name="T70" fmla="*/ 274 w 212"/>
                <a:gd name="T71" fmla="*/ 159 h 189"/>
                <a:gd name="T72" fmla="*/ 274 w 212"/>
                <a:gd name="T73" fmla="*/ 137 h 189"/>
                <a:gd name="T74" fmla="*/ 204 w 212"/>
                <a:gd name="T75" fmla="*/ 137 h 189"/>
                <a:gd name="T76" fmla="*/ 182 w 212"/>
                <a:gd name="T77" fmla="*/ 114 h 189"/>
                <a:gd name="T78" fmla="*/ 227 w 212"/>
                <a:gd name="T79" fmla="*/ 114 h 189"/>
                <a:gd name="T80" fmla="*/ 204 w 212"/>
                <a:gd name="T81" fmla="*/ 91 h 189"/>
                <a:gd name="T82" fmla="*/ 137 w 212"/>
                <a:gd name="T83" fmla="*/ 91 h 189"/>
                <a:gd name="T84" fmla="*/ 159 w 212"/>
                <a:gd name="T85" fmla="*/ 91 h 189"/>
                <a:gd name="T86" fmla="*/ 137 w 212"/>
                <a:gd name="T87" fmla="*/ 67 h 189"/>
                <a:gd name="T88" fmla="*/ 114 w 212"/>
                <a:gd name="T89" fmla="*/ 67 h 189"/>
                <a:gd name="T90" fmla="*/ 90 w 212"/>
                <a:gd name="T91" fmla="*/ 91 h 189"/>
                <a:gd name="T92" fmla="*/ 67 w 212"/>
                <a:gd name="T93" fmla="*/ 91 h 189"/>
                <a:gd name="T94" fmla="*/ 90 w 212"/>
                <a:gd name="T95" fmla="*/ 91 h 189"/>
                <a:gd name="T96" fmla="*/ 90 w 212"/>
                <a:gd name="T97" fmla="*/ 67 h 189"/>
                <a:gd name="T98" fmla="*/ 114 w 212"/>
                <a:gd name="T99" fmla="*/ 67 h 189"/>
                <a:gd name="T100" fmla="*/ 67 w 212"/>
                <a:gd name="T101" fmla="*/ 67 h 189"/>
                <a:gd name="T102" fmla="*/ 44 w 212"/>
                <a:gd name="T103" fmla="*/ 91 h 189"/>
                <a:gd name="T104" fmla="*/ 44 w 212"/>
                <a:gd name="T105" fmla="*/ 114 h 189"/>
                <a:gd name="T106" fmla="*/ 23 w 212"/>
                <a:gd name="T107" fmla="*/ 114 h 189"/>
                <a:gd name="T108" fmla="*/ 0 w 212"/>
                <a:gd name="T109" fmla="*/ 137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round/>
              <a:headEnd/>
              <a:tailEnd/>
            </a:ln>
          </p:spPr>
          <p:txBody>
            <a:bodyPr/>
            <a:lstStyle/>
            <a:p>
              <a:endParaRPr lang="es-ES_tradnl"/>
            </a:p>
          </p:txBody>
        </p:sp>
        <p:sp>
          <p:nvSpPr>
            <p:cNvPr id="7200" name="Line 481"/>
            <p:cNvSpPr>
              <a:spLocks noChangeShapeType="1"/>
            </p:cNvSpPr>
            <p:nvPr/>
          </p:nvSpPr>
          <p:spPr bwMode="auto">
            <a:xfrm>
              <a:off x="4021" y="2137"/>
              <a:ext cx="2" cy="16"/>
            </a:xfrm>
            <a:prstGeom prst="line">
              <a:avLst/>
            </a:prstGeom>
            <a:noFill/>
            <a:ln w="0">
              <a:solidFill>
                <a:srgbClr val="000000"/>
              </a:solidFill>
              <a:round/>
              <a:headEnd/>
              <a:tailEnd/>
            </a:ln>
          </p:spPr>
          <p:txBody>
            <a:bodyPr/>
            <a:lstStyle/>
            <a:p>
              <a:endParaRPr lang="es-ES_tradnl"/>
            </a:p>
          </p:txBody>
        </p:sp>
        <p:sp>
          <p:nvSpPr>
            <p:cNvPr id="7201" name="Freeform 482"/>
            <p:cNvSpPr>
              <a:spLocks/>
            </p:cNvSpPr>
            <p:nvPr/>
          </p:nvSpPr>
          <p:spPr bwMode="auto">
            <a:xfrm>
              <a:off x="4037" y="2106"/>
              <a:ext cx="16" cy="47"/>
            </a:xfrm>
            <a:custGeom>
              <a:avLst/>
              <a:gdLst>
                <a:gd name="T0" fmla="*/ 0 w 11"/>
                <a:gd name="T1" fmla="*/ 67 h 33"/>
                <a:gd name="T2" fmla="*/ 0 w 11"/>
                <a:gd name="T3" fmla="*/ 44 h 33"/>
                <a:gd name="T4" fmla="*/ 23 w 11"/>
                <a:gd name="T5" fmla="*/ 44 h 33"/>
                <a:gd name="T6" fmla="*/ 23 w 11"/>
                <a:gd name="T7" fmla="*/ 23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round/>
              <a:headEnd/>
              <a:tailEnd/>
            </a:ln>
          </p:spPr>
          <p:txBody>
            <a:bodyPr/>
            <a:lstStyle/>
            <a:p>
              <a:endParaRPr lang="es-ES_tradnl"/>
            </a:p>
          </p:txBody>
        </p:sp>
        <p:sp>
          <p:nvSpPr>
            <p:cNvPr id="7202" name="Freeform 483"/>
            <p:cNvSpPr>
              <a:spLocks/>
            </p:cNvSpPr>
            <p:nvPr/>
          </p:nvSpPr>
          <p:spPr bwMode="auto">
            <a:xfrm>
              <a:off x="4037" y="2122"/>
              <a:ext cx="32" cy="31"/>
            </a:xfrm>
            <a:custGeom>
              <a:avLst/>
              <a:gdLst>
                <a:gd name="T0" fmla="*/ 47 w 22"/>
                <a:gd name="T1" fmla="*/ 0 h 22"/>
                <a:gd name="T2" fmla="*/ 47 w 22"/>
                <a:gd name="T3" fmla="*/ 23 h 22"/>
                <a:gd name="T4" fmla="*/ 23 w 22"/>
                <a:gd name="T5" fmla="*/ 44 h 22"/>
                <a:gd name="T6" fmla="*/ 0 w 22"/>
                <a:gd name="T7" fmla="*/ 44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round/>
              <a:headEnd/>
              <a:tailEnd/>
            </a:ln>
          </p:spPr>
          <p:txBody>
            <a:bodyPr/>
            <a:lstStyle/>
            <a:p>
              <a:endParaRPr lang="es-ES_tradnl"/>
            </a:p>
          </p:txBody>
        </p:sp>
        <p:sp>
          <p:nvSpPr>
            <p:cNvPr id="7203" name="Freeform 484"/>
            <p:cNvSpPr>
              <a:spLocks/>
            </p:cNvSpPr>
            <p:nvPr/>
          </p:nvSpPr>
          <p:spPr bwMode="auto">
            <a:xfrm>
              <a:off x="3812" y="2026"/>
              <a:ext cx="2" cy="16"/>
            </a:xfrm>
            <a:custGeom>
              <a:avLst/>
              <a:gdLst>
                <a:gd name="T0" fmla="*/ 0 w 2"/>
                <a:gd name="T1" fmla="*/ 23 h 11"/>
                <a:gd name="T2" fmla="*/ 0 w 2"/>
                <a:gd name="T3" fmla="*/ 0 h 11"/>
                <a:gd name="T4" fmla="*/ 0 w 2"/>
                <a:gd name="T5" fmla="*/ 23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round/>
              <a:headEnd/>
              <a:tailEnd/>
            </a:ln>
          </p:spPr>
          <p:txBody>
            <a:bodyPr/>
            <a:lstStyle/>
            <a:p>
              <a:endParaRPr lang="es-ES_tradnl"/>
            </a:p>
          </p:txBody>
        </p:sp>
        <p:sp>
          <p:nvSpPr>
            <p:cNvPr id="7204" name="Freeform 485"/>
            <p:cNvSpPr>
              <a:spLocks/>
            </p:cNvSpPr>
            <p:nvPr/>
          </p:nvSpPr>
          <p:spPr bwMode="auto">
            <a:xfrm>
              <a:off x="3877" y="2057"/>
              <a:ext cx="1" cy="33"/>
            </a:xfrm>
            <a:custGeom>
              <a:avLst/>
              <a:gdLst>
                <a:gd name="T0" fmla="*/ 0 w 1"/>
                <a:gd name="T1" fmla="*/ 24 h 23"/>
                <a:gd name="T2" fmla="*/ 0 w 1"/>
                <a:gd name="T3" fmla="*/ 0 h 23"/>
                <a:gd name="T4" fmla="*/ 0 w 1"/>
                <a:gd name="T5" fmla="*/ 47 h 23"/>
                <a:gd name="T6" fmla="*/ 0 w 1"/>
                <a:gd name="T7" fmla="*/ 24 h 23"/>
                <a:gd name="T8" fmla="*/ 0 60000 65536"/>
                <a:gd name="T9" fmla="*/ 0 60000 65536"/>
                <a:gd name="T10" fmla="*/ 0 60000 65536"/>
                <a:gd name="T11" fmla="*/ 0 60000 65536"/>
                <a:gd name="T12" fmla="*/ 0 w 1"/>
                <a:gd name="T13" fmla="*/ 0 h 23"/>
                <a:gd name="T14" fmla="*/ 1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round/>
              <a:headEnd/>
              <a:tailEnd/>
            </a:ln>
          </p:spPr>
          <p:txBody>
            <a:bodyPr/>
            <a:lstStyle/>
            <a:p>
              <a:endParaRPr lang="es-ES_tradnl"/>
            </a:p>
          </p:txBody>
        </p:sp>
        <p:sp>
          <p:nvSpPr>
            <p:cNvPr id="7205" name="Freeform 486"/>
            <p:cNvSpPr>
              <a:spLocks/>
            </p:cNvSpPr>
            <p:nvPr/>
          </p:nvSpPr>
          <p:spPr bwMode="auto">
            <a:xfrm>
              <a:off x="3877" y="2057"/>
              <a:ext cx="33" cy="33"/>
            </a:xfrm>
            <a:custGeom>
              <a:avLst/>
              <a:gdLst>
                <a:gd name="T0" fmla="*/ 0 w 23"/>
                <a:gd name="T1" fmla="*/ 0 h 23"/>
                <a:gd name="T2" fmla="*/ 23 w 23"/>
                <a:gd name="T3" fmla="*/ 24 h 23"/>
                <a:gd name="T4" fmla="*/ 23 w 23"/>
                <a:gd name="T5" fmla="*/ 47 h 23"/>
                <a:gd name="T6" fmla="*/ 47 w 23"/>
                <a:gd name="T7" fmla="*/ 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round/>
              <a:headEnd/>
              <a:tailEnd/>
            </a:ln>
          </p:spPr>
          <p:txBody>
            <a:bodyPr/>
            <a:lstStyle/>
            <a:p>
              <a:endParaRPr lang="es-ES_tradnl"/>
            </a:p>
          </p:txBody>
        </p:sp>
        <p:sp>
          <p:nvSpPr>
            <p:cNvPr id="7206" name="Freeform 487"/>
            <p:cNvSpPr>
              <a:spLocks/>
            </p:cNvSpPr>
            <p:nvPr/>
          </p:nvSpPr>
          <p:spPr bwMode="auto">
            <a:xfrm>
              <a:off x="3797" y="2026"/>
              <a:ext cx="33" cy="16"/>
            </a:xfrm>
            <a:custGeom>
              <a:avLst/>
              <a:gdLst>
                <a:gd name="T0" fmla="*/ 0 w 23"/>
                <a:gd name="T1" fmla="*/ 0 h 11"/>
                <a:gd name="T2" fmla="*/ 23 w 23"/>
                <a:gd name="T3" fmla="*/ 0 h 11"/>
                <a:gd name="T4" fmla="*/ 23 w 23"/>
                <a:gd name="T5" fmla="*/ 23 h 11"/>
                <a:gd name="T6" fmla="*/ 47 w 23"/>
                <a:gd name="T7" fmla="*/ 23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round/>
              <a:headEnd/>
              <a:tailEnd/>
            </a:ln>
          </p:spPr>
          <p:txBody>
            <a:bodyPr/>
            <a:lstStyle/>
            <a:p>
              <a:endParaRPr lang="es-ES_tradnl"/>
            </a:p>
          </p:txBody>
        </p:sp>
        <p:sp>
          <p:nvSpPr>
            <p:cNvPr id="7207" name="Freeform 488"/>
            <p:cNvSpPr>
              <a:spLocks/>
            </p:cNvSpPr>
            <p:nvPr/>
          </p:nvSpPr>
          <p:spPr bwMode="auto">
            <a:xfrm>
              <a:off x="3781" y="2010"/>
              <a:ext cx="49" cy="112"/>
            </a:xfrm>
            <a:custGeom>
              <a:avLst/>
              <a:gdLst>
                <a:gd name="T0" fmla="*/ 46 w 34"/>
                <a:gd name="T1" fmla="*/ 0 h 78"/>
                <a:gd name="T2" fmla="*/ 71 w 34"/>
                <a:gd name="T3" fmla="*/ 0 h 78"/>
                <a:gd name="T4" fmla="*/ 71 w 34"/>
                <a:gd name="T5" fmla="*/ 46 h 78"/>
                <a:gd name="T6" fmla="*/ 23 w 34"/>
                <a:gd name="T7" fmla="*/ 93 h 78"/>
                <a:gd name="T8" fmla="*/ 0 w 34"/>
                <a:gd name="T9" fmla="*/ 93 h 78"/>
                <a:gd name="T10" fmla="*/ 0 w 34"/>
                <a:gd name="T11" fmla="*/ 138 h 78"/>
                <a:gd name="T12" fmla="*/ 23 w 34"/>
                <a:gd name="T13" fmla="*/ 138 h 78"/>
                <a:gd name="T14" fmla="*/ 23 w 34"/>
                <a:gd name="T15" fmla="*/ 161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round/>
              <a:headEnd/>
              <a:tailEnd/>
            </a:ln>
          </p:spPr>
          <p:txBody>
            <a:bodyPr/>
            <a:lstStyle/>
            <a:p>
              <a:endParaRPr lang="es-ES_tradnl"/>
            </a:p>
          </p:txBody>
        </p:sp>
        <p:sp>
          <p:nvSpPr>
            <p:cNvPr id="7208" name="Freeform 489"/>
            <p:cNvSpPr>
              <a:spLocks/>
            </p:cNvSpPr>
            <p:nvPr/>
          </p:nvSpPr>
          <p:spPr bwMode="auto">
            <a:xfrm>
              <a:off x="3797" y="2106"/>
              <a:ext cx="48" cy="16"/>
            </a:xfrm>
            <a:custGeom>
              <a:avLst/>
              <a:gdLst>
                <a:gd name="T0" fmla="*/ 0 w 34"/>
                <a:gd name="T1" fmla="*/ 0 h 11"/>
                <a:gd name="T2" fmla="*/ 23 w 34"/>
                <a:gd name="T3" fmla="*/ 0 h 11"/>
                <a:gd name="T4" fmla="*/ 23 w 34"/>
                <a:gd name="T5" fmla="*/ 23 h 11"/>
                <a:gd name="T6" fmla="*/ 45 w 34"/>
                <a:gd name="T7" fmla="*/ 23 h 11"/>
                <a:gd name="T8" fmla="*/ 68 w 34"/>
                <a:gd name="T9" fmla="*/ 0 h 11"/>
                <a:gd name="T10" fmla="*/ 45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round/>
              <a:headEnd/>
              <a:tailEnd/>
            </a:ln>
          </p:spPr>
          <p:txBody>
            <a:bodyPr/>
            <a:lstStyle/>
            <a:p>
              <a:endParaRPr lang="es-ES_tradnl"/>
            </a:p>
          </p:txBody>
        </p:sp>
        <p:sp>
          <p:nvSpPr>
            <p:cNvPr id="7209" name="Freeform 490"/>
            <p:cNvSpPr>
              <a:spLocks/>
            </p:cNvSpPr>
            <p:nvPr/>
          </p:nvSpPr>
          <p:spPr bwMode="auto">
            <a:xfrm>
              <a:off x="3765" y="1994"/>
              <a:ext cx="160" cy="128"/>
            </a:xfrm>
            <a:custGeom>
              <a:avLst/>
              <a:gdLst>
                <a:gd name="T0" fmla="*/ 23 w 112"/>
                <a:gd name="T1" fmla="*/ 116 h 89"/>
                <a:gd name="T2" fmla="*/ 0 w 112"/>
                <a:gd name="T3" fmla="*/ 116 h 89"/>
                <a:gd name="T4" fmla="*/ 0 w 112"/>
                <a:gd name="T5" fmla="*/ 0 h 89"/>
                <a:gd name="T6" fmla="*/ 23 w 112"/>
                <a:gd name="T7" fmla="*/ 0 h 89"/>
                <a:gd name="T8" fmla="*/ 44 w 112"/>
                <a:gd name="T9" fmla="*/ 23 h 89"/>
                <a:gd name="T10" fmla="*/ 159 w 112"/>
                <a:gd name="T11" fmla="*/ 68 h 89"/>
                <a:gd name="T12" fmla="*/ 206 w 112"/>
                <a:gd name="T13" fmla="*/ 68 h 89"/>
                <a:gd name="T14" fmla="*/ 206 w 112"/>
                <a:gd name="T15" fmla="*/ 91 h 89"/>
                <a:gd name="T16" fmla="*/ 229 w 112"/>
                <a:gd name="T17" fmla="*/ 91 h 89"/>
                <a:gd name="T18" fmla="*/ 229 w 112"/>
                <a:gd name="T19" fmla="*/ 138 h 89"/>
                <a:gd name="T20" fmla="*/ 206 w 112"/>
                <a:gd name="T21" fmla="*/ 161 h 89"/>
                <a:gd name="T22" fmla="*/ 206 w 112"/>
                <a:gd name="T23" fmla="*/ 184 h 89"/>
                <a:gd name="T24" fmla="*/ 137 w 112"/>
                <a:gd name="T25" fmla="*/ 184 h 89"/>
                <a:gd name="T26" fmla="*/ 114 w 112"/>
                <a:gd name="T27" fmla="*/ 161 h 89"/>
                <a:gd name="T28" fmla="*/ 114 w 112"/>
                <a:gd name="T29" fmla="*/ 138 h 89"/>
                <a:gd name="T30" fmla="*/ 91 w 112"/>
                <a:gd name="T31" fmla="*/ 116 h 89"/>
                <a:gd name="T32" fmla="*/ 91 w 112"/>
                <a:gd name="T33" fmla="*/ 91 h 89"/>
                <a:gd name="T34" fmla="*/ 137 w 112"/>
                <a:gd name="T35" fmla="*/ 46 h 89"/>
                <a:gd name="T36" fmla="*/ 159 w 112"/>
                <a:gd name="T37" fmla="*/ 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round/>
              <a:headEnd/>
              <a:tailEnd/>
            </a:ln>
          </p:spPr>
          <p:txBody>
            <a:bodyPr/>
            <a:lstStyle/>
            <a:p>
              <a:endParaRPr lang="es-ES_tradnl"/>
            </a:p>
          </p:txBody>
        </p:sp>
        <p:sp>
          <p:nvSpPr>
            <p:cNvPr id="7210" name="Line 491"/>
            <p:cNvSpPr>
              <a:spLocks noChangeShapeType="1"/>
            </p:cNvSpPr>
            <p:nvPr/>
          </p:nvSpPr>
          <p:spPr bwMode="auto">
            <a:xfrm>
              <a:off x="3830" y="2042"/>
              <a:ext cx="15" cy="1"/>
            </a:xfrm>
            <a:prstGeom prst="line">
              <a:avLst/>
            </a:prstGeom>
            <a:noFill/>
            <a:ln w="0">
              <a:solidFill>
                <a:srgbClr val="000000"/>
              </a:solidFill>
              <a:round/>
              <a:headEnd/>
              <a:tailEnd/>
            </a:ln>
          </p:spPr>
          <p:txBody>
            <a:bodyPr/>
            <a:lstStyle/>
            <a:p>
              <a:endParaRPr lang="es-ES_tradnl"/>
            </a:p>
          </p:txBody>
        </p:sp>
        <p:sp>
          <p:nvSpPr>
            <p:cNvPr id="7211" name="Line 492"/>
            <p:cNvSpPr>
              <a:spLocks noChangeShapeType="1"/>
            </p:cNvSpPr>
            <p:nvPr/>
          </p:nvSpPr>
          <p:spPr bwMode="auto">
            <a:xfrm>
              <a:off x="3925" y="2075"/>
              <a:ext cx="112" cy="15"/>
            </a:xfrm>
            <a:prstGeom prst="line">
              <a:avLst/>
            </a:prstGeom>
            <a:noFill/>
            <a:ln w="0">
              <a:solidFill>
                <a:srgbClr val="000000"/>
              </a:solidFill>
              <a:round/>
              <a:headEnd/>
              <a:tailEnd/>
            </a:ln>
          </p:spPr>
          <p:txBody>
            <a:bodyPr/>
            <a:lstStyle/>
            <a:p>
              <a:endParaRPr lang="es-ES_tradnl"/>
            </a:p>
          </p:txBody>
        </p:sp>
        <p:sp>
          <p:nvSpPr>
            <p:cNvPr id="7212" name="Freeform 493"/>
            <p:cNvSpPr>
              <a:spLocks/>
            </p:cNvSpPr>
            <p:nvPr/>
          </p:nvSpPr>
          <p:spPr bwMode="auto">
            <a:xfrm>
              <a:off x="3781" y="2122"/>
              <a:ext cx="64" cy="47"/>
            </a:xfrm>
            <a:custGeom>
              <a:avLst/>
              <a:gdLst>
                <a:gd name="T0" fmla="*/ 0 w 45"/>
                <a:gd name="T1" fmla="*/ 0 h 33"/>
                <a:gd name="T2" fmla="*/ 0 w 45"/>
                <a:gd name="T3" fmla="*/ 23 h 33"/>
                <a:gd name="T4" fmla="*/ 23 w 45"/>
                <a:gd name="T5" fmla="*/ 23 h 33"/>
                <a:gd name="T6" fmla="*/ 44 w 45"/>
                <a:gd name="T7" fmla="*/ 44 h 33"/>
                <a:gd name="T8" fmla="*/ 68 w 45"/>
                <a:gd name="T9" fmla="*/ 44 h 33"/>
                <a:gd name="T10" fmla="*/ 91 w 45"/>
                <a:gd name="T11" fmla="*/ 67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round/>
              <a:headEnd/>
              <a:tailEnd/>
            </a:ln>
          </p:spPr>
          <p:txBody>
            <a:bodyPr/>
            <a:lstStyle/>
            <a:p>
              <a:endParaRPr lang="es-ES_tradnl"/>
            </a:p>
          </p:txBody>
        </p:sp>
        <p:sp>
          <p:nvSpPr>
            <p:cNvPr id="7213" name="Freeform 494"/>
            <p:cNvSpPr>
              <a:spLocks/>
            </p:cNvSpPr>
            <p:nvPr/>
          </p:nvSpPr>
          <p:spPr bwMode="auto">
            <a:xfrm>
              <a:off x="3781" y="2137"/>
              <a:ext cx="64" cy="32"/>
            </a:xfrm>
            <a:custGeom>
              <a:avLst/>
              <a:gdLst>
                <a:gd name="T0" fmla="*/ 0 w 45"/>
                <a:gd name="T1" fmla="*/ 0 h 22"/>
                <a:gd name="T2" fmla="*/ 0 w 45"/>
                <a:gd name="T3" fmla="*/ 23 h 22"/>
                <a:gd name="T4" fmla="*/ 44 w 45"/>
                <a:gd name="T5" fmla="*/ 23 h 22"/>
                <a:gd name="T6" fmla="*/ 44 w 45"/>
                <a:gd name="T7" fmla="*/ 47 h 22"/>
                <a:gd name="T8" fmla="*/ 91 w 45"/>
                <a:gd name="T9" fmla="*/ 47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round/>
              <a:headEnd/>
              <a:tailEnd/>
            </a:ln>
          </p:spPr>
          <p:txBody>
            <a:bodyPr/>
            <a:lstStyle/>
            <a:p>
              <a:endParaRPr lang="es-ES_tradnl"/>
            </a:p>
          </p:txBody>
        </p:sp>
        <p:sp>
          <p:nvSpPr>
            <p:cNvPr id="7214" name="Freeform 495"/>
            <p:cNvSpPr>
              <a:spLocks/>
            </p:cNvSpPr>
            <p:nvPr/>
          </p:nvSpPr>
          <p:spPr bwMode="auto">
            <a:xfrm>
              <a:off x="3781" y="2137"/>
              <a:ext cx="31" cy="32"/>
            </a:xfrm>
            <a:custGeom>
              <a:avLst/>
              <a:gdLst>
                <a:gd name="T0" fmla="*/ 0 w 22"/>
                <a:gd name="T1" fmla="*/ 0 h 22"/>
                <a:gd name="T2" fmla="*/ 0 w 22"/>
                <a:gd name="T3" fmla="*/ 23 h 22"/>
                <a:gd name="T4" fmla="*/ 23 w 22"/>
                <a:gd name="T5" fmla="*/ 47 h 22"/>
                <a:gd name="T6" fmla="*/ 44 w 22"/>
                <a:gd name="T7" fmla="*/ 47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round/>
              <a:headEnd/>
              <a:tailEnd/>
            </a:ln>
          </p:spPr>
          <p:txBody>
            <a:bodyPr/>
            <a:lstStyle/>
            <a:p>
              <a:endParaRPr lang="es-ES_tradnl"/>
            </a:p>
          </p:txBody>
        </p:sp>
        <p:sp>
          <p:nvSpPr>
            <p:cNvPr id="7215" name="Line 496"/>
            <p:cNvSpPr>
              <a:spLocks noChangeShapeType="1"/>
            </p:cNvSpPr>
            <p:nvPr/>
          </p:nvSpPr>
          <p:spPr bwMode="auto">
            <a:xfrm>
              <a:off x="3845" y="2153"/>
              <a:ext cx="2" cy="16"/>
            </a:xfrm>
            <a:prstGeom prst="line">
              <a:avLst/>
            </a:prstGeom>
            <a:noFill/>
            <a:ln w="0">
              <a:solidFill>
                <a:srgbClr val="000000"/>
              </a:solidFill>
              <a:round/>
              <a:headEnd/>
              <a:tailEnd/>
            </a:ln>
          </p:spPr>
          <p:txBody>
            <a:bodyPr/>
            <a:lstStyle/>
            <a:p>
              <a:endParaRPr lang="es-ES_tradnl"/>
            </a:p>
          </p:txBody>
        </p:sp>
        <p:sp>
          <p:nvSpPr>
            <p:cNvPr id="7216" name="Freeform 497"/>
            <p:cNvSpPr>
              <a:spLocks/>
            </p:cNvSpPr>
            <p:nvPr/>
          </p:nvSpPr>
          <p:spPr bwMode="auto">
            <a:xfrm>
              <a:off x="3765" y="2281"/>
              <a:ext cx="65" cy="31"/>
            </a:xfrm>
            <a:custGeom>
              <a:avLst/>
              <a:gdLst>
                <a:gd name="T0" fmla="*/ 0 w 45"/>
                <a:gd name="T1" fmla="*/ 0 h 22"/>
                <a:gd name="T2" fmla="*/ 69 w 45"/>
                <a:gd name="T3" fmla="*/ 0 h 22"/>
                <a:gd name="T4" fmla="*/ 94 w 45"/>
                <a:gd name="T5" fmla="*/ 23 h 22"/>
                <a:gd name="T6" fmla="*/ 94 w 45"/>
                <a:gd name="T7" fmla="*/ 44 h 22"/>
                <a:gd name="T8" fmla="*/ 69 w 45"/>
                <a:gd name="T9" fmla="*/ 44 h 22"/>
                <a:gd name="T10" fmla="*/ 46 w 45"/>
                <a:gd name="T11" fmla="*/ 23 h 22"/>
                <a:gd name="T12" fmla="*/ 23 w 45"/>
                <a:gd name="T13" fmla="*/ 23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7217" name="Freeform 498"/>
            <p:cNvSpPr>
              <a:spLocks/>
            </p:cNvSpPr>
            <p:nvPr/>
          </p:nvSpPr>
          <p:spPr bwMode="auto">
            <a:xfrm>
              <a:off x="3701" y="2265"/>
              <a:ext cx="80" cy="31"/>
            </a:xfrm>
            <a:custGeom>
              <a:avLst/>
              <a:gdLst>
                <a:gd name="T0" fmla="*/ 0 w 56"/>
                <a:gd name="T1" fmla="*/ 44 h 22"/>
                <a:gd name="T2" fmla="*/ 114 w 56"/>
                <a:gd name="T3" fmla="*/ 0 h 22"/>
                <a:gd name="T4" fmla="*/ 114 w 56"/>
                <a:gd name="T5" fmla="*/ 44 h 22"/>
                <a:gd name="T6" fmla="*/ 0 w 56"/>
                <a:gd name="T7" fmla="*/ 44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round/>
              <a:headEnd/>
              <a:tailEnd/>
            </a:ln>
          </p:spPr>
          <p:txBody>
            <a:bodyPr/>
            <a:lstStyle/>
            <a:p>
              <a:endParaRPr lang="es-ES_tradnl"/>
            </a:p>
          </p:txBody>
        </p:sp>
        <p:sp>
          <p:nvSpPr>
            <p:cNvPr id="7218" name="Freeform 499"/>
            <p:cNvSpPr>
              <a:spLocks/>
            </p:cNvSpPr>
            <p:nvPr/>
          </p:nvSpPr>
          <p:spPr bwMode="auto">
            <a:xfrm>
              <a:off x="3781" y="2265"/>
              <a:ext cx="176" cy="111"/>
            </a:xfrm>
            <a:custGeom>
              <a:avLst/>
              <a:gdLst>
                <a:gd name="T0" fmla="*/ 23 w 123"/>
                <a:gd name="T1" fmla="*/ 158 h 78"/>
                <a:gd name="T2" fmla="*/ 0 w 123"/>
                <a:gd name="T3" fmla="*/ 44 h 78"/>
                <a:gd name="T4" fmla="*/ 70 w 123"/>
                <a:gd name="T5" fmla="*/ 44 h 78"/>
                <a:gd name="T6" fmla="*/ 185 w 123"/>
                <a:gd name="T7" fmla="*/ 23 h 78"/>
                <a:gd name="T8" fmla="*/ 229 w 123"/>
                <a:gd name="T9" fmla="*/ 23 h 78"/>
                <a:gd name="T10" fmla="*/ 252 w 123"/>
                <a:gd name="T11" fmla="*/ 0 h 78"/>
                <a:gd name="T12" fmla="*/ 252 w 123"/>
                <a:gd name="T13" fmla="*/ 23 h 78"/>
                <a:gd name="T14" fmla="*/ 207 w 123"/>
                <a:gd name="T15" fmla="*/ 67 h 78"/>
                <a:gd name="T16" fmla="*/ 185 w 123"/>
                <a:gd name="T17" fmla="*/ 67 h 78"/>
                <a:gd name="T18" fmla="*/ 92 w 123"/>
                <a:gd name="T19" fmla="*/ 114 h 78"/>
                <a:gd name="T20" fmla="*/ 44 w 123"/>
                <a:gd name="T21" fmla="*/ 158 h 78"/>
                <a:gd name="T22" fmla="*/ 23 w 123"/>
                <a:gd name="T23" fmla="*/ 15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round/>
              <a:headEnd/>
              <a:tailEnd/>
            </a:ln>
          </p:spPr>
          <p:txBody>
            <a:bodyPr/>
            <a:lstStyle/>
            <a:p>
              <a:endParaRPr lang="es-ES_tradnl"/>
            </a:p>
          </p:txBody>
        </p:sp>
        <p:sp>
          <p:nvSpPr>
            <p:cNvPr id="7219" name="Freeform 500"/>
            <p:cNvSpPr>
              <a:spLocks/>
            </p:cNvSpPr>
            <p:nvPr/>
          </p:nvSpPr>
          <p:spPr bwMode="auto">
            <a:xfrm>
              <a:off x="3573" y="2265"/>
              <a:ext cx="400" cy="223"/>
            </a:xfrm>
            <a:custGeom>
              <a:avLst/>
              <a:gdLst>
                <a:gd name="T0" fmla="*/ 0 w 279"/>
                <a:gd name="T1" fmla="*/ 272 h 156"/>
                <a:gd name="T2" fmla="*/ 90 w 279"/>
                <a:gd name="T3" fmla="*/ 249 h 156"/>
                <a:gd name="T4" fmla="*/ 138 w 279"/>
                <a:gd name="T5" fmla="*/ 227 h 156"/>
                <a:gd name="T6" fmla="*/ 252 w 279"/>
                <a:gd name="T7" fmla="*/ 182 h 156"/>
                <a:gd name="T8" fmla="*/ 321 w 279"/>
                <a:gd name="T9" fmla="*/ 160 h 156"/>
                <a:gd name="T10" fmla="*/ 506 w 279"/>
                <a:gd name="T11" fmla="*/ 67 h 156"/>
                <a:gd name="T12" fmla="*/ 573 w 279"/>
                <a:gd name="T13" fmla="*/ 0 h 156"/>
                <a:gd name="T14" fmla="*/ 573 w 279"/>
                <a:gd name="T15" fmla="*/ 44 h 156"/>
                <a:gd name="T16" fmla="*/ 436 w 279"/>
                <a:gd name="T17" fmla="*/ 160 h 156"/>
                <a:gd name="T18" fmla="*/ 23 w 279"/>
                <a:gd name="T19" fmla="*/ 319 h 156"/>
                <a:gd name="T20" fmla="*/ 0 w 279"/>
                <a:gd name="T21" fmla="*/ 27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round/>
              <a:headEnd/>
              <a:tailEnd/>
            </a:ln>
          </p:spPr>
          <p:txBody>
            <a:bodyPr/>
            <a:lstStyle/>
            <a:p>
              <a:endParaRPr lang="es-ES_tradnl"/>
            </a:p>
          </p:txBody>
        </p:sp>
        <p:sp>
          <p:nvSpPr>
            <p:cNvPr id="7220" name="Line 501"/>
            <p:cNvSpPr>
              <a:spLocks noChangeShapeType="1"/>
            </p:cNvSpPr>
            <p:nvPr/>
          </p:nvSpPr>
          <p:spPr bwMode="auto">
            <a:xfrm>
              <a:off x="3781" y="2233"/>
              <a:ext cx="144" cy="2"/>
            </a:xfrm>
            <a:prstGeom prst="line">
              <a:avLst/>
            </a:prstGeom>
            <a:noFill/>
            <a:ln w="0">
              <a:solidFill>
                <a:srgbClr val="000000"/>
              </a:solidFill>
              <a:round/>
              <a:headEnd/>
              <a:tailEnd/>
            </a:ln>
          </p:spPr>
          <p:txBody>
            <a:bodyPr/>
            <a:lstStyle/>
            <a:p>
              <a:endParaRPr lang="es-ES_tradnl"/>
            </a:p>
          </p:txBody>
        </p:sp>
        <p:sp>
          <p:nvSpPr>
            <p:cNvPr id="7221" name="Line 502"/>
            <p:cNvSpPr>
              <a:spLocks noChangeShapeType="1"/>
            </p:cNvSpPr>
            <p:nvPr/>
          </p:nvSpPr>
          <p:spPr bwMode="auto">
            <a:xfrm flipH="1" flipV="1">
              <a:off x="3989" y="2169"/>
              <a:ext cx="17" cy="16"/>
            </a:xfrm>
            <a:prstGeom prst="line">
              <a:avLst/>
            </a:prstGeom>
            <a:noFill/>
            <a:ln w="0">
              <a:solidFill>
                <a:srgbClr val="000000"/>
              </a:solidFill>
              <a:round/>
              <a:headEnd/>
              <a:tailEnd/>
            </a:ln>
          </p:spPr>
          <p:txBody>
            <a:bodyPr/>
            <a:lstStyle/>
            <a:p>
              <a:endParaRPr lang="es-ES_tradnl"/>
            </a:p>
          </p:txBody>
        </p:sp>
        <p:sp>
          <p:nvSpPr>
            <p:cNvPr id="7222" name="Freeform 503"/>
            <p:cNvSpPr>
              <a:spLocks/>
            </p:cNvSpPr>
            <p:nvPr/>
          </p:nvSpPr>
          <p:spPr bwMode="auto">
            <a:xfrm>
              <a:off x="4069" y="2122"/>
              <a:ext cx="15" cy="15"/>
            </a:xfrm>
            <a:custGeom>
              <a:avLst/>
              <a:gdLst>
                <a:gd name="T0" fmla="*/ 20 w 11"/>
                <a:gd name="T1" fmla="*/ 0 h 11"/>
                <a:gd name="T2" fmla="*/ 20 w 11"/>
                <a:gd name="T3" fmla="*/ 20 h 11"/>
                <a:gd name="T4" fmla="*/ 0 w 11"/>
                <a:gd name="T5" fmla="*/ 20 h 11"/>
                <a:gd name="T6" fmla="*/ 2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round/>
              <a:headEnd/>
              <a:tailEnd/>
            </a:ln>
          </p:spPr>
          <p:txBody>
            <a:bodyPr/>
            <a:lstStyle/>
            <a:p>
              <a:endParaRPr lang="es-ES_tradnl"/>
            </a:p>
          </p:txBody>
        </p:sp>
        <p:sp>
          <p:nvSpPr>
            <p:cNvPr id="7223" name="Rectangle 504"/>
            <p:cNvSpPr>
              <a:spLocks noChangeArrowheads="1"/>
            </p:cNvSpPr>
            <p:nvPr/>
          </p:nvSpPr>
          <p:spPr bwMode="auto">
            <a:xfrm>
              <a:off x="1260" y="2694"/>
              <a:ext cx="3300" cy="378"/>
            </a:xfrm>
            <a:prstGeom prst="rect">
              <a:avLst/>
            </a:prstGeom>
            <a:solidFill>
              <a:srgbClr val="996600"/>
            </a:solidFill>
            <a:ln w="9525">
              <a:noFill/>
              <a:miter lim="800000"/>
              <a:headEnd/>
              <a:tailEnd/>
            </a:ln>
          </p:spPr>
          <p:txBody>
            <a:bodyPr wrap="none" anchor="ctr"/>
            <a:lstStyle/>
            <a:p>
              <a:pPr algn="ctr"/>
              <a:endParaRPr lang="es-ES_tradnl" sz="2400">
                <a:solidFill>
                  <a:srgbClr val="000000"/>
                </a:solidFill>
                <a:latin typeface="Times New Roman" pitchFamily="18" charset="0"/>
              </a:endParaRPr>
            </a:p>
          </p:txBody>
        </p:sp>
      </p:grpSp>
      <p:grpSp>
        <p:nvGrpSpPr>
          <p:cNvPr id="7" name="Group 90"/>
          <p:cNvGrpSpPr>
            <a:grpSpLocks/>
          </p:cNvGrpSpPr>
          <p:nvPr/>
        </p:nvGrpSpPr>
        <p:grpSpPr bwMode="auto">
          <a:xfrm>
            <a:off x="3500438" y="5400675"/>
            <a:ext cx="2141537" cy="911225"/>
            <a:chOff x="2205" y="3402"/>
            <a:chExt cx="1349" cy="574"/>
          </a:xfrm>
        </p:grpSpPr>
        <p:sp>
          <p:nvSpPr>
            <p:cNvPr id="7186" name="Rectangle 91"/>
            <p:cNvSpPr>
              <a:spLocks noChangeArrowheads="1"/>
            </p:cNvSpPr>
            <p:nvPr/>
          </p:nvSpPr>
          <p:spPr bwMode="auto">
            <a:xfrm>
              <a:off x="2205" y="3410"/>
              <a:ext cx="1349" cy="554"/>
            </a:xfrm>
            <a:prstGeom prst="rect">
              <a:avLst/>
            </a:prstGeom>
            <a:solidFill>
              <a:srgbClr val="99FF66"/>
            </a:solidFill>
            <a:ln w="9525">
              <a:noFill/>
              <a:miter lim="800000"/>
              <a:headEnd/>
              <a:tailEnd/>
            </a:ln>
          </p:spPr>
          <p:txBody>
            <a:bodyPr wrap="none" anchor="ctr"/>
            <a:lstStyle/>
            <a:p>
              <a:endParaRPr lang="es-ES_tradnl">
                <a:solidFill>
                  <a:srgbClr val="000000"/>
                </a:solidFill>
              </a:endParaRPr>
            </a:p>
          </p:txBody>
        </p:sp>
        <p:graphicFrame>
          <p:nvGraphicFramePr>
            <p:cNvPr id="7170" name="Object 2"/>
            <p:cNvGraphicFramePr>
              <a:graphicFrameLocks noChangeAspect="1"/>
            </p:cNvGraphicFramePr>
            <p:nvPr/>
          </p:nvGraphicFramePr>
          <p:xfrm>
            <a:off x="2309" y="3402"/>
            <a:ext cx="1109" cy="574"/>
          </p:xfrm>
          <a:graphic>
            <a:graphicData uri="http://schemas.openxmlformats.org/presentationml/2006/ole">
              <p:oleObj spid="_x0000_s7170" name="Ecuación" r:id="rId3" imgW="368280" imgH="190440" progId="Equation.3">
                <p:embed/>
              </p:oleObj>
            </a:graphicData>
          </a:graphic>
        </p:graphicFrame>
      </p:grpSp>
      <p:sp>
        <p:nvSpPr>
          <p:cNvPr id="7181" name="Text Box 3"/>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a:spcBef>
                <a:spcPct val="50000"/>
              </a:spcBef>
            </a:pPr>
            <a:r>
              <a:rPr lang="es-ES" sz="2400" b="1">
                <a:solidFill>
                  <a:srgbClr val="FFFFFF"/>
                </a:solidFill>
              </a:rPr>
              <a:t>Observadores en reposo</a:t>
            </a:r>
            <a:r>
              <a:rPr lang="es-ES" b="1">
                <a:solidFill>
                  <a:srgbClr val="000000"/>
                </a:solidFill>
              </a:rPr>
              <a:t> </a:t>
            </a:r>
            <a:r>
              <a:rPr lang="es-ES" sz="2400" b="1">
                <a:solidFill>
                  <a:srgbClr val="FFFFFF"/>
                </a:solidFill>
              </a:rPr>
              <a:t>y fuente de ondas en movimiento</a:t>
            </a:r>
          </a:p>
        </p:txBody>
      </p:sp>
      <p:sp>
        <p:nvSpPr>
          <p:cNvPr id="635998" name="Oval 94"/>
          <p:cNvSpPr>
            <a:spLocks noChangeArrowheads="1"/>
          </p:cNvSpPr>
          <p:nvPr/>
        </p:nvSpPr>
        <p:spPr bwMode="auto">
          <a:xfrm>
            <a:off x="2268538" y="765175"/>
            <a:ext cx="4464050" cy="4464050"/>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635999" name="Oval 95"/>
          <p:cNvSpPr>
            <a:spLocks noChangeArrowheads="1"/>
          </p:cNvSpPr>
          <p:nvPr/>
        </p:nvSpPr>
        <p:spPr bwMode="auto">
          <a:xfrm>
            <a:off x="2930525" y="1184275"/>
            <a:ext cx="3609975" cy="3609975"/>
          </a:xfrm>
          <a:prstGeom prst="ellipse">
            <a:avLst/>
          </a:prstGeom>
          <a:noFill/>
          <a:ln w="28575">
            <a:solidFill>
              <a:srgbClr val="669900"/>
            </a:solidFill>
            <a:round/>
            <a:headEnd/>
            <a:tailEnd/>
          </a:ln>
        </p:spPr>
        <p:txBody>
          <a:bodyPr wrap="none" anchor="ctr"/>
          <a:lstStyle/>
          <a:p>
            <a:endParaRPr lang="es-ES_tradnl">
              <a:solidFill>
                <a:srgbClr val="000000"/>
              </a:solidFill>
            </a:endParaRPr>
          </a:p>
        </p:txBody>
      </p:sp>
      <p:sp>
        <p:nvSpPr>
          <p:cNvPr id="636000" name="Oval 96"/>
          <p:cNvSpPr>
            <a:spLocks noChangeArrowheads="1"/>
          </p:cNvSpPr>
          <p:nvPr/>
        </p:nvSpPr>
        <p:spPr bwMode="auto">
          <a:xfrm>
            <a:off x="3625850" y="1663700"/>
            <a:ext cx="2673350" cy="2673350"/>
          </a:xfrm>
          <a:prstGeom prst="ellipse">
            <a:avLst/>
          </a:prstGeom>
          <a:noFill/>
          <a:ln w="28575">
            <a:solidFill>
              <a:srgbClr val="000099"/>
            </a:solidFill>
            <a:round/>
            <a:headEnd/>
            <a:tailEnd/>
          </a:ln>
        </p:spPr>
        <p:txBody>
          <a:bodyPr wrap="none" anchor="ctr"/>
          <a:lstStyle/>
          <a:p>
            <a:endParaRPr lang="es-ES_tradnl">
              <a:solidFill>
                <a:srgbClr val="000000"/>
              </a:solidFill>
            </a:endParaRPr>
          </a:p>
        </p:txBody>
      </p:sp>
      <p:sp>
        <p:nvSpPr>
          <p:cNvPr id="636001" name="Oval 97"/>
          <p:cNvSpPr>
            <a:spLocks noChangeArrowheads="1"/>
          </p:cNvSpPr>
          <p:nvPr/>
        </p:nvSpPr>
        <p:spPr bwMode="auto">
          <a:xfrm>
            <a:off x="4284663" y="2116138"/>
            <a:ext cx="1768475" cy="1768475"/>
          </a:xfrm>
          <a:prstGeom prst="ellipse">
            <a:avLst/>
          </a:prstGeom>
          <a:noFill/>
          <a:ln w="28575">
            <a:solidFill>
              <a:schemeClr val="tx1"/>
            </a:solidFill>
            <a:round/>
            <a:headEnd/>
            <a:tailEnd/>
          </a:ln>
        </p:spPr>
        <p:txBody>
          <a:bodyPr wrap="none" anchor="ctr"/>
          <a:lstStyle/>
          <a:p>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9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907"/>
                                        </p:tgtEl>
                                        <p:attrNameLst>
                                          <p:attrName>style.visibility</p:attrName>
                                        </p:attrNameLst>
                                      </p:cBhvr>
                                      <p:to>
                                        <p:strVal val="visible"/>
                                      </p:to>
                                    </p:set>
                                  </p:childTnLst>
                                </p:cTn>
                              </p:par>
                              <p:par>
                                <p:cTn id="11" presetID="0" presetClass="path" presetSubtype="0" fill="hold" grpId="1" nodeType="withEffect">
                                  <p:stCondLst>
                                    <p:cond delay="0"/>
                                  </p:stCondLst>
                                  <p:childTnLst>
                                    <p:animMotion origin="layout" path="M -0.00035 -0.00023 L 0.07517 -0.00023 " pathEditMode="relative" ptsTypes="AA">
                                      <p:cBhvr>
                                        <p:cTn id="12" dur="3200" fill="hold"/>
                                        <p:tgtEl>
                                          <p:spTgt spid="635910"/>
                                        </p:tgtEl>
                                        <p:attrNameLst>
                                          <p:attrName>ppt_x</p:attrName>
                                          <p:attrName>ppt_y</p:attrName>
                                        </p:attrNameLst>
                                      </p:cBhvr>
                                    </p:animMotion>
                                  </p:childTnLst>
                                </p:cTn>
                              </p:par>
                              <p:par>
                                <p:cTn id="13" presetID="6" presetClass="emph" presetSubtype="0" fill="hold" grpId="1" nodeType="withEffect">
                                  <p:stCondLst>
                                    <p:cond delay="0"/>
                                  </p:stCondLst>
                                  <p:childTnLst>
                                    <p:animScale>
                                      <p:cBhvr>
                                        <p:cTn id="14" dur="3000" fill="hold"/>
                                        <p:tgtEl>
                                          <p:spTgt spid="635907"/>
                                        </p:tgtEl>
                                      </p:cBhvr>
                                      <p:by x="500000" y="500000"/>
                                    </p:animScale>
                                  </p:childTnLst>
                                </p:cTn>
                              </p:par>
                              <p:par>
                                <p:cTn id="15" presetID="1" presetClass="entr" presetSubtype="0" fill="hold" grpId="0" nodeType="withEffect">
                                  <p:stCondLst>
                                    <p:cond delay="1000"/>
                                  </p:stCondLst>
                                  <p:childTnLst>
                                    <p:set>
                                      <p:cBhvr>
                                        <p:cTn id="16" dur="1" fill="hold">
                                          <p:stCondLst>
                                            <p:cond delay="0"/>
                                          </p:stCondLst>
                                        </p:cTn>
                                        <p:tgtEl>
                                          <p:spTgt spid="635906"/>
                                        </p:tgtEl>
                                        <p:attrNameLst>
                                          <p:attrName>style.visibility</p:attrName>
                                        </p:attrNameLst>
                                      </p:cBhvr>
                                      <p:to>
                                        <p:strVal val="visible"/>
                                      </p:to>
                                    </p:set>
                                  </p:childTnLst>
                                </p:cTn>
                              </p:par>
                              <p:par>
                                <p:cTn id="17" presetID="6" presetClass="emph" presetSubtype="0" fill="hold" grpId="1" nodeType="withEffect">
                                  <p:stCondLst>
                                    <p:cond delay="1000"/>
                                  </p:stCondLst>
                                  <p:childTnLst>
                                    <p:animScale>
                                      <p:cBhvr>
                                        <p:cTn id="18" dur="2100" fill="hold"/>
                                        <p:tgtEl>
                                          <p:spTgt spid="635906"/>
                                        </p:tgtEl>
                                      </p:cBhvr>
                                      <p:by x="400000" y="400000"/>
                                    </p:animScale>
                                  </p:childTnLst>
                                </p:cTn>
                              </p:par>
                              <p:par>
                                <p:cTn id="19" presetID="1" presetClass="entr" presetSubtype="0" fill="hold" grpId="0" nodeType="withEffect">
                                  <p:stCondLst>
                                    <p:cond delay="2000"/>
                                  </p:stCondLst>
                                  <p:childTnLst>
                                    <p:set>
                                      <p:cBhvr>
                                        <p:cTn id="20" dur="1" fill="hold">
                                          <p:stCondLst>
                                            <p:cond delay="0"/>
                                          </p:stCondLst>
                                        </p:cTn>
                                        <p:tgtEl>
                                          <p:spTgt spid="635908"/>
                                        </p:tgtEl>
                                        <p:attrNameLst>
                                          <p:attrName>style.visibility</p:attrName>
                                        </p:attrNameLst>
                                      </p:cBhvr>
                                      <p:to>
                                        <p:strVal val="visible"/>
                                      </p:to>
                                    </p:set>
                                  </p:childTnLst>
                                </p:cTn>
                              </p:par>
                              <p:par>
                                <p:cTn id="21" presetID="6" presetClass="emph" presetSubtype="0" fill="hold" grpId="1" nodeType="withEffect">
                                  <p:stCondLst>
                                    <p:cond delay="2000"/>
                                  </p:stCondLst>
                                  <p:childTnLst>
                                    <p:animScale>
                                      <p:cBhvr>
                                        <p:cTn id="22" dur="1200" fill="hold"/>
                                        <p:tgtEl>
                                          <p:spTgt spid="635908"/>
                                        </p:tgtEl>
                                      </p:cBhvr>
                                      <p:by x="300000" y="300000"/>
                                    </p:animScale>
                                  </p:childTnLst>
                                </p:cTn>
                              </p:par>
                              <p:par>
                                <p:cTn id="23" presetID="1" presetClass="entr" presetSubtype="0" fill="hold" grpId="0" nodeType="withEffect">
                                  <p:stCondLst>
                                    <p:cond delay="3000"/>
                                  </p:stCondLst>
                                  <p:childTnLst>
                                    <p:set>
                                      <p:cBhvr>
                                        <p:cTn id="24" dur="1" fill="hold">
                                          <p:stCondLst>
                                            <p:cond delay="0"/>
                                          </p:stCondLst>
                                        </p:cTn>
                                        <p:tgtEl>
                                          <p:spTgt spid="635909"/>
                                        </p:tgtEl>
                                        <p:attrNameLst>
                                          <p:attrName>style.visibility</p:attrName>
                                        </p:attrNameLst>
                                      </p:cBhvr>
                                      <p:to>
                                        <p:strVal val="visible"/>
                                      </p:to>
                                    </p:set>
                                  </p:childTnLst>
                                </p:cTn>
                              </p:par>
                              <p:par>
                                <p:cTn id="25" presetID="6" presetClass="emph" presetSubtype="0" fill="hold" grpId="1" nodeType="withEffect">
                                  <p:stCondLst>
                                    <p:cond delay="3000"/>
                                  </p:stCondLst>
                                  <p:childTnLst>
                                    <p:animScale>
                                      <p:cBhvr>
                                        <p:cTn id="26" dur="300" fill="hold"/>
                                        <p:tgtEl>
                                          <p:spTgt spid="635909"/>
                                        </p:tgtEl>
                                      </p:cBhvr>
                                      <p:by x="200000" y="200000"/>
                                    </p:animScale>
                                  </p:childTnLst>
                                </p:cTn>
                              </p:par>
                            </p:childTnLst>
                          </p:cTn>
                        </p:par>
                        <p:par>
                          <p:cTn id="27" fill="hold">
                            <p:stCondLst>
                              <p:cond delay="3300"/>
                            </p:stCondLst>
                            <p:childTnLst>
                              <p:par>
                                <p:cTn id="28" presetID="1" presetClass="exit" presetSubtype="0" fill="hold" grpId="2" nodeType="afterEffect">
                                  <p:stCondLst>
                                    <p:cond delay="0"/>
                                  </p:stCondLst>
                                  <p:childTnLst>
                                    <p:set>
                                      <p:cBhvr>
                                        <p:cTn id="29" dur="1" fill="hold">
                                          <p:stCondLst>
                                            <p:cond delay="0"/>
                                          </p:stCondLst>
                                        </p:cTn>
                                        <p:tgtEl>
                                          <p:spTgt spid="635907"/>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635906"/>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635908"/>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63590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63599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3599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3600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3600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6" grpId="0" animBg="1"/>
      <p:bldP spid="635906" grpId="1" animBg="1"/>
      <p:bldP spid="635906" grpId="2" animBg="1"/>
      <p:bldP spid="635907" grpId="0" animBg="1"/>
      <p:bldP spid="635907" grpId="1" animBg="1"/>
      <p:bldP spid="635907" grpId="2" animBg="1"/>
      <p:bldP spid="635908" grpId="0" animBg="1"/>
      <p:bldP spid="635908" grpId="1" animBg="1"/>
      <p:bldP spid="635908" grpId="2" animBg="1"/>
      <p:bldP spid="635909" grpId="0" animBg="1"/>
      <p:bldP spid="635909" grpId="1" animBg="1"/>
      <p:bldP spid="635909" grpId="2" animBg="1"/>
      <p:bldP spid="635910" grpId="0" animBg="1"/>
      <p:bldP spid="635910" grpId="1" animBg="1"/>
      <p:bldP spid="635998" grpId="0" animBg="1"/>
      <p:bldP spid="635999" grpId="0" animBg="1"/>
      <p:bldP spid="636000" grpId="0" animBg="1"/>
      <p:bldP spid="63600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21570" name="Oval 2"/>
          <p:cNvSpPr>
            <a:spLocks noChangeArrowheads="1"/>
          </p:cNvSpPr>
          <p:nvPr/>
        </p:nvSpPr>
        <p:spPr bwMode="auto">
          <a:xfrm>
            <a:off x="4770438" y="2886075"/>
            <a:ext cx="889000" cy="889000"/>
          </a:xfrm>
          <a:prstGeom prst="ellipse">
            <a:avLst/>
          </a:prstGeom>
          <a:noFill/>
          <a:ln w="9525">
            <a:solidFill>
              <a:srgbClr val="669900"/>
            </a:solidFill>
            <a:round/>
            <a:headEnd/>
            <a:tailEnd/>
          </a:ln>
        </p:spPr>
        <p:txBody>
          <a:bodyPr wrap="none" anchor="ctr"/>
          <a:lstStyle/>
          <a:p>
            <a:endParaRPr lang="es-ES_tradnl">
              <a:solidFill>
                <a:srgbClr val="000000"/>
              </a:solidFill>
            </a:endParaRPr>
          </a:p>
        </p:txBody>
      </p:sp>
      <p:sp>
        <p:nvSpPr>
          <p:cNvPr id="621571" name="Oval 3"/>
          <p:cNvSpPr>
            <a:spLocks noChangeArrowheads="1"/>
          </p:cNvSpPr>
          <p:nvPr/>
        </p:nvSpPr>
        <p:spPr bwMode="auto">
          <a:xfrm>
            <a:off x="4770438" y="2886075"/>
            <a:ext cx="889000" cy="889000"/>
          </a:xfrm>
          <a:prstGeom prst="ellipse">
            <a:avLst/>
          </a:prstGeom>
          <a:noFill/>
          <a:ln w="9525">
            <a:solidFill>
              <a:srgbClr val="FF3300"/>
            </a:solidFill>
            <a:round/>
            <a:headEnd/>
            <a:tailEnd/>
          </a:ln>
        </p:spPr>
        <p:txBody>
          <a:bodyPr wrap="none" anchor="ctr"/>
          <a:lstStyle/>
          <a:p>
            <a:endParaRPr lang="es-ES_tradnl">
              <a:solidFill>
                <a:srgbClr val="000000"/>
              </a:solidFill>
            </a:endParaRPr>
          </a:p>
        </p:txBody>
      </p:sp>
      <p:sp>
        <p:nvSpPr>
          <p:cNvPr id="621572" name="Oval 4"/>
          <p:cNvSpPr>
            <a:spLocks noChangeArrowheads="1"/>
          </p:cNvSpPr>
          <p:nvPr/>
        </p:nvSpPr>
        <p:spPr bwMode="auto">
          <a:xfrm>
            <a:off x="4768850" y="2881313"/>
            <a:ext cx="889000" cy="889000"/>
          </a:xfrm>
          <a:prstGeom prst="ellipse">
            <a:avLst/>
          </a:prstGeom>
          <a:noFill/>
          <a:ln w="9525">
            <a:solidFill>
              <a:schemeClr val="accent2"/>
            </a:solidFill>
            <a:round/>
            <a:headEnd/>
            <a:tailEnd/>
          </a:ln>
        </p:spPr>
        <p:txBody>
          <a:bodyPr wrap="none" anchor="ctr"/>
          <a:lstStyle/>
          <a:p>
            <a:endParaRPr lang="es-ES_tradnl">
              <a:solidFill>
                <a:srgbClr val="000000"/>
              </a:solidFill>
            </a:endParaRPr>
          </a:p>
        </p:txBody>
      </p:sp>
      <p:sp>
        <p:nvSpPr>
          <p:cNvPr id="621573" name="Oval 5"/>
          <p:cNvSpPr>
            <a:spLocks noChangeArrowheads="1"/>
          </p:cNvSpPr>
          <p:nvPr/>
        </p:nvSpPr>
        <p:spPr bwMode="auto">
          <a:xfrm>
            <a:off x="4768850" y="2881313"/>
            <a:ext cx="889000" cy="889000"/>
          </a:xfrm>
          <a:prstGeom prst="ellipse">
            <a:avLst/>
          </a:prstGeom>
          <a:noFill/>
          <a:ln w="9525">
            <a:solidFill>
              <a:srgbClr val="000000"/>
            </a:solidFill>
            <a:round/>
            <a:headEnd/>
            <a:tailEnd/>
          </a:ln>
        </p:spPr>
        <p:txBody>
          <a:bodyPr wrap="none" anchor="ctr"/>
          <a:lstStyle/>
          <a:p>
            <a:endParaRPr lang="es-ES_tradnl">
              <a:solidFill>
                <a:srgbClr val="000000"/>
              </a:solidFill>
            </a:endParaRPr>
          </a:p>
        </p:txBody>
      </p:sp>
      <p:sp>
        <p:nvSpPr>
          <p:cNvPr id="621574" name="Oval 6"/>
          <p:cNvSpPr>
            <a:spLocks noChangeArrowheads="1"/>
          </p:cNvSpPr>
          <p:nvPr/>
        </p:nvSpPr>
        <p:spPr bwMode="auto">
          <a:xfrm>
            <a:off x="4857750" y="2973388"/>
            <a:ext cx="717550" cy="717550"/>
          </a:xfrm>
          <a:prstGeom prst="ellipse">
            <a:avLst/>
          </a:prstGeom>
          <a:noFill/>
          <a:ln w="19050">
            <a:solidFill>
              <a:srgbClr val="FF9900"/>
            </a:solidFill>
            <a:round/>
            <a:headEnd/>
            <a:tailEnd/>
          </a:ln>
        </p:spPr>
        <p:txBody>
          <a:bodyPr wrap="none" anchor="ctr"/>
          <a:lstStyle/>
          <a:p>
            <a:endParaRPr lang="es-ES_tradnl">
              <a:solidFill>
                <a:srgbClr val="000000"/>
              </a:solidFill>
            </a:endParaRPr>
          </a:p>
        </p:txBody>
      </p:sp>
      <p:sp>
        <p:nvSpPr>
          <p:cNvPr id="8201" name="Text Box 3"/>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a:spcBef>
                <a:spcPct val="50000"/>
              </a:spcBef>
            </a:pPr>
            <a:r>
              <a:rPr lang="es-ES" sz="2400" b="1">
                <a:solidFill>
                  <a:srgbClr val="FFFFFF"/>
                </a:solidFill>
              </a:rPr>
              <a:t>Nave en reposo respecto de la Tierra</a:t>
            </a:r>
            <a:endParaRPr lang="es-ES" b="1">
              <a:solidFill>
                <a:srgbClr val="000000"/>
              </a:solidFill>
            </a:endParaRPr>
          </a:p>
        </p:txBody>
      </p:sp>
      <p:sp>
        <p:nvSpPr>
          <p:cNvPr id="621663" name="Oval 95"/>
          <p:cNvSpPr>
            <a:spLocks noChangeArrowheads="1"/>
          </p:cNvSpPr>
          <p:nvPr/>
        </p:nvSpPr>
        <p:spPr bwMode="auto">
          <a:xfrm>
            <a:off x="2944813" y="1074738"/>
            <a:ext cx="4546600" cy="4546600"/>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621664" name="Oval 96"/>
          <p:cNvSpPr>
            <a:spLocks noChangeArrowheads="1"/>
          </p:cNvSpPr>
          <p:nvPr/>
        </p:nvSpPr>
        <p:spPr bwMode="auto">
          <a:xfrm>
            <a:off x="3417888" y="1535113"/>
            <a:ext cx="3609975" cy="3609975"/>
          </a:xfrm>
          <a:prstGeom prst="ellipse">
            <a:avLst/>
          </a:prstGeom>
          <a:noFill/>
          <a:ln w="28575">
            <a:solidFill>
              <a:srgbClr val="669900"/>
            </a:solidFill>
            <a:round/>
            <a:headEnd/>
            <a:tailEnd/>
          </a:ln>
        </p:spPr>
        <p:txBody>
          <a:bodyPr wrap="none" anchor="ctr"/>
          <a:lstStyle/>
          <a:p>
            <a:endParaRPr lang="es-ES_tradnl">
              <a:solidFill>
                <a:srgbClr val="000000"/>
              </a:solidFill>
            </a:endParaRPr>
          </a:p>
        </p:txBody>
      </p:sp>
      <p:sp>
        <p:nvSpPr>
          <p:cNvPr id="621665" name="Oval 97"/>
          <p:cNvSpPr>
            <a:spLocks noChangeArrowheads="1"/>
          </p:cNvSpPr>
          <p:nvPr/>
        </p:nvSpPr>
        <p:spPr bwMode="auto">
          <a:xfrm>
            <a:off x="3921125" y="2014538"/>
            <a:ext cx="2673350" cy="2673350"/>
          </a:xfrm>
          <a:prstGeom prst="ellipse">
            <a:avLst/>
          </a:prstGeom>
          <a:noFill/>
          <a:ln w="28575">
            <a:solidFill>
              <a:srgbClr val="000099"/>
            </a:solidFill>
            <a:round/>
            <a:headEnd/>
            <a:tailEnd/>
          </a:ln>
        </p:spPr>
        <p:txBody>
          <a:bodyPr wrap="none" anchor="ctr"/>
          <a:lstStyle/>
          <a:p>
            <a:endParaRPr lang="es-ES_tradnl">
              <a:solidFill>
                <a:srgbClr val="000000"/>
              </a:solidFill>
            </a:endParaRPr>
          </a:p>
        </p:txBody>
      </p:sp>
      <p:sp>
        <p:nvSpPr>
          <p:cNvPr id="621666" name="Oval 98"/>
          <p:cNvSpPr>
            <a:spLocks noChangeArrowheads="1"/>
          </p:cNvSpPr>
          <p:nvPr/>
        </p:nvSpPr>
        <p:spPr bwMode="auto">
          <a:xfrm>
            <a:off x="4425950" y="2532063"/>
            <a:ext cx="1638300" cy="1638300"/>
          </a:xfrm>
          <a:prstGeom prst="ellipse">
            <a:avLst/>
          </a:prstGeom>
          <a:noFill/>
          <a:ln w="28575">
            <a:solidFill>
              <a:schemeClr val="tx1"/>
            </a:solidFill>
            <a:round/>
            <a:headEnd/>
            <a:tailEnd/>
          </a:ln>
        </p:spPr>
        <p:txBody>
          <a:bodyPr wrap="none" anchor="ctr"/>
          <a:lstStyle/>
          <a:p>
            <a:endParaRPr lang="es-ES_tradnl">
              <a:solidFill>
                <a:srgbClr val="000000"/>
              </a:solidFill>
            </a:endParaRPr>
          </a:p>
        </p:txBody>
      </p:sp>
      <p:graphicFrame>
        <p:nvGraphicFramePr>
          <p:cNvPr id="8194" name="Object 2"/>
          <p:cNvGraphicFramePr>
            <a:graphicFrameLocks noChangeAspect="1"/>
          </p:cNvGraphicFramePr>
          <p:nvPr/>
        </p:nvGraphicFramePr>
        <p:xfrm>
          <a:off x="1268413" y="2489200"/>
          <a:ext cx="1647825" cy="1647825"/>
        </p:xfrm>
        <a:graphic>
          <a:graphicData uri="http://schemas.openxmlformats.org/presentationml/2006/ole">
            <p:oleObj spid="_x0000_s8194" name="Fotografía de Photo Editor" r:id="rId3" imgW="3048426" imgH="3048426" progId="">
              <p:embed/>
            </p:oleObj>
          </a:graphicData>
        </a:graphic>
      </p:graphicFrame>
      <p:sp>
        <p:nvSpPr>
          <p:cNvPr id="621681" name="Text Box 113"/>
          <p:cNvSpPr txBox="1">
            <a:spLocks noChangeArrowheads="1"/>
          </p:cNvSpPr>
          <p:nvPr/>
        </p:nvSpPr>
        <p:spPr bwMode="auto">
          <a:xfrm>
            <a:off x="1028700" y="4294188"/>
            <a:ext cx="2128838" cy="779462"/>
          </a:xfrm>
          <a:prstGeom prst="rect">
            <a:avLst/>
          </a:prstGeom>
          <a:noFill/>
          <a:ln w="9525">
            <a:noFill/>
            <a:miter lim="800000"/>
            <a:headEnd/>
            <a:tailEnd/>
          </a:ln>
        </p:spPr>
        <p:txBody>
          <a:bodyPr>
            <a:spAutoFit/>
          </a:bodyPr>
          <a:lstStyle/>
          <a:p>
            <a:pPr algn="ctr">
              <a:spcBef>
                <a:spcPct val="50000"/>
              </a:spcBef>
            </a:pPr>
            <a:r>
              <a:rPr lang="es-ES">
                <a:solidFill>
                  <a:srgbClr val="000000"/>
                </a:solidFill>
              </a:rPr>
              <a:t>Recibe:</a:t>
            </a:r>
          </a:p>
          <a:p>
            <a:pPr algn="ctr">
              <a:spcBef>
                <a:spcPct val="50000"/>
              </a:spcBef>
            </a:pPr>
            <a:r>
              <a:rPr lang="es-ES">
                <a:solidFill>
                  <a:srgbClr val="000000"/>
                </a:solidFill>
              </a:rPr>
              <a:t>1 destello/6 min</a:t>
            </a:r>
          </a:p>
        </p:txBody>
      </p:sp>
      <p:sp>
        <p:nvSpPr>
          <p:cNvPr id="621683" name="Text Box 115"/>
          <p:cNvSpPr txBox="1">
            <a:spLocks noChangeArrowheads="1"/>
          </p:cNvSpPr>
          <p:nvPr/>
        </p:nvSpPr>
        <p:spPr bwMode="auto">
          <a:xfrm>
            <a:off x="4295775" y="3709988"/>
            <a:ext cx="1852613" cy="779462"/>
          </a:xfrm>
          <a:prstGeom prst="rect">
            <a:avLst/>
          </a:prstGeom>
          <a:noFill/>
          <a:ln w="9525">
            <a:noFill/>
            <a:miter lim="800000"/>
            <a:headEnd/>
            <a:tailEnd/>
          </a:ln>
        </p:spPr>
        <p:txBody>
          <a:bodyPr>
            <a:spAutoFit/>
          </a:bodyPr>
          <a:lstStyle/>
          <a:p>
            <a:pPr algn="ctr">
              <a:spcBef>
                <a:spcPct val="50000"/>
              </a:spcBef>
            </a:pPr>
            <a:r>
              <a:rPr lang="es-ES">
                <a:solidFill>
                  <a:srgbClr val="000000"/>
                </a:solidFill>
              </a:rPr>
              <a:t>Emite:</a:t>
            </a:r>
          </a:p>
          <a:p>
            <a:pPr algn="ctr">
              <a:spcBef>
                <a:spcPct val="50000"/>
              </a:spcBef>
            </a:pPr>
            <a:r>
              <a:rPr lang="es-ES">
                <a:solidFill>
                  <a:srgbClr val="000000"/>
                </a:solidFill>
              </a:rPr>
              <a:t>1 destello/6 min</a:t>
            </a:r>
          </a:p>
        </p:txBody>
      </p:sp>
      <p:grpSp>
        <p:nvGrpSpPr>
          <p:cNvPr id="8209" name="Group 116"/>
          <p:cNvGrpSpPr>
            <a:grpSpLocks/>
          </p:cNvGrpSpPr>
          <p:nvPr/>
        </p:nvGrpSpPr>
        <p:grpSpPr bwMode="auto">
          <a:xfrm>
            <a:off x="5106988" y="3049588"/>
            <a:ext cx="222250" cy="577850"/>
            <a:chOff x="5130" y="1790"/>
            <a:chExt cx="140" cy="364"/>
          </a:xfrm>
        </p:grpSpPr>
        <p:sp>
          <p:nvSpPr>
            <p:cNvPr id="8211" name="Freeform 117"/>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8212" name="AutoShape 118"/>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3300"/>
            </a:solidFill>
            <a:ln w="9525">
              <a:solidFill>
                <a:schemeClr val="tx1"/>
              </a:solidFill>
              <a:miter lim="800000"/>
              <a:headEnd/>
              <a:tailEnd/>
            </a:ln>
          </p:spPr>
          <p:txBody>
            <a:bodyPr wrap="none" anchor="ctr"/>
            <a:lstStyle/>
            <a:p>
              <a:endParaRPr lang="es-ES_tradnl"/>
            </a:p>
          </p:txBody>
        </p:sp>
        <p:sp>
          <p:nvSpPr>
            <p:cNvPr id="8213" name="AutoShape 119"/>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3300"/>
            </a:solidFill>
            <a:ln w="9525">
              <a:solidFill>
                <a:schemeClr val="tx1"/>
              </a:solidFill>
              <a:miter lim="800000"/>
              <a:headEnd/>
              <a:tailEnd/>
            </a:ln>
          </p:spPr>
          <p:txBody>
            <a:bodyPr wrap="none" anchor="ctr"/>
            <a:lstStyle/>
            <a:p>
              <a:endParaRPr lang="es-ES_tradnl"/>
            </a:p>
          </p:txBody>
        </p:sp>
      </p:grpSp>
      <p:sp>
        <p:nvSpPr>
          <p:cNvPr id="621688" name="Text Box 120"/>
          <p:cNvSpPr txBox="1">
            <a:spLocks noChangeArrowheads="1"/>
          </p:cNvSpPr>
          <p:nvPr/>
        </p:nvSpPr>
        <p:spPr bwMode="auto">
          <a:xfrm>
            <a:off x="4892675" y="2593975"/>
            <a:ext cx="722313" cy="366713"/>
          </a:xfrm>
          <a:prstGeom prst="rect">
            <a:avLst/>
          </a:prstGeom>
          <a:noFill/>
          <a:ln w="9525">
            <a:noFill/>
            <a:miter lim="800000"/>
            <a:headEnd/>
            <a:tailEnd/>
          </a:ln>
        </p:spPr>
        <p:txBody>
          <a:bodyPr>
            <a:spAutoFit/>
          </a:bodyPr>
          <a:lstStyle/>
          <a:p>
            <a:pPr>
              <a:spcBef>
                <a:spcPct val="50000"/>
              </a:spcBef>
            </a:pPr>
            <a:r>
              <a:rPr lang="es-ES">
                <a:solidFill>
                  <a:srgbClr val="000000"/>
                </a:solidFill>
              </a:rPr>
              <a:t>v = 0</a:t>
            </a:r>
          </a:p>
        </p:txBody>
      </p:sp>
      <p:grpSp>
        <p:nvGrpSpPr>
          <p:cNvPr id="39" name="8 Grupo"/>
          <p:cNvGrpSpPr>
            <a:grpSpLocks/>
          </p:cNvGrpSpPr>
          <p:nvPr/>
        </p:nvGrpSpPr>
        <p:grpSpPr bwMode="auto">
          <a:xfrm rot="20223272">
            <a:off x="2436478" y="2830597"/>
            <a:ext cx="488950" cy="903288"/>
            <a:chOff x="3001841" y="1832625"/>
            <a:chExt cx="489148" cy="903288"/>
          </a:xfrm>
        </p:grpSpPr>
        <p:sp>
          <p:nvSpPr>
            <p:cNvPr id="40" name="39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41" name="Group 2"/>
            <p:cNvGrpSpPr>
              <a:grpSpLocks/>
            </p:cNvGrpSpPr>
            <p:nvPr/>
          </p:nvGrpSpPr>
          <p:grpSpPr bwMode="auto">
            <a:xfrm rot="1390799">
              <a:off x="3001841" y="1832625"/>
              <a:ext cx="489148" cy="903288"/>
              <a:chOff x="1588" y="1253"/>
              <a:chExt cx="734" cy="1499"/>
            </a:xfrm>
          </p:grpSpPr>
          <p:sp>
            <p:nvSpPr>
              <p:cNvPr id="42"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43"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4"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5"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46"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1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1571"/>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3000" fill="hold"/>
                                        <p:tgtEl>
                                          <p:spTgt spid="621571"/>
                                        </p:tgtEl>
                                      </p:cBhvr>
                                      <p:by x="500000" y="500000"/>
                                    </p:animScale>
                                  </p:childTnLst>
                                </p:cTn>
                              </p:par>
                              <p:par>
                                <p:cTn id="17" presetID="1" presetClass="entr" presetSubtype="0" fill="hold" grpId="0" nodeType="withEffect">
                                  <p:stCondLst>
                                    <p:cond delay="1000"/>
                                  </p:stCondLst>
                                  <p:childTnLst>
                                    <p:set>
                                      <p:cBhvr>
                                        <p:cTn id="18" dur="1" fill="hold">
                                          <p:stCondLst>
                                            <p:cond delay="0"/>
                                          </p:stCondLst>
                                        </p:cTn>
                                        <p:tgtEl>
                                          <p:spTgt spid="621570"/>
                                        </p:tgtEl>
                                        <p:attrNameLst>
                                          <p:attrName>style.visibility</p:attrName>
                                        </p:attrNameLst>
                                      </p:cBhvr>
                                      <p:to>
                                        <p:strVal val="visible"/>
                                      </p:to>
                                    </p:set>
                                  </p:childTnLst>
                                </p:cTn>
                              </p:par>
                              <p:par>
                                <p:cTn id="19" presetID="6" presetClass="emph" presetSubtype="0" fill="hold" grpId="1" nodeType="withEffect">
                                  <p:stCondLst>
                                    <p:cond delay="1000"/>
                                  </p:stCondLst>
                                  <p:childTnLst>
                                    <p:animScale>
                                      <p:cBhvr>
                                        <p:cTn id="20" dur="2100" fill="hold"/>
                                        <p:tgtEl>
                                          <p:spTgt spid="621570"/>
                                        </p:tgtEl>
                                      </p:cBhvr>
                                      <p:by x="400000" y="400000"/>
                                    </p:animScale>
                                  </p:childTnLst>
                                </p:cTn>
                              </p:par>
                              <p:par>
                                <p:cTn id="21" presetID="1" presetClass="entr" presetSubtype="0" fill="hold" grpId="0" nodeType="withEffect">
                                  <p:stCondLst>
                                    <p:cond delay="2000"/>
                                  </p:stCondLst>
                                  <p:childTnLst>
                                    <p:set>
                                      <p:cBhvr>
                                        <p:cTn id="22" dur="1" fill="hold">
                                          <p:stCondLst>
                                            <p:cond delay="0"/>
                                          </p:stCondLst>
                                        </p:cTn>
                                        <p:tgtEl>
                                          <p:spTgt spid="621572"/>
                                        </p:tgtEl>
                                        <p:attrNameLst>
                                          <p:attrName>style.visibility</p:attrName>
                                        </p:attrNameLst>
                                      </p:cBhvr>
                                      <p:to>
                                        <p:strVal val="visible"/>
                                      </p:to>
                                    </p:set>
                                  </p:childTnLst>
                                </p:cTn>
                              </p:par>
                              <p:par>
                                <p:cTn id="23" presetID="6" presetClass="emph" presetSubtype="0" fill="hold" grpId="1" nodeType="withEffect">
                                  <p:stCondLst>
                                    <p:cond delay="2000"/>
                                  </p:stCondLst>
                                  <p:childTnLst>
                                    <p:animScale>
                                      <p:cBhvr>
                                        <p:cTn id="24" dur="1200" fill="hold"/>
                                        <p:tgtEl>
                                          <p:spTgt spid="621572"/>
                                        </p:tgtEl>
                                      </p:cBhvr>
                                      <p:by x="300000" y="300000"/>
                                    </p:animScale>
                                  </p:childTnLst>
                                </p:cTn>
                              </p:par>
                              <p:par>
                                <p:cTn id="25" presetID="1" presetClass="entr" presetSubtype="0" fill="hold" grpId="0" nodeType="withEffect">
                                  <p:stCondLst>
                                    <p:cond delay="3000"/>
                                  </p:stCondLst>
                                  <p:childTnLst>
                                    <p:set>
                                      <p:cBhvr>
                                        <p:cTn id="26" dur="1" fill="hold">
                                          <p:stCondLst>
                                            <p:cond delay="0"/>
                                          </p:stCondLst>
                                        </p:cTn>
                                        <p:tgtEl>
                                          <p:spTgt spid="621573"/>
                                        </p:tgtEl>
                                        <p:attrNameLst>
                                          <p:attrName>style.visibility</p:attrName>
                                        </p:attrNameLst>
                                      </p:cBhvr>
                                      <p:to>
                                        <p:strVal val="visible"/>
                                      </p:to>
                                    </p:set>
                                  </p:childTnLst>
                                </p:cTn>
                              </p:par>
                              <p:par>
                                <p:cTn id="27" presetID="6" presetClass="emph" presetSubtype="0" fill="hold" grpId="1" nodeType="withEffect">
                                  <p:stCondLst>
                                    <p:cond delay="3000"/>
                                  </p:stCondLst>
                                  <p:childTnLst>
                                    <p:animScale>
                                      <p:cBhvr>
                                        <p:cTn id="28" dur="300" fill="hold"/>
                                        <p:tgtEl>
                                          <p:spTgt spid="621573"/>
                                        </p:tgtEl>
                                      </p:cBhvr>
                                      <p:by x="200000" y="200000"/>
                                    </p:animScale>
                                  </p:childTnLst>
                                </p:cTn>
                              </p:par>
                              <p:par>
                                <p:cTn id="29" presetID="10" presetClass="entr" presetSubtype="0" fill="hold" grpId="0" nodeType="withEffect">
                                  <p:stCondLst>
                                    <p:cond delay="3000"/>
                                  </p:stCondLst>
                                  <p:childTnLst>
                                    <p:set>
                                      <p:cBhvr>
                                        <p:cTn id="30" dur="1" fill="hold">
                                          <p:stCondLst>
                                            <p:cond delay="0"/>
                                          </p:stCondLst>
                                        </p:cTn>
                                        <p:tgtEl>
                                          <p:spTgt spid="621574"/>
                                        </p:tgtEl>
                                        <p:attrNameLst>
                                          <p:attrName>style.visibility</p:attrName>
                                        </p:attrNameLst>
                                      </p:cBhvr>
                                      <p:to>
                                        <p:strVal val="visible"/>
                                      </p:to>
                                    </p:set>
                                    <p:animEffect transition="in" filter="fade">
                                      <p:cBhvr>
                                        <p:cTn id="31" dur="1000"/>
                                        <p:tgtEl>
                                          <p:spTgt spid="621574"/>
                                        </p:tgtEl>
                                      </p:cBhvr>
                                    </p:animEffect>
                                  </p:childTnLst>
                                </p:cTn>
                              </p:par>
                              <p:par>
                                <p:cTn id="32" presetID="1" presetClass="entr" presetSubtype="0" fill="hold" grpId="0" nodeType="withEffect">
                                  <p:stCondLst>
                                    <p:cond delay="3000"/>
                                  </p:stCondLst>
                                  <p:childTnLst>
                                    <p:set>
                                      <p:cBhvr>
                                        <p:cTn id="33" dur="1" fill="hold">
                                          <p:stCondLst>
                                            <p:cond delay="0"/>
                                          </p:stCondLst>
                                        </p:cTn>
                                        <p:tgtEl>
                                          <p:spTgt spid="621663"/>
                                        </p:tgtEl>
                                        <p:attrNameLst>
                                          <p:attrName>style.visibility</p:attrName>
                                        </p:attrNameLst>
                                      </p:cBhvr>
                                      <p:to>
                                        <p:strVal val="visible"/>
                                      </p:to>
                                    </p:set>
                                  </p:childTnLst>
                                </p:cTn>
                              </p:par>
                              <p:par>
                                <p:cTn id="34" presetID="1" presetClass="entr" presetSubtype="0" fill="hold" grpId="0" nodeType="withEffect">
                                  <p:stCondLst>
                                    <p:cond delay="3000"/>
                                  </p:stCondLst>
                                  <p:childTnLst>
                                    <p:set>
                                      <p:cBhvr>
                                        <p:cTn id="35" dur="1" fill="hold">
                                          <p:stCondLst>
                                            <p:cond delay="0"/>
                                          </p:stCondLst>
                                        </p:cTn>
                                        <p:tgtEl>
                                          <p:spTgt spid="621664"/>
                                        </p:tgtEl>
                                        <p:attrNameLst>
                                          <p:attrName>style.visibility</p:attrName>
                                        </p:attrNameLst>
                                      </p:cBhvr>
                                      <p:to>
                                        <p:strVal val="visible"/>
                                      </p:to>
                                    </p:set>
                                  </p:childTnLst>
                                </p:cTn>
                              </p:par>
                              <p:par>
                                <p:cTn id="36" presetID="1" presetClass="entr" presetSubtype="0" fill="hold" grpId="0" nodeType="withEffect">
                                  <p:stCondLst>
                                    <p:cond delay="3000"/>
                                  </p:stCondLst>
                                  <p:childTnLst>
                                    <p:set>
                                      <p:cBhvr>
                                        <p:cTn id="37" dur="1" fill="hold">
                                          <p:stCondLst>
                                            <p:cond delay="0"/>
                                          </p:stCondLst>
                                        </p:cTn>
                                        <p:tgtEl>
                                          <p:spTgt spid="621665"/>
                                        </p:tgtEl>
                                        <p:attrNameLst>
                                          <p:attrName>style.visibility</p:attrName>
                                        </p:attrNameLst>
                                      </p:cBhvr>
                                      <p:to>
                                        <p:strVal val="visible"/>
                                      </p:to>
                                    </p:set>
                                  </p:childTnLst>
                                </p:cTn>
                              </p:par>
                              <p:par>
                                <p:cTn id="38" presetID="1" presetClass="entr" presetSubtype="0" fill="hold" grpId="0" nodeType="withEffect">
                                  <p:stCondLst>
                                    <p:cond delay="3000"/>
                                  </p:stCondLst>
                                  <p:childTnLst>
                                    <p:set>
                                      <p:cBhvr>
                                        <p:cTn id="39" dur="1" fill="hold">
                                          <p:stCondLst>
                                            <p:cond delay="0"/>
                                          </p:stCondLst>
                                        </p:cTn>
                                        <p:tgtEl>
                                          <p:spTgt spid="621666"/>
                                        </p:tgtEl>
                                        <p:attrNameLst>
                                          <p:attrName>style.visibility</p:attrName>
                                        </p:attrNameLst>
                                      </p:cBhvr>
                                      <p:to>
                                        <p:strVal val="visible"/>
                                      </p:to>
                                    </p:set>
                                  </p:childTnLst>
                                </p:cTn>
                              </p:par>
                              <p:par>
                                <p:cTn id="40" presetID="1" presetClass="exit" presetSubtype="0" fill="hold" grpId="2" nodeType="withEffect">
                                  <p:stCondLst>
                                    <p:cond delay="3000"/>
                                  </p:stCondLst>
                                  <p:childTnLst>
                                    <p:set>
                                      <p:cBhvr>
                                        <p:cTn id="41" dur="1" fill="hold">
                                          <p:stCondLst>
                                            <p:cond delay="0"/>
                                          </p:stCondLst>
                                        </p:cTn>
                                        <p:tgtEl>
                                          <p:spTgt spid="621571"/>
                                        </p:tgtEl>
                                        <p:attrNameLst>
                                          <p:attrName>style.visibility</p:attrName>
                                        </p:attrNameLst>
                                      </p:cBhvr>
                                      <p:to>
                                        <p:strVal val="hidden"/>
                                      </p:to>
                                    </p:set>
                                  </p:childTnLst>
                                </p:cTn>
                              </p:par>
                              <p:par>
                                <p:cTn id="42" presetID="1" presetClass="exit" presetSubtype="0" fill="hold" grpId="2" nodeType="withEffect">
                                  <p:stCondLst>
                                    <p:cond delay="3000"/>
                                  </p:stCondLst>
                                  <p:childTnLst>
                                    <p:set>
                                      <p:cBhvr>
                                        <p:cTn id="43" dur="1" fill="hold">
                                          <p:stCondLst>
                                            <p:cond delay="0"/>
                                          </p:stCondLst>
                                        </p:cTn>
                                        <p:tgtEl>
                                          <p:spTgt spid="621570"/>
                                        </p:tgtEl>
                                        <p:attrNameLst>
                                          <p:attrName>style.visibility</p:attrName>
                                        </p:attrNameLst>
                                      </p:cBhvr>
                                      <p:to>
                                        <p:strVal val="hidden"/>
                                      </p:to>
                                    </p:set>
                                  </p:childTnLst>
                                </p:cTn>
                              </p:par>
                              <p:par>
                                <p:cTn id="44" presetID="1" presetClass="exit" presetSubtype="0" fill="hold" grpId="2" nodeType="withEffect">
                                  <p:stCondLst>
                                    <p:cond delay="3000"/>
                                  </p:stCondLst>
                                  <p:childTnLst>
                                    <p:set>
                                      <p:cBhvr>
                                        <p:cTn id="45" dur="1" fill="hold">
                                          <p:stCondLst>
                                            <p:cond delay="0"/>
                                          </p:stCondLst>
                                        </p:cTn>
                                        <p:tgtEl>
                                          <p:spTgt spid="621572"/>
                                        </p:tgtEl>
                                        <p:attrNameLst>
                                          <p:attrName>style.visibility</p:attrName>
                                        </p:attrNameLst>
                                      </p:cBhvr>
                                      <p:to>
                                        <p:strVal val="hidden"/>
                                      </p:to>
                                    </p:set>
                                  </p:childTnLst>
                                </p:cTn>
                              </p:par>
                              <p:par>
                                <p:cTn id="46" presetID="1" presetClass="exit" presetSubtype="0" fill="hold" grpId="2" nodeType="withEffect">
                                  <p:stCondLst>
                                    <p:cond delay="3000"/>
                                  </p:stCondLst>
                                  <p:childTnLst>
                                    <p:set>
                                      <p:cBhvr>
                                        <p:cTn id="47" dur="1" fill="hold">
                                          <p:stCondLst>
                                            <p:cond delay="0"/>
                                          </p:stCondLst>
                                        </p:cTn>
                                        <p:tgtEl>
                                          <p:spTgt spid="621573"/>
                                        </p:tgtEl>
                                        <p:attrNameLst>
                                          <p:attrName>style.visibility</p:attrName>
                                        </p:attrNameLst>
                                      </p:cBhvr>
                                      <p:to>
                                        <p:strVal val="hidden"/>
                                      </p:to>
                                    </p:set>
                                  </p:childTnLst>
                                </p:cTn>
                              </p:par>
                              <p:par>
                                <p:cTn id="48" presetID="1" presetClass="entr" presetSubtype="0" fill="hold" grpId="0" nodeType="withEffect">
                                  <p:stCondLst>
                                    <p:cond delay="3000"/>
                                  </p:stCondLst>
                                  <p:childTnLst>
                                    <p:set>
                                      <p:cBhvr>
                                        <p:cTn id="49" dur="1" fill="hold">
                                          <p:stCondLst>
                                            <p:cond delay="0"/>
                                          </p:stCondLst>
                                        </p:cTn>
                                        <p:tgtEl>
                                          <p:spTgt spid="621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0" grpId="0" animBg="1"/>
      <p:bldP spid="621570" grpId="1" animBg="1"/>
      <p:bldP spid="621570" grpId="2" animBg="1"/>
      <p:bldP spid="621571" grpId="0" animBg="1"/>
      <p:bldP spid="621571" grpId="1" animBg="1"/>
      <p:bldP spid="621571" grpId="2" animBg="1"/>
      <p:bldP spid="621572" grpId="0" animBg="1"/>
      <p:bldP spid="621572" grpId="1" animBg="1"/>
      <p:bldP spid="621572" grpId="2" animBg="1"/>
      <p:bldP spid="621573" grpId="0" animBg="1"/>
      <p:bldP spid="621573" grpId="1" animBg="1"/>
      <p:bldP spid="621573" grpId="2" animBg="1"/>
      <p:bldP spid="621574" grpId="0" animBg="1"/>
      <p:bldP spid="621663" grpId="0" animBg="1"/>
      <p:bldP spid="621664" grpId="0" animBg="1"/>
      <p:bldP spid="621665" grpId="0" animBg="1"/>
      <p:bldP spid="621666" grpId="0" animBg="1"/>
      <p:bldP spid="621681" grpId="0"/>
      <p:bldP spid="621683" grpId="0"/>
      <p:bldP spid="62168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6930" name="Oval 2"/>
          <p:cNvSpPr>
            <a:spLocks noChangeArrowheads="1"/>
          </p:cNvSpPr>
          <p:nvPr/>
        </p:nvSpPr>
        <p:spPr bwMode="auto">
          <a:xfrm flipH="1">
            <a:off x="4662488" y="3111500"/>
            <a:ext cx="889000" cy="889000"/>
          </a:xfrm>
          <a:prstGeom prst="ellipse">
            <a:avLst/>
          </a:prstGeom>
          <a:noFill/>
          <a:ln w="9525">
            <a:solidFill>
              <a:srgbClr val="669900"/>
            </a:solidFill>
            <a:round/>
            <a:headEnd/>
            <a:tailEnd/>
          </a:ln>
        </p:spPr>
        <p:txBody>
          <a:bodyPr wrap="none" anchor="ctr"/>
          <a:lstStyle/>
          <a:p>
            <a:endParaRPr lang="es-ES_tradnl">
              <a:solidFill>
                <a:srgbClr val="000000"/>
              </a:solidFill>
            </a:endParaRPr>
          </a:p>
        </p:txBody>
      </p:sp>
      <p:sp>
        <p:nvSpPr>
          <p:cNvPr id="636931" name="Oval 3"/>
          <p:cNvSpPr>
            <a:spLocks noChangeArrowheads="1"/>
          </p:cNvSpPr>
          <p:nvPr/>
        </p:nvSpPr>
        <p:spPr bwMode="auto">
          <a:xfrm flipH="1">
            <a:off x="4914900" y="3122613"/>
            <a:ext cx="889000" cy="889000"/>
          </a:xfrm>
          <a:prstGeom prst="ellipse">
            <a:avLst/>
          </a:prstGeom>
          <a:noFill/>
          <a:ln w="9525">
            <a:solidFill>
              <a:srgbClr val="FF3300"/>
            </a:solidFill>
            <a:round/>
            <a:headEnd/>
            <a:tailEnd/>
          </a:ln>
        </p:spPr>
        <p:txBody>
          <a:bodyPr wrap="none" anchor="ctr"/>
          <a:lstStyle/>
          <a:p>
            <a:endParaRPr lang="es-ES_tradnl">
              <a:solidFill>
                <a:srgbClr val="000000"/>
              </a:solidFill>
            </a:endParaRPr>
          </a:p>
        </p:txBody>
      </p:sp>
      <p:sp>
        <p:nvSpPr>
          <p:cNvPr id="636932" name="Oval 4"/>
          <p:cNvSpPr>
            <a:spLocks noChangeArrowheads="1"/>
          </p:cNvSpPr>
          <p:nvPr/>
        </p:nvSpPr>
        <p:spPr bwMode="auto">
          <a:xfrm flipH="1">
            <a:off x="4414838" y="3125788"/>
            <a:ext cx="889000" cy="889000"/>
          </a:xfrm>
          <a:prstGeom prst="ellipse">
            <a:avLst/>
          </a:prstGeom>
          <a:noFill/>
          <a:ln w="9525">
            <a:solidFill>
              <a:schemeClr val="accent2"/>
            </a:solidFill>
            <a:round/>
            <a:headEnd/>
            <a:tailEnd/>
          </a:ln>
        </p:spPr>
        <p:txBody>
          <a:bodyPr wrap="none" anchor="ctr"/>
          <a:lstStyle/>
          <a:p>
            <a:endParaRPr lang="es-ES_tradnl">
              <a:solidFill>
                <a:srgbClr val="000000"/>
              </a:solidFill>
            </a:endParaRPr>
          </a:p>
        </p:txBody>
      </p:sp>
      <p:sp>
        <p:nvSpPr>
          <p:cNvPr id="636933" name="Oval 5"/>
          <p:cNvSpPr>
            <a:spLocks noChangeArrowheads="1"/>
          </p:cNvSpPr>
          <p:nvPr/>
        </p:nvSpPr>
        <p:spPr bwMode="auto">
          <a:xfrm flipH="1">
            <a:off x="4173538" y="3122613"/>
            <a:ext cx="889000" cy="889000"/>
          </a:xfrm>
          <a:prstGeom prst="ellipse">
            <a:avLst/>
          </a:prstGeom>
          <a:noFill/>
          <a:ln w="9525">
            <a:solidFill>
              <a:srgbClr val="000000"/>
            </a:solidFill>
            <a:round/>
            <a:headEnd/>
            <a:tailEnd/>
          </a:ln>
        </p:spPr>
        <p:txBody>
          <a:bodyPr wrap="none" anchor="ctr"/>
          <a:lstStyle/>
          <a:p>
            <a:endParaRPr lang="es-ES_tradnl">
              <a:solidFill>
                <a:srgbClr val="000000"/>
              </a:solidFill>
            </a:endParaRPr>
          </a:p>
        </p:txBody>
      </p:sp>
      <p:grpSp>
        <p:nvGrpSpPr>
          <p:cNvPr id="2" name="Group 506"/>
          <p:cNvGrpSpPr>
            <a:grpSpLocks/>
          </p:cNvGrpSpPr>
          <p:nvPr/>
        </p:nvGrpSpPr>
        <p:grpSpPr bwMode="auto">
          <a:xfrm>
            <a:off x="4573588" y="2827338"/>
            <a:ext cx="241300" cy="485775"/>
            <a:chOff x="5248" y="1312"/>
            <a:chExt cx="152" cy="306"/>
          </a:xfrm>
        </p:grpSpPr>
        <p:sp>
          <p:nvSpPr>
            <p:cNvPr id="9255" name="Rectangle 281"/>
            <p:cNvSpPr>
              <a:spLocks noChangeArrowheads="1"/>
            </p:cNvSpPr>
            <p:nvPr/>
          </p:nvSpPr>
          <p:spPr bwMode="auto">
            <a:xfrm>
              <a:off x="5248"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9256" name="Rectangle 282"/>
            <p:cNvSpPr>
              <a:spLocks noChangeArrowheads="1"/>
            </p:cNvSpPr>
            <p:nvPr/>
          </p:nvSpPr>
          <p:spPr bwMode="auto">
            <a:xfrm>
              <a:off x="5332" y="145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1</a:t>
              </a:r>
              <a:endParaRPr lang="es-ES" sz="2400">
                <a:solidFill>
                  <a:srgbClr val="000000"/>
                </a:solidFill>
                <a:latin typeface="Times New Roman" pitchFamily="18" charset="0"/>
              </a:endParaRPr>
            </a:p>
          </p:txBody>
        </p:sp>
      </p:grpSp>
      <p:grpSp>
        <p:nvGrpSpPr>
          <p:cNvPr id="3" name="Group 505"/>
          <p:cNvGrpSpPr>
            <a:grpSpLocks/>
          </p:cNvGrpSpPr>
          <p:nvPr/>
        </p:nvGrpSpPr>
        <p:grpSpPr bwMode="auto">
          <a:xfrm>
            <a:off x="2014538" y="2084388"/>
            <a:ext cx="239712" cy="469900"/>
            <a:chOff x="429" y="1312"/>
            <a:chExt cx="151" cy="296"/>
          </a:xfrm>
        </p:grpSpPr>
        <p:sp>
          <p:nvSpPr>
            <p:cNvPr id="9253" name="Rectangle 279"/>
            <p:cNvSpPr>
              <a:spLocks noChangeArrowheads="1"/>
            </p:cNvSpPr>
            <p:nvPr/>
          </p:nvSpPr>
          <p:spPr bwMode="auto">
            <a:xfrm>
              <a:off x="429"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9254" name="Rectangle 280"/>
            <p:cNvSpPr>
              <a:spLocks noChangeArrowheads="1"/>
            </p:cNvSpPr>
            <p:nvPr/>
          </p:nvSpPr>
          <p:spPr bwMode="auto">
            <a:xfrm>
              <a:off x="512" y="144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2</a:t>
              </a:r>
              <a:endParaRPr lang="es-ES" sz="2400">
                <a:solidFill>
                  <a:srgbClr val="000000"/>
                </a:solidFill>
                <a:latin typeface="Times New Roman" pitchFamily="18" charset="0"/>
              </a:endParaRPr>
            </a:p>
          </p:txBody>
        </p:sp>
      </p:grpSp>
      <p:grpSp>
        <p:nvGrpSpPr>
          <p:cNvPr id="4" name="Group 12"/>
          <p:cNvGrpSpPr>
            <a:grpSpLocks/>
          </p:cNvGrpSpPr>
          <p:nvPr/>
        </p:nvGrpSpPr>
        <p:grpSpPr bwMode="auto">
          <a:xfrm>
            <a:off x="2781300" y="5991225"/>
            <a:ext cx="1724025" cy="568325"/>
            <a:chOff x="2137" y="3364"/>
            <a:chExt cx="1453" cy="650"/>
          </a:xfrm>
        </p:grpSpPr>
        <p:sp>
          <p:nvSpPr>
            <p:cNvPr id="9252" name="Rectangle 13"/>
            <p:cNvSpPr>
              <a:spLocks noChangeArrowheads="1"/>
            </p:cNvSpPr>
            <p:nvPr/>
          </p:nvSpPr>
          <p:spPr bwMode="auto">
            <a:xfrm>
              <a:off x="2205" y="3410"/>
              <a:ext cx="1349" cy="554"/>
            </a:xfrm>
            <a:prstGeom prst="rect">
              <a:avLst/>
            </a:prstGeom>
            <a:solidFill>
              <a:srgbClr val="99FF66"/>
            </a:solidFill>
            <a:ln w="9525">
              <a:noFill/>
              <a:miter lim="800000"/>
              <a:headEnd/>
              <a:tailEnd/>
            </a:ln>
          </p:spPr>
          <p:txBody>
            <a:bodyPr wrap="none" anchor="ctr"/>
            <a:lstStyle/>
            <a:p>
              <a:endParaRPr lang="es-ES_tradnl">
                <a:solidFill>
                  <a:srgbClr val="000000"/>
                </a:solidFill>
              </a:endParaRPr>
            </a:p>
          </p:txBody>
        </p:sp>
        <p:graphicFrame>
          <p:nvGraphicFramePr>
            <p:cNvPr id="9219" name="Object 3"/>
            <p:cNvGraphicFramePr>
              <a:graphicFrameLocks noChangeAspect="1"/>
            </p:cNvGraphicFramePr>
            <p:nvPr/>
          </p:nvGraphicFramePr>
          <p:xfrm>
            <a:off x="2137" y="3364"/>
            <a:ext cx="1453" cy="650"/>
          </p:xfrm>
          <a:graphic>
            <a:graphicData uri="http://schemas.openxmlformats.org/presentationml/2006/ole">
              <p:oleObj spid="_x0000_s9219" name="Ecuación" r:id="rId3" imgW="482400" imgH="215640" progId="Equation.3">
                <p:embed/>
              </p:oleObj>
            </a:graphicData>
          </a:graphic>
        </p:graphicFrame>
      </p:grpSp>
      <p:sp>
        <p:nvSpPr>
          <p:cNvPr id="9228" name="Text Box 3"/>
          <p:cNvSpPr txBox="1">
            <a:spLocks noChangeArrowheads="1"/>
          </p:cNvSpPr>
          <p:nvPr/>
        </p:nvSpPr>
        <p:spPr bwMode="auto">
          <a:xfrm>
            <a:off x="0" y="0"/>
            <a:ext cx="9144000" cy="1144588"/>
          </a:xfrm>
          <a:prstGeom prst="rect">
            <a:avLst/>
          </a:prstGeom>
          <a:solidFill>
            <a:srgbClr val="000099"/>
          </a:solidFill>
          <a:ln w="9525">
            <a:noFill/>
            <a:miter lim="800000"/>
            <a:headEnd/>
            <a:tailEnd/>
          </a:ln>
        </p:spPr>
        <p:txBody>
          <a:bodyPr>
            <a:spAutoFit/>
          </a:bodyPr>
          <a:lstStyle/>
          <a:p>
            <a:pPr algn="ctr">
              <a:spcBef>
                <a:spcPct val="50000"/>
              </a:spcBef>
            </a:pPr>
            <a:r>
              <a:rPr lang="es-ES" sz="2400" b="1">
                <a:solidFill>
                  <a:srgbClr val="FFFFFF"/>
                </a:solidFill>
              </a:rPr>
              <a:t>Nave en movimiento hacia a la Tierra.</a:t>
            </a:r>
          </a:p>
          <a:p>
            <a:pPr algn="ctr">
              <a:spcBef>
                <a:spcPct val="50000"/>
              </a:spcBef>
            </a:pPr>
            <a:r>
              <a:rPr lang="es-ES" b="1">
                <a:solidFill>
                  <a:srgbClr val="FFFF00"/>
                </a:solidFill>
              </a:rPr>
              <a:t>(Un supuesto: la velocidad de la nave es tal que sus destellos se observan en la Tierra con una frecuencia 2 veces mayor)</a:t>
            </a:r>
          </a:p>
        </p:txBody>
      </p:sp>
      <p:sp>
        <p:nvSpPr>
          <p:cNvPr id="636944" name="Oval 16"/>
          <p:cNvSpPr>
            <a:spLocks noChangeArrowheads="1"/>
          </p:cNvSpPr>
          <p:nvPr/>
        </p:nvSpPr>
        <p:spPr bwMode="auto">
          <a:xfrm flipH="1">
            <a:off x="3128963" y="1335088"/>
            <a:ext cx="4464050" cy="4464050"/>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636945" name="Oval 17"/>
          <p:cNvSpPr>
            <a:spLocks noChangeArrowheads="1"/>
          </p:cNvSpPr>
          <p:nvPr/>
        </p:nvSpPr>
        <p:spPr bwMode="auto">
          <a:xfrm flipH="1">
            <a:off x="3390900" y="1754188"/>
            <a:ext cx="3609975" cy="3609975"/>
          </a:xfrm>
          <a:prstGeom prst="ellipse">
            <a:avLst/>
          </a:prstGeom>
          <a:noFill/>
          <a:ln w="28575">
            <a:solidFill>
              <a:srgbClr val="669900"/>
            </a:solidFill>
            <a:round/>
            <a:headEnd/>
            <a:tailEnd/>
          </a:ln>
        </p:spPr>
        <p:txBody>
          <a:bodyPr wrap="none" anchor="ctr"/>
          <a:lstStyle/>
          <a:p>
            <a:endParaRPr lang="es-ES_tradnl">
              <a:solidFill>
                <a:srgbClr val="000000"/>
              </a:solidFill>
            </a:endParaRPr>
          </a:p>
        </p:txBody>
      </p:sp>
      <p:sp>
        <p:nvSpPr>
          <p:cNvPr id="636946" name="Oval 18"/>
          <p:cNvSpPr>
            <a:spLocks noChangeArrowheads="1"/>
          </p:cNvSpPr>
          <p:nvPr/>
        </p:nvSpPr>
        <p:spPr bwMode="auto">
          <a:xfrm flipH="1">
            <a:off x="3667125" y="2233613"/>
            <a:ext cx="2673350" cy="2673350"/>
          </a:xfrm>
          <a:prstGeom prst="ellipse">
            <a:avLst/>
          </a:prstGeom>
          <a:noFill/>
          <a:ln w="28575">
            <a:solidFill>
              <a:srgbClr val="000099"/>
            </a:solidFill>
            <a:round/>
            <a:headEnd/>
            <a:tailEnd/>
          </a:ln>
        </p:spPr>
        <p:txBody>
          <a:bodyPr wrap="none" anchor="ctr"/>
          <a:lstStyle/>
          <a:p>
            <a:endParaRPr lang="es-ES_tradnl">
              <a:solidFill>
                <a:srgbClr val="000000"/>
              </a:solidFill>
            </a:endParaRPr>
          </a:p>
        </p:txBody>
      </p:sp>
      <p:sp>
        <p:nvSpPr>
          <p:cNvPr id="636947" name="Oval 19"/>
          <p:cNvSpPr>
            <a:spLocks noChangeArrowheads="1"/>
          </p:cNvSpPr>
          <p:nvPr/>
        </p:nvSpPr>
        <p:spPr bwMode="auto">
          <a:xfrm flipH="1">
            <a:off x="3932238" y="2686050"/>
            <a:ext cx="1768475" cy="1768475"/>
          </a:xfrm>
          <a:prstGeom prst="ellipse">
            <a:avLst/>
          </a:prstGeom>
          <a:noFill/>
          <a:ln w="28575">
            <a:solidFill>
              <a:schemeClr val="tx1"/>
            </a:solidFill>
            <a:round/>
            <a:headEnd/>
            <a:tailEnd/>
          </a:ln>
        </p:spPr>
        <p:txBody>
          <a:bodyPr wrap="none" anchor="ctr"/>
          <a:lstStyle/>
          <a:p>
            <a:endParaRPr lang="es-ES_tradnl">
              <a:solidFill>
                <a:srgbClr val="000000"/>
              </a:solidFill>
            </a:endParaRPr>
          </a:p>
        </p:txBody>
      </p:sp>
      <p:grpSp>
        <p:nvGrpSpPr>
          <p:cNvPr id="5" name="Group 20"/>
          <p:cNvGrpSpPr>
            <a:grpSpLocks/>
          </p:cNvGrpSpPr>
          <p:nvPr/>
        </p:nvGrpSpPr>
        <p:grpSpPr bwMode="auto">
          <a:xfrm rot="16200000" flipH="1">
            <a:off x="5294313" y="3246438"/>
            <a:ext cx="222250" cy="577850"/>
            <a:chOff x="5130" y="1790"/>
            <a:chExt cx="140" cy="364"/>
          </a:xfrm>
        </p:grpSpPr>
        <p:sp>
          <p:nvSpPr>
            <p:cNvPr id="9249" name="Freeform 21"/>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9250" name="AutoShape 22"/>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9251" name="AutoShape 23"/>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graphicFrame>
        <p:nvGraphicFramePr>
          <p:cNvPr id="9218" name="Object 2"/>
          <p:cNvGraphicFramePr>
            <a:graphicFrameLocks noChangeAspect="1"/>
          </p:cNvGraphicFramePr>
          <p:nvPr/>
        </p:nvGraphicFramePr>
        <p:xfrm>
          <a:off x="1316038" y="2701925"/>
          <a:ext cx="1647825" cy="1647825"/>
        </p:xfrm>
        <a:graphic>
          <a:graphicData uri="http://schemas.openxmlformats.org/presentationml/2006/ole">
            <p:oleObj spid="_x0000_s9218" name="Fotografía de Photo Editor" r:id="rId4" imgW="3048426" imgH="3048426" progId="">
              <p:embed/>
            </p:oleObj>
          </a:graphicData>
        </a:graphic>
      </p:graphicFrame>
      <p:sp>
        <p:nvSpPr>
          <p:cNvPr id="636966" name="Text Box 38"/>
          <p:cNvSpPr txBox="1">
            <a:spLocks noChangeArrowheads="1"/>
          </p:cNvSpPr>
          <p:nvPr/>
        </p:nvSpPr>
        <p:spPr bwMode="auto">
          <a:xfrm>
            <a:off x="1349375" y="4394200"/>
            <a:ext cx="1498600" cy="496888"/>
          </a:xfrm>
          <a:prstGeom prst="rect">
            <a:avLst/>
          </a:prstGeom>
          <a:noFill/>
          <a:ln w="9525">
            <a:noFill/>
            <a:miter lim="800000"/>
            <a:headEnd/>
            <a:tailEnd/>
          </a:ln>
        </p:spPr>
        <p:txBody>
          <a:bodyPr>
            <a:spAutoFit/>
          </a:bodyPr>
          <a:lstStyle/>
          <a:p>
            <a:pPr algn="ctr">
              <a:lnSpc>
                <a:spcPct val="70000"/>
              </a:lnSpc>
              <a:spcBef>
                <a:spcPct val="50000"/>
              </a:spcBef>
            </a:pPr>
            <a:r>
              <a:rPr lang="es-ES" sz="1400">
                <a:solidFill>
                  <a:srgbClr val="000000"/>
                </a:solidFill>
              </a:rPr>
              <a:t>Recibe:</a:t>
            </a:r>
          </a:p>
          <a:p>
            <a:pPr algn="ctr">
              <a:lnSpc>
                <a:spcPct val="70000"/>
              </a:lnSpc>
              <a:spcBef>
                <a:spcPct val="50000"/>
              </a:spcBef>
            </a:pPr>
            <a:r>
              <a:rPr lang="es-ES" sz="1400">
                <a:solidFill>
                  <a:srgbClr val="000000"/>
                </a:solidFill>
              </a:rPr>
              <a:t>1 destello/3 min</a:t>
            </a:r>
          </a:p>
        </p:txBody>
      </p:sp>
      <p:sp>
        <p:nvSpPr>
          <p:cNvPr id="636967" name="Text Box 39"/>
          <p:cNvSpPr txBox="1">
            <a:spLocks noChangeArrowheads="1"/>
          </p:cNvSpPr>
          <p:nvPr/>
        </p:nvSpPr>
        <p:spPr bwMode="auto">
          <a:xfrm>
            <a:off x="4556125" y="3665538"/>
            <a:ext cx="1806575" cy="496887"/>
          </a:xfrm>
          <a:prstGeom prst="rect">
            <a:avLst/>
          </a:prstGeom>
          <a:noFill/>
          <a:ln w="9525">
            <a:noFill/>
            <a:miter lim="800000"/>
            <a:headEnd/>
            <a:tailEnd/>
          </a:ln>
        </p:spPr>
        <p:txBody>
          <a:bodyPr>
            <a:spAutoFit/>
          </a:bodyPr>
          <a:lstStyle/>
          <a:p>
            <a:pPr algn="ctr">
              <a:lnSpc>
                <a:spcPct val="70000"/>
              </a:lnSpc>
              <a:spcBef>
                <a:spcPct val="50000"/>
              </a:spcBef>
            </a:pPr>
            <a:r>
              <a:rPr lang="es-ES" sz="1400">
                <a:solidFill>
                  <a:srgbClr val="000000"/>
                </a:solidFill>
              </a:rPr>
              <a:t>Emite:</a:t>
            </a:r>
          </a:p>
          <a:p>
            <a:pPr algn="ctr">
              <a:lnSpc>
                <a:spcPct val="70000"/>
              </a:lnSpc>
              <a:spcBef>
                <a:spcPct val="50000"/>
              </a:spcBef>
            </a:pPr>
            <a:r>
              <a:rPr lang="es-ES" sz="1400">
                <a:solidFill>
                  <a:srgbClr val="000000"/>
                </a:solidFill>
              </a:rPr>
              <a:t> 1 destello/6 min</a:t>
            </a:r>
          </a:p>
        </p:txBody>
      </p:sp>
      <p:grpSp>
        <p:nvGrpSpPr>
          <p:cNvPr id="40" name="8 Grupo"/>
          <p:cNvGrpSpPr>
            <a:grpSpLocks/>
          </p:cNvGrpSpPr>
          <p:nvPr/>
        </p:nvGrpSpPr>
        <p:grpSpPr bwMode="auto">
          <a:xfrm rot="20223272">
            <a:off x="2448510" y="3095292"/>
            <a:ext cx="488950" cy="903288"/>
            <a:chOff x="3001841" y="1832625"/>
            <a:chExt cx="489148" cy="903288"/>
          </a:xfrm>
        </p:grpSpPr>
        <p:sp>
          <p:nvSpPr>
            <p:cNvPr id="41" name="40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42" name="Group 2"/>
            <p:cNvGrpSpPr>
              <a:grpSpLocks/>
            </p:cNvGrpSpPr>
            <p:nvPr/>
          </p:nvGrpSpPr>
          <p:grpSpPr bwMode="auto">
            <a:xfrm rot="1390799">
              <a:off x="3001841" y="1832625"/>
              <a:ext cx="489148" cy="903288"/>
              <a:chOff x="1588" y="1253"/>
              <a:chExt cx="734" cy="1499"/>
            </a:xfrm>
          </p:grpSpPr>
          <p:sp>
            <p:nvSpPr>
              <p:cNvPr id="43"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44"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5"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6"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47"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6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fill="hold" nodeType="clickEffect">
                                  <p:stCondLst>
                                    <p:cond delay="0"/>
                                  </p:stCondLst>
                                  <p:childTnLst>
                                    <p:animMotion origin="layout" path="M -0.07691 -2.37743E-6 L 2.5E-6 -2.37743E-6 " pathEditMode="relative" rAng="0" ptsTypes="AA">
                                      <p:cBhvr>
                                        <p:cTn id="14" dur="3200" spd="-100000" fill="hold"/>
                                        <p:tgtEl>
                                          <p:spTgt spid="5"/>
                                        </p:tgtEl>
                                        <p:attrNameLst>
                                          <p:attrName>ppt_x</p:attrName>
                                          <p:attrName>ppt_y</p:attrName>
                                        </p:attrNameLst>
                                      </p:cBhvr>
                                      <p:rCtr x="38" y="0"/>
                                    </p:animMotion>
                                  </p:childTnLst>
                                </p:cTn>
                              </p:par>
                              <p:par>
                                <p:cTn id="15" presetID="0" presetClass="path" presetSubtype="0" fill="hold" grpId="1" nodeType="withEffect">
                                  <p:stCondLst>
                                    <p:cond delay="0"/>
                                  </p:stCondLst>
                                  <p:childTnLst>
                                    <p:animMotion origin="layout" path="M -0.0724 -2.59259E-6 L 3.33333E-6 -2.59259E-6 " pathEditMode="relative" rAng="0" ptsTypes="AA">
                                      <p:cBhvr>
                                        <p:cTn id="16" dur="3200" spd="-100000" fill="hold"/>
                                        <p:tgtEl>
                                          <p:spTgt spid="636967"/>
                                        </p:tgtEl>
                                        <p:attrNameLst>
                                          <p:attrName>ppt_x</p:attrName>
                                          <p:attrName>ppt_y</p:attrName>
                                        </p:attrNameLst>
                                      </p:cBhvr>
                                      <p:rCtr x="36" y="0"/>
                                    </p:animMotion>
                                  </p:childTnLst>
                                </p:cTn>
                              </p:par>
                              <p:par>
                                <p:cTn id="17" presetID="1" presetClass="entr" presetSubtype="0" fill="hold" grpId="0" nodeType="withEffect">
                                  <p:stCondLst>
                                    <p:cond delay="0"/>
                                  </p:stCondLst>
                                  <p:childTnLst>
                                    <p:set>
                                      <p:cBhvr>
                                        <p:cTn id="18" dur="1" fill="hold">
                                          <p:stCondLst>
                                            <p:cond delay="0"/>
                                          </p:stCondLst>
                                        </p:cTn>
                                        <p:tgtEl>
                                          <p:spTgt spid="636931"/>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3000" fill="hold"/>
                                        <p:tgtEl>
                                          <p:spTgt spid="636931"/>
                                        </p:tgtEl>
                                      </p:cBhvr>
                                      <p:by x="500000" y="500000"/>
                                    </p:animScale>
                                  </p:childTnLst>
                                </p:cTn>
                              </p:par>
                              <p:par>
                                <p:cTn id="21" presetID="1" presetClass="entr" presetSubtype="0" fill="hold" grpId="0" nodeType="withEffect">
                                  <p:stCondLst>
                                    <p:cond delay="1000"/>
                                  </p:stCondLst>
                                  <p:childTnLst>
                                    <p:set>
                                      <p:cBhvr>
                                        <p:cTn id="22" dur="1" fill="hold">
                                          <p:stCondLst>
                                            <p:cond delay="0"/>
                                          </p:stCondLst>
                                        </p:cTn>
                                        <p:tgtEl>
                                          <p:spTgt spid="636930"/>
                                        </p:tgtEl>
                                        <p:attrNameLst>
                                          <p:attrName>style.visibility</p:attrName>
                                        </p:attrNameLst>
                                      </p:cBhvr>
                                      <p:to>
                                        <p:strVal val="visible"/>
                                      </p:to>
                                    </p:set>
                                  </p:childTnLst>
                                </p:cTn>
                              </p:par>
                              <p:par>
                                <p:cTn id="23" presetID="6" presetClass="emph" presetSubtype="0" fill="hold" grpId="1" nodeType="withEffect">
                                  <p:stCondLst>
                                    <p:cond delay="1000"/>
                                  </p:stCondLst>
                                  <p:childTnLst>
                                    <p:animScale>
                                      <p:cBhvr>
                                        <p:cTn id="24" dur="2100" fill="hold"/>
                                        <p:tgtEl>
                                          <p:spTgt spid="636930"/>
                                        </p:tgtEl>
                                      </p:cBhvr>
                                      <p:by x="400000" y="400000"/>
                                    </p:animScale>
                                  </p:childTnLst>
                                </p:cTn>
                              </p:par>
                              <p:par>
                                <p:cTn id="25" presetID="1" presetClass="entr" presetSubtype="0" fill="hold" grpId="0" nodeType="withEffect">
                                  <p:stCondLst>
                                    <p:cond delay="2000"/>
                                  </p:stCondLst>
                                  <p:childTnLst>
                                    <p:set>
                                      <p:cBhvr>
                                        <p:cTn id="26" dur="1" fill="hold">
                                          <p:stCondLst>
                                            <p:cond delay="0"/>
                                          </p:stCondLst>
                                        </p:cTn>
                                        <p:tgtEl>
                                          <p:spTgt spid="636932"/>
                                        </p:tgtEl>
                                        <p:attrNameLst>
                                          <p:attrName>style.visibility</p:attrName>
                                        </p:attrNameLst>
                                      </p:cBhvr>
                                      <p:to>
                                        <p:strVal val="visible"/>
                                      </p:to>
                                    </p:set>
                                  </p:childTnLst>
                                </p:cTn>
                              </p:par>
                              <p:par>
                                <p:cTn id="27" presetID="6" presetClass="emph" presetSubtype="0" fill="hold" grpId="1" nodeType="withEffect">
                                  <p:stCondLst>
                                    <p:cond delay="2000"/>
                                  </p:stCondLst>
                                  <p:childTnLst>
                                    <p:animScale>
                                      <p:cBhvr>
                                        <p:cTn id="28" dur="1200" fill="hold"/>
                                        <p:tgtEl>
                                          <p:spTgt spid="636932"/>
                                        </p:tgtEl>
                                      </p:cBhvr>
                                      <p:by x="300000" y="300000"/>
                                    </p:animScale>
                                  </p:childTnLst>
                                </p:cTn>
                              </p:par>
                              <p:par>
                                <p:cTn id="29" presetID="1" presetClass="entr" presetSubtype="0" fill="hold" grpId="0" nodeType="withEffect">
                                  <p:stCondLst>
                                    <p:cond delay="3000"/>
                                  </p:stCondLst>
                                  <p:childTnLst>
                                    <p:set>
                                      <p:cBhvr>
                                        <p:cTn id="30" dur="1" fill="hold">
                                          <p:stCondLst>
                                            <p:cond delay="0"/>
                                          </p:stCondLst>
                                        </p:cTn>
                                        <p:tgtEl>
                                          <p:spTgt spid="636933"/>
                                        </p:tgtEl>
                                        <p:attrNameLst>
                                          <p:attrName>style.visibility</p:attrName>
                                        </p:attrNameLst>
                                      </p:cBhvr>
                                      <p:to>
                                        <p:strVal val="visible"/>
                                      </p:to>
                                    </p:set>
                                  </p:childTnLst>
                                </p:cTn>
                              </p:par>
                              <p:par>
                                <p:cTn id="31" presetID="6" presetClass="emph" presetSubtype="0" fill="hold" grpId="1" nodeType="withEffect">
                                  <p:stCondLst>
                                    <p:cond delay="3000"/>
                                  </p:stCondLst>
                                  <p:childTnLst>
                                    <p:animScale>
                                      <p:cBhvr>
                                        <p:cTn id="32" dur="300" fill="hold"/>
                                        <p:tgtEl>
                                          <p:spTgt spid="636933"/>
                                        </p:tgtEl>
                                      </p:cBhvr>
                                      <p:by x="200000" y="200000"/>
                                    </p:animScale>
                                  </p:childTnLst>
                                </p:cTn>
                              </p:par>
                            </p:childTnLst>
                          </p:cTn>
                        </p:par>
                        <p:par>
                          <p:cTn id="33" fill="hold">
                            <p:stCondLst>
                              <p:cond delay="3300"/>
                            </p:stCondLst>
                            <p:childTnLst>
                              <p:par>
                                <p:cTn id="34" presetID="1" presetClass="exit" presetSubtype="0" fill="hold" grpId="2" nodeType="afterEffect">
                                  <p:stCondLst>
                                    <p:cond delay="0"/>
                                  </p:stCondLst>
                                  <p:childTnLst>
                                    <p:set>
                                      <p:cBhvr>
                                        <p:cTn id="35" dur="1" fill="hold">
                                          <p:stCondLst>
                                            <p:cond delay="0"/>
                                          </p:stCondLst>
                                        </p:cTn>
                                        <p:tgtEl>
                                          <p:spTgt spid="636931"/>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636930"/>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636932"/>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63693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6369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369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369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36947"/>
                                        </p:tgtEl>
                                        <p:attrNameLst>
                                          <p:attrName>style.visibility</p:attrName>
                                        </p:attrNameLst>
                                      </p:cBhvr>
                                      <p:to>
                                        <p:strVal val="visible"/>
                                      </p:to>
                                    </p:set>
                                  </p:childTnLst>
                                </p:cTn>
                              </p:par>
                            </p:childTnLst>
                          </p:cTn>
                        </p:par>
                        <p:par>
                          <p:cTn id="50" fill="hold">
                            <p:stCondLst>
                              <p:cond delay="3300"/>
                            </p:stCondLst>
                            <p:childTnLst>
                              <p:par>
                                <p:cTn id="51" presetID="1" presetClass="entr" presetSubtype="0" fill="hold" grpId="0" nodeType="afterEffect">
                                  <p:stCondLst>
                                    <p:cond delay="0"/>
                                  </p:stCondLst>
                                  <p:childTnLst>
                                    <p:set>
                                      <p:cBhvr>
                                        <p:cTn id="52" dur="1" fill="hold">
                                          <p:stCondLst>
                                            <p:cond delay="0"/>
                                          </p:stCondLst>
                                        </p:cTn>
                                        <p:tgtEl>
                                          <p:spTgt spid="6369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0" grpId="0" animBg="1"/>
      <p:bldP spid="636930" grpId="1" animBg="1"/>
      <p:bldP spid="636930" grpId="2" animBg="1"/>
      <p:bldP spid="636931" grpId="0" animBg="1"/>
      <p:bldP spid="636931" grpId="1" animBg="1"/>
      <p:bldP spid="636931" grpId="2" animBg="1"/>
      <p:bldP spid="636932" grpId="0" animBg="1"/>
      <p:bldP spid="636932" grpId="1" animBg="1"/>
      <p:bldP spid="636932" grpId="2" animBg="1"/>
      <p:bldP spid="636933" grpId="0" animBg="1"/>
      <p:bldP spid="636933" grpId="1" animBg="1"/>
      <p:bldP spid="636933" grpId="2" animBg="1"/>
      <p:bldP spid="636944" grpId="0" animBg="1"/>
      <p:bldP spid="636945" grpId="0" animBg="1"/>
      <p:bldP spid="636946" grpId="0" animBg="1"/>
      <p:bldP spid="636947" grpId="0" animBg="1"/>
      <p:bldP spid="636966" grpId="0"/>
      <p:bldP spid="636967" grpId="0"/>
      <p:bldP spid="636967"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673769" y="806116"/>
            <a:ext cx="7772400" cy="3637380"/>
          </a:xfrm>
          <a:solidFill>
            <a:schemeClr val="bg1"/>
          </a:solidFill>
          <a:ln>
            <a:solidFill>
              <a:schemeClr val="tx1"/>
            </a:solidFill>
          </a:ln>
        </p:spPr>
        <p:txBody>
          <a:bodyPr/>
          <a:lstStyle/>
          <a:p>
            <a:pPr eaLnBrk="1" hangingPunct="1"/>
            <a:r>
              <a:rPr lang="es-ES" b="1" dirty="0" smtClean="0">
                <a:solidFill>
                  <a:srgbClr val="FF3300"/>
                </a:solidFill>
                <a:latin typeface="Calibri" pitchFamily="34" charset="0"/>
                <a:cs typeface="Calibri" pitchFamily="34" charset="0"/>
              </a:rPr>
              <a:t>Conclusión:</a:t>
            </a:r>
            <a:br>
              <a:rPr lang="es-ES" b="1" dirty="0" smtClean="0">
                <a:solidFill>
                  <a:srgbClr val="FF3300"/>
                </a:solidFill>
                <a:latin typeface="Calibri" pitchFamily="34" charset="0"/>
                <a:cs typeface="Calibri" pitchFamily="34" charset="0"/>
              </a:rPr>
            </a:br>
            <a:r>
              <a:rPr lang="es-ES" dirty="0" smtClean="0">
                <a:latin typeface="Calibri" pitchFamily="34" charset="0"/>
                <a:cs typeface="Calibri" pitchFamily="34" charset="0"/>
              </a:rPr>
              <a:t/>
            </a:r>
            <a:br>
              <a:rPr lang="es-ES" dirty="0" smtClean="0">
                <a:latin typeface="Calibri" pitchFamily="34" charset="0"/>
                <a:cs typeface="Calibri" pitchFamily="34" charset="0"/>
              </a:rPr>
            </a:br>
            <a:r>
              <a:rPr lang="es-ES" sz="2800" dirty="0" smtClean="0">
                <a:latin typeface="Calibri" pitchFamily="34" charset="0"/>
                <a:cs typeface="Calibri" pitchFamily="34" charset="0"/>
              </a:rPr>
              <a:t>Un suceso que en la nave dure 6 minutos, para el observador terrestre dura sólo 3 minutos cuando la nave se acerca.</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37954" name="Oval 2"/>
          <p:cNvSpPr>
            <a:spLocks noChangeArrowheads="1"/>
          </p:cNvSpPr>
          <p:nvPr/>
        </p:nvSpPr>
        <p:spPr bwMode="auto">
          <a:xfrm flipH="1">
            <a:off x="5126038" y="3111500"/>
            <a:ext cx="889000" cy="889000"/>
          </a:xfrm>
          <a:prstGeom prst="ellipse">
            <a:avLst/>
          </a:prstGeom>
          <a:noFill/>
          <a:ln w="9525">
            <a:solidFill>
              <a:srgbClr val="669900"/>
            </a:solidFill>
            <a:round/>
            <a:headEnd/>
            <a:tailEnd/>
          </a:ln>
        </p:spPr>
        <p:txBody>
          <a:bodyPr wrap="none" anchor="ctr"/>
          <a:lstStyle/>
          <a:p>
            <a:endParaRPr lang="es-ES_tradnl">
              <a:solidFill>
                <a:srgbClr val="000000"/>
              </a:solidFill>
            </a:endParaRPr>
          </a:p>
        </p:txBody>
      </p:sp>
      <p:sp>
        <p:nvSpPr>
          <p:cNvPr id="637955" name="Oval 3"/>
          <p:cNvSpPr>
            <a:spLocks noChangeArrowheads="1"/>
          </p:cNvSpPr>
          <p:nvPr/>
        </p:nvSpPr>
        <p:spPr bwMode="auto">
          <a:xfrm flipH="1">
            <a:off x="4914900" y="3122613"/>
            <a:ext cx="889000" cy="889000"/>
          </a:xfrm>
          <a:prstGeom prst="ellipse">
            <a:avLst/>
          </a:prstGeom>
          <a:noFill/>
          <a:ln w="9525">
            <a:solidFill>
              <a:srgbClr val="FF3300"/>
            </a:solidFill>
            <a:round/>
            <a:headEnd/>
            <a:tailEnd/>
          </a:ln>
        </p:spPr>
        <p:txBody>
          <a:bodyPr wrap="none" anchor="ctr"/>
          <a:lstStyle/>
          <a:p>
            <a:endParaRPr lang="es-ES_tradnl">
              <a:solidFill>
                <a:srgbClr val="000000"/>
              </a:solidFill>
            </a:endParaRPr>
          </a:p>
        </p:txBody>
      </p:sp>
      <p:sp>
        <p:nvSpPr>
          <p:cNvPr id="637956" name="Oval 4"/>
          <p:cNvSpPr>
            <a:spLocks noChangeArrowheads="1"/>
          </p:cNvSpPr>
          <p:nvPr/>
        </p:nvSpPr>
        <p:spPr bwMode="auto">
          <a:xfrm flipH="1">
            <a:off x="5348288" y="3125788"/>
            <a:ext cx="889000" cy="889000"/>
          </a:xfrm>
          <a:prstGeom prst="ellipse">
            <a:avLst/>
          </a:prstGeom>
          <a:noFill/>
          <a:ln w="9525">
            <a:solidFill>
              <a:schemeClr val="accent2"/>
            </a:solidFill>
            <a:round/>
            <a:headEnd/>
            <a:tailEnd/>
          </a:ln>
        </p:spPr>
        <p:txBody>
          <a:bodyPr wrap="none" anchor="ctr"/>
          <a:lstStyle/>
          <a:p>
            <a:endParaRPr lang="es-ES_tradnl">
              <a:solidFill>
                <a:srgbClr val="000000"/>
              </a:solidFill>
            </a:endParaRPr>
          </a:p>
        </p:txBody>
      </p:sp>
      <p:sp>
        <p:nvSpPr>
          <p:cNvPr id="637957" name="Oval 5"/>
          <p:cNvSpPr>
            <a:spLocks noChangeArrowheads="1"/>
          </p:cNvSpPr>
          <p:nvPr/>
        </p:nvSpPr>
        <p:spPr bwMode="auto">
          <a:xfrm flipH="1">
            <a:off x="5576888" y="3122613"/>
            <a:ext cx="889000" cy="889000"/>
          </a:xfrm>
          <a:prstGeom prst="ellipse">
            <a:avLst/>
          </a:prstGeom>
          <a:noFill/>
          <a:ln w="9525">
            <a:solidFill>
              <a:srgbClr val="000000"/>
            </a:solidFill>
            <a:round/>
            <a:headEnd/>
            <a:tailEnd/>
          </a:ln>
        </p:spPr>
        <p:txBody>
          <a:bodyPr wrap="none" anchor="ctr"/>
          <a:lstStyle/>
          <a:p>
            <a:endParaRPr lang="es-ES_tradnl">
              <a:solidFill>
                <a:srgbClr val="000000"/>
              </a:solidFill>
            </a:endParaRPr>
          </a:p>
        </p:txBody>
      </p:sp>
      <p:grpSp>
        <p:nvGrpSpPr>
          <p:cNvPr id="2" name="Group 6"/>
          <p:cNvGrpSpPr>
            <a:grpSpLocks/>
          </p:cNvGrpSpPr>
          <p:nvPr/>
        </p:nvGrpSpPr>
        <p:grpSpPr bwMode="auto">
          <a:xfrm>
            <a:off x="2014538" y="2084388"/>
            <a:ext cx="4205287" cy="1135062"/>
            <a:chOff x="1269" y="1313"/>
            <a:chExt cx="2649" cy="715"/>
          </a:xfrm>
        </p:grpSpPr>
        <p:grpSp>
          <p:nvGrpSpPr>
            <p:cNvPr id="10276" name="Group 7"/>
            <p:cNvGrpSpPr>
              <a:grpSpLocks/>
            </p:cNvGrpSpPr>
            <p:nvPr/>
          </p:nvGrpSpPr>
          <p:grpSpPr bwMode="auto">
            <a:xfrm>
              <a:off x="3766" y="1722"/>
              <a:ext cx="152" cy="306"/>
              <a:chOff x="4826" y="1179"/>
              <a:chExt cx="152" cy="306"/>
            </a:xfrm>
          </p:grpSpPr>
          <p:sp>
            <p:nvSpPr>
              <p:cNvPr id="10280" name="Rectangle 281"/>
              <p:cNvSpPr>
                <a:spLocks noChangeArrowheads="1"/>
              </p:cNvSpPr>
              <p:nvPr/>
            </p:nvSpPr>
            <p:spPr bwMode="auto">
              <a:xfrm>
                <a:off x="4826" y="1179"/>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10281" name="Rectangle 282"/>
              <p:cNvSpPr>
                <a:spLocks noChangeArrowheads="1"/>
              </p:cNvSpPr>
              <p:nvPr/>
            </p:nvSpPr>
            <p:spPr bwMode="auto">
              <a:xfrm>
                <a:off x="4910" y="1322"/>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1</a:t>
                </a:r>
                <a:endParaRPr lang="es-ES" sz="2400">
                  <a:solidFill>
                    <a:srgbClr val="000000"/>
                  </a:solidFill>
                  <a:latin typeface="Times New Roman" pitchFamily="18" charset="0"/>
                </a:endParaRPr>
              </a:p>
            </p:txBody>
          </p:sp>
        </p:grpSp>
        <p:grpSp>
          <p:nvGrpSpPr>
            <p:cNvPr id="10277" name="Group 505"/>
            <p:cNvGrpSpPr>
              <a:grpSpLocks/>
            </p:cNvGrpSpPr>
            <p:nvPr/>
          </p:nvGrpSpPr>
          <p:grpSpPr bwMode="auto">
            <a:xfrm>
              <a:off x="1269" y="1313"/>
              <a:ext cx="151" cy="296"/>
              <a:chOff x="429" y="1312"/>
              <a:chExt cx="151" cy="296"/>
            </a:xfrm>
          </p:grpSpPr>
          <p:sp>
            <p:nvSpPr>
              <p:cNvPr id="10278" name="Rectangle 279"/>
              <p:cNvSpPr>
                <a:spLocks noChangeArrowheads="1"/>
              </p:cNvSpPr>
              <p:nvPr/>
            </p:nvSpPr>
            <p:spPr bwMode="auto">
              <a:xfrm>
                <a:off x="429" y="1312"/>
                <a:ext cx="77" cy="278"/>
              </a:xfrm>
              <a:prstGeom prst="rect">
                <a:avLst/>
              </a:prstGeom>
              <a:noFill/>
              <a:ln w="9525">
                <a:noFill/>
                <a:miter lim="800000"/>
                <a:headEnd/>
                <a:tailEnd/>
              </a:ln>
            </p:spPr>
            <p:txBody>
              <a:bodyPr wrap="none" lIns="0" tIns="0" rIns="0" bIns="0">
                <a:spAutoFit/>
              </a:bodyPr>
              <a:lstStyle/>
              <a:p>
                <a:r>
                  <a:rPr lang="es-ES" sz="2900" b="1">
                    <a:solidFill>
                      <a:srgbClr val="000000"/>
                    </a:solidFill>
                    <a:latin typeface="Times New Roman" pitchFamily="18" charset="0"/>
                  </a:rPr>
                  <a:t>f</a:t>
                </a:r>
                <a:endParaRPr lang="es-ES" sz="2400">
                  <a:solidFill>
                    <a:srgbClr val="000000"/>
                  </a:solidFill>
                  <a:latin typeface="Times New Roman" pitchFamily="18" charset="0"/>
                </a:endParaRPr>
              </a:p>
            </p:txBody>
          </p:sp>
          <p:sp>
            <p:nvSpPr>
              <p:cNvPr id="10279" name="Rectangle 280"/>
              <p:cNvSpPr>
                <a:spLocks noChangeArrowheads="1"/>
              </p:cNvSpPr>
              <p:nvPr/>
            </p:nvSpPr>
            <p:spPr bwMode="auto">
              <a:xfrm>
                <a:off x="512" y="1445"/>
                <a:ext cx="68" cy="163"/>
              </a:xfrm>
              <a:prstGeom prst="rect">
                <a:avLst/>
              </a:prstGeom>
              <a:noFill/>
              <a:ln w="9525">
                <a:noFill/>
                <a:miter lim="800000"/>
                <a:headEnd/>
                <a:tailEnd/>
              </a:ln>
            </p:spPr>
            <p:txBody>
              <a:bodyPr wrap="none" lIns="0" tIns="0" rIns="0" bIns="0">
                <a:spAutoFit/>
              </a:bodyPr>
              <a:lstStyle/>
              <a:p>
                <a:r>
                  <a:rPr lang="es-ES" sz="1700" b="1">
                    <a:solidFill>
                      <a:srgbClr val="000000"/>
                    </a:solidFill>
                    <a:latin typeface="Times New Roman" pitchFamily="18" charset="0"/>
                  </a:rPr>
                  <a:t>2</a:t>
                </a:r>
                <a:endParaRPr lang="es-ES" sz="2400">
                  <a:solidFill>
                    <a:srgbClr val="000000"/>
                  </a:solidFill>
                  <a:latin typeface="Times New Roman" pitchFamily="18" charset="0"/>
                </a:endParaRPr>
              </a:p>
            </p:txBody>
          </p:sp>
        </p:grpSp>
      </p:grpSp>
      <p:grpSp>
        <p:nvGrpSpPr>
          <p:cNvPr id="5" name="Group 13"/>
          <p:cNvGrpSpPr>
            <a:grpSpLocks/>
          </p:cNvGrpSpPr>
          <p:nvPr/>
        </p:nvGrpSpPr>
        <p:grpSpPr bwMode="auto">
          <a:xfrm>
            <a:off x="3908425" y="5991225"/>
            <a:ext cx="1724025" cy="568325"/>
            <a:chOff x="2137" y="3364"/>
            <a:chExt cx="1453" cy="650"/>
          </a:xfrm>
        </p:grpSpPr>
        <p:sp>
          <p:nvSpPr>
            <p:cNvPr id="10275" name="Rectangle 14"/>
            <p:cNvSpPr>
              <a:spLocks noChangeArrowheads="1"/>
            </p:cNvSpPr>
            <p:nvPr/>
          </p:nvSpPr>
          <p:spPr bwMode="auto">
            <a:xfrm>
              <a:off x="2205" y="3410"/>
              <a:ext cx="1349" cy="554"/>
            </a:xfrm>
            <a:prstGeom prst="rect">
              <a:avLst/>
            </a:prstGeom>
            <a:solidFill>
              <a:srgbClr val="99FF66"/>
            </a:solidFill>
            <a:ln w="9525">
              <a:noFill/>
              <a:miter lim="800000"/>
              <a:headEnd/>
              <a:tailEnd/>
            </a:ln>
          </p:spPr>
          <p:txBody>
            <a:bodyPr wrap="none" anchor="ctr"/>
            <a:lstStyle/>
            <a:p>
              <a:endParaRPr lang="es-ES_tradnl">
                <a:solidFill>
                  <a:srgbClr val="000000"/>
                </a:solidFill>
              </a:endParaRPr>
            </a:p>
          </p:txBody>
        </p:sp>
        <p:graphicFrame>
          <p:nvGraphicFramePr>
            <p:cNvPr id="10243" name="Object 3"/>
            <p:cNvGraphicFramePr>
              <a:graphicFrameLocks noChangeAspect="1"/>
            </p:cNvGraphicFramePr>
            <p:nvPr/>
          </p:nvGraphicFramePr>
          <p:xfrm>
            <a:off x="2137" y="3364"/>
            <a:ext cx="1453" cy="650"/>
          </p:xfrm>
          <a:graphic>
            <a:graphicData uri="http://schemas.openxmlformats.org/presentationml/2006/ole">
              <p:oleObj spid="_x0000_s10243" name="Ecuación" r:id="rId3" imgW="482400" imgH="215640" progId="Equation.3">
                <p:embed/>
              </p:oleObj>
            </a:graphicData>
          </a:graphic>
        </p:graphicFrame>
      </p:grpSp>
      <p:sp>
        <p:nvSpPr>
          <p:cNvPr id="637968" name="Oval 16"/>
          <p:cNvSpPr>
            <a:spLocks noChangeArrowheads="1"/>
          </p:cNvSpPr>
          <p:nvPr/>
        </p:nvSpPr>
        <p:spPr bwMode="auto">
          <a:xfrm flipH="1">
            <a:off x="3260725" y="1335088"/>
            <a:ext cx="4464050" cy="4464050"/>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637969" name="Oval 17"/>
          <p:cNvSpPr>
            <a:spLocks noChangeArrowheads="1"/>
          </p:cNvSpPr>
          <p:nvPr/>
        </p:nvSpPr>
        <p:spPr bwMode="auto">
          <a:xfrm flipH="1">
            <a:off x="3867150" y="1754188"/>
            <a:ext cx="3609975" cy="3609975"/>
          </a:xfrm>
          <a:prstGeom prst="ellipse">
            <a:avLst/>
          </a:prstGeom>
          <a:noFill/>
          <a:ln w="28575">
            <a:solidFill>
              <a:srgbClr val="669900"/>
            </a:solidFill>
            <a:round/>
            <a:headEnd/>
            <a:tailEnd/>
          </a:ln>
        </p:spPr>
        <p:txBody>
          <a:bodyPr wrap="none" anchor="ctr"/>
          <a:lstStyle/>
          <a:p>
            <a:endParaRPr lang="es-ES_tradnl">
              <a:solidFill>
                <a:srgbClr val="000000"/>
              </a:solidFill>
            </a:endParaRPr>
          </a:p>
        </p:txBody>
      </p:sp>
      <p:sp>
        <p:nvSpPr>
          <p:cNvPr id="637970" name="Oval 18"/>
          <p:cNvSpPr>
            <a:spLocks noChangeArrowheads="1"/>
          </p:cNvSpPr>
          <p:nvPr/>
        </p:nvSpPr>
        <p:spPr bwMode="auto">
          <a:xfrm flipH="1">
            <a:off x="4540250" y="2233613"/>
            <a:ext cx="2673350" cy="2673350"/>
          </a:xfrm>
          <a:prstGeom prst="ellipse">
            <a:avLst/>
          </a:prstGeom>
          <a:noFill/>
          <a:ln w="28575">
            <a:solidFill>
              <a:srgbClr val="000099"/>
            </a:solidFill>
            <a:round/>
            <a:headEnd/>
            <a:tailEnd/>
          </a:ln>
        </p:spPr>
        <p:txBody>
          <a:bodyPr wrap="none" anchor="ctr"/>
          <a:lstStyle/>
          <a:p>
            <a:endParaRPr lang="es-ES_tradnl">
              <a:solidFill>
                <a:srgbClr val="000000"/>
              </a:solidFill>
            </a:endParaRPr>
          </a:p>
        </p:txBody>
      </p:sp>
      <p:sp>
        <p:nvSpPr>
          <p:cNvPr id="637971" name="Oval 19"/>
          <p:cNvSpPr>
            <a:spLocks noChangeArrowheads="1"/>
          </p:cNvSpPr>
          <p:nvPr/>
        </p:nvSpPr>
        <p:spPr bwMode="auto">
          <a:xfrm flipH="1">
            <a:off x="5164138" y="2686050"/>
            <a:ext cx="1768475" cy="1768475"/>
          </a:xfrm>
          <a:prstGeom prst="ellipse">
            <a:avLst/>
          </a:prstGeom>
          <a:noFill/>
          <a:ln w="28575">
            <a:solidFill>
              <a:schemeClr val="tx1"/>
            </a:solidFill>
            <a:round/>
            <a:headEnd/>
            <a:tailEnd/>
          </a:ln>
        </p:spPr>
        <p:txBody>
          <a:bodyPr wrap="none" anchor="ctr"/>
          <a:lstStyle/>
          <a:p>
            <a:endParaRPr lang="es-ES_tradnl">
              <a:solidFill>
                <a:srgbClr val="000000"/>
              </a:solidFill>
            </a:endParaRPr>
          </a:p>
        </p:txBody>
      </p:sp>
      <p:grpSp>
        <p:nvGrpSpPr>
          <p:cNvPr id="6" name="Group 20"/>
          <p:cNvGrpSpPr>
            <a:grpSpLocks/>
          </p:cNvGrpSpPr>
          <p:nvPr/>
        </p:nvGrpSpPr>
        <p:grpSpPr bwMode="auto">
          <a:xfrm rot="5400000">
            <a:off x="5294313" y="3246438"/>
            <a:ext cx="222250" cy="577850"/>
            <a:chOff x="5130" y="1790"/>
            <a:chExt cx="140" cy="364"/>
          </a:xfrm>
        </p:grpSpPr>
        <p:sp>
          <p:nvSpPr>
            <p:cNvPr id="10272" name="Freeform 21"/>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10273" name="AutoShape 22"/>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10274" name="AutoShape 23"/>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graphicFrame>
        <p:nvGraphicFramePr>
          <p:cNvPr id="10242" name="Object 2"/>
          <p:cNvGraphicFramePr>
            <a:graphicFrameLocks noChangeAspect="1"/>
          </p:cNvGraphicFramePr>
          <p:nvPr/>
        </p:nvGraphicFramePr>
        <p:xfrm>
          <a:off x="1316038" y="2701925"/>
          <a:ext cx="1647825" cy="1647825"/>
        </p:xfrm>
        <a:graphic>
          <a:graphicData uri="http://schemas.openxmlformats.org/presentationml/2006/ole">
            <p:oleObj spid="_x0000_s10242" name="Fotografía de Photo Editor" r:id="rId4" imgW="3048426" imgH="3048426" progId="">
              <p:embed/>
            </p:oleObj>
          </a:graphicData>
        </a:graphic>
      </p:graphicFrame>
      <p:sp>
        <p:nvSpPr>
          <p:cNvPr id="637990" name="Text Box 38"/>
          <p:cNvSpPr txBox="1">
            <a:spLocks noChangeArrowheads="1"/>
          </p:cNvSpPr>
          <p:nvPr/>
        </p:nvSpPr>
        <p:spPr bwMode="auto">
          <a:xfrm>
            <a:off x="1089025" y="4529138"/>
            <a:ext cx="2128838" cy="496887"/>
          </a:xfrm>
          <a:prstGeom prst="rect">
            <a:avLst/>
          </a:prstGeom>
          <a:noFill/>
          <a:ln w="9525">
            <a:noFill/>
            <a:miter lim="800000"/>
            <a:headEnd/>
            <a:tailEnd/>
          </a:ln>
        </p:spPr>
        <p:txBody>
          <a:bodyPr>
            <a:spAutoFit/>
          </a:bodyPr>
          <a:lstStyle/>
          <a:p>
            <a:pPr algn="ctr">
              <a:lnSpc>
                <a:spcPct val="70000"/>
              </a:lnSpc>
              <a:spcBef>
                <a:spcPct val="50000"/>
              </a:spcBef>
            </a:pPr>
            <a:r>
              <a:rPr lang="es-ES" sz="1400">
                <a:solidFill>
                  <a:srgbClr val="000000"/>
                </a:solidFill>
              </a:rPr>
              <a:t>Recibe:</a:t>
            </a:r>
          </a:p>
          <a:p>
            <a:pPr algn="ctr">
              <a:lnSpc>
                <a:spcPct val="70000"/>
              </a:lnSpc>
              <a:spcBef>
                <a:spcPct val="50000"/>
              </a:spcBef>
            </a:pPr>
            <a:r>
              <a:rPr lang="es-ES" sz="1400">
                <a:solidFill>
                  <a:srgbClr val="000000"/>
                </a:solidFill>
              </a:rPr>
              <a:t>1 destello/12 min</a:t>
            </a:r>
          </a:p>
        </p:txBody>
      </p:sp>
      <p:sp>
        <p:nvSpPr>
          <p:cNvPr id="637991" name="Text Box 39"/>
          <p:cNvSpPr txBox="1">
            <a:spLocks noChangeArrowheads="1"/>
          </p:cNvSpPr>
          <p:nvPr/>
        </p:nvSpPr>
        <p:spPr bwMode="auto">
          <a:xfrm>
            <a:off x="4686300" y="3760788"/>
            <a:ext cx="1512888" cy="496887"/>
          </a:xfrm>
          <a:prstGeom prst="rect">
            <a:avLst/>
          </a:prstGeom>
          <a:noFill/>
          <a:ln w="9525">
            <a:noFill/>
            <a:miter lim="800000"/>
            <a:headEnd/>
            <a:tailEnd/>
          </a:ln>
        </p:spPr>
        <p:txBody>
          <a:bodyPr>
            <a:spAutoFit/>
          </a:bodyPr>
          <a:lstStyle/>
          <a:p>
            <a:pPr algn="ctr">
              <a:lnSpc>
                <a:spcPct val="70000"/>
              </a:lnSpc>
              <a:spcBef>
                <a:spcPct val="50000"/>
              </a:spcBef>
            </a:pPr>
            <a:r>
              <a:rPr lang="es-ES" sz="1400">
                <a:solidFill>
                  <a:srgbClr val="000000"/>
                </a:solidFill>
              </a:rPr>
              <a:t>Emite:</a:t>
            </a:r>
          </a:p>
          <a:p>
            <a:pPr algn="ctr">
              <a:lnSpc>
                <a:spcPct val="70000"/>
              </a:lnSpc>
              <a:spcBef>
                <a:spcPct val="50000"/>
              </a:spcBef>
            </a:pPr>
            <a:r>
              <a:rPr lang="es-ES" sz="1400">
                <a:solidFill>
                  <a:srgbClr val="000000"/>
                </a:solidFill>
              </a:rPr>
              <a:t>1 destello/6 min</a:t>
            </a:r>
          </a:p>
        </p:txBody>
      </p:sp>
      <p:sp>
        <p:nvSpPr>
          <p:cNvPr id="10259" name="Text Box 3"/>
          <p:cNvSpPr txBox="1">
            <a:spLocks noChangeArrowheads="1"/>
          </p:cNvSpPr>
          <p:nvPr/>
        </p:nvSpPr>
        <p:spPr bwMode="auto">
          <a:xfrm>
            <a:off x="0" y="0"/>
            <a:ext cx="9144000" cy="1144588"/>
          </a:xfrm>
          <a:prstGeom prst="rect">
            <a:avLst/>
          </a:prstGeom>
          <a:solidFill>
            <a:srgbClr val="000099"/>
          </a:solidFill>
          <a:ln w="9525">
            <a:noFill/>
            <a:miter lim="800000"/>
            <a:headEnd/>
            <a:tailEnd/>
          </a:ln>
        </p:spPr>
        <p:txBody>
          <a:bodyPr>
            <a:spAutoFit/>
          </a:bodyPr>
          <a:lstStyle/>
          <a:p>
            <a:pPr algn="ctr">
              <a:spcBef>
                <a:spcPct val="50000"/>
              </a:spcBef>
            </a:pPr>
            <a:r>
              <a:rPr lang="es-ES" sz="2400" b="1" dirty="0">
                <a:solidFill>
                  <a:srgbClr val="FFFFFF"/>
                </a:solidFill>
              </a:rPr>
              <a:t>Nave alejándose de la Tierra.</a:t>
            </a:r>
          </a:p>
          <a:p>
            <a:pPr algn="ctr">
              <a:spcBef>
                <a:spcPct val="50000"/>
              </a:spcBef>
            </a:pPr>
            <a:r>
              <a:rPr lang="es-ES" b="1" dirty="0">
                <a:solidFill>
                  <a:srgbClr val="FFFF00"/>
                </a:solidFill>
              </a:rPr>
              <a:t>(La velocidad de la nave y la frecuencia de emisión de los destellos son los mismos que </a:t>
            </a:r>
            <a:r>
              <a:rPr lang="es-ES" b="1" dirty="0" smtClean="0">
                <a:solidFill>
                  <a:srgbClr val="FFFF00"/>
                </a:solidFill>
              </a:rPr>
              <a:t>en la diapositiva anterior)</a:t>
            </a:r>
            <a:endParaRPr lang="es-ES" b="1" dirty="0">
              <a:solidFill>
                <a:srgbClr val="FFFF00"/>
              </a:solidFill>
            </a:endParaRPr>
          </a:p>
        </p:txBody>
      </p:sp>
      <p:grpSp>
        <p:nvGrpSpPr>
          <p:cNvPr id="41" name="8 Grupo"/>
          <p:cNvGrpSpPr>
            <a:grpSpLocks/>
          </p:cNvGrpSpPr>
          <p:nvPr/>
        </p:nvGrpSpPr>
        <p:grpSpPr bwMode="auto">
          <a:xfrm rot="20223272">
            <a:off x="2508666" y="3119355"/>
            <a:ext cx="488950" cy="903288"/>
            <a:chOff x="3001841" y="1832625"/>
            <a:chExt cx="489148" cy="903288"/>
          </a:xfrm>
        </p:grpSpPr>
        <p:sp>
          <p:nvSpPr>
            <p:cNvPr id="42" name="41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43" name="Group 2"/>
            <p:cNvGrpSpPr>
              <a:grpSpLocks/>
            </p:cNvGrpSpPr>
            <p:nvPr/>
          </p:nvGrpSpPr>
          <p:grpSpPr bwMode="auto">
            <a:xfrm rot="1390799">
              <a:off x="3001841" y="1832625"/>
              <a:ext cx="489148" cy="903288"/>
              <a:chOff x="1588" y="1253"/>
              <a:chExt cx="734" cy="1499"/>
            </a:xfrm>
          </p:grpSpPr>
          <p:sp>
            <p:nvSpPr>
              <p:cNvPr id="44"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45"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48"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79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fill="hold" nodeType="clickEffect">
                                  <p:stCondLst>
                                    <p:cond delay="0"/>
                                  </p:stCondLst>
                                  <p:childTnLst>
                                    <p:animMotion origin="layout" path="M 4.16667E-6 -2.37743E-6 L 0.0717 -2.37743E-6 " pathEditMode="relative" rAng="0" ptsTypes="AA">
                                      <p:cBhvr>
                                        <p:cTn id="14" dur="3200" fill="hold"/>
                                        <p:tgtEl>
                                          <p:spTgt spid="6"/>
                                        </p:tgtEl>
                                        <p:attrNameLst>
                                          <p:attrName>ppt_x</p:attrName>
                                          <p:attrName>ppt_y</p:attrName>
                                        </p:attrNameLst>
                                      </p:cBhvr>
                                      <p:rCtr x="36" y="0"/>
                                    </p:animMotion>
                                  </p:childTnLst>
                                </p:cTn>
                              </p:par>
                              <p:par>
                                <p:cTn id="15" presetID="0" presetClass="path" presetSubtype="0" fill="hold" grpId="1" nodeType="withEffect">
                                  <p:stCondLst>
                                    <p:cond delay="0"/>
                                  </p:stCondLst>
                                  <p:childTnLst>
                                    <p:animMotion origin="layout" path="M 1.11111E-6 -4.62535E-8 L 0.0658 -4.62535E-8 " pathEditMode="relative" rAng="0" ptsTypes="AA">
                                      <p:cBhvr>
                                        <p:cTn id="16" dur="3200" fill="hold"/>
                                        <p:tgtEl>
                                          <p:spTgt spid="637991"/>
                                        </p:tgtEl>
                                        <p:attrNameLst>
                                          <p:attrName>ppt_x</p:attrName>
                                          <p:attrName>ppt_y</p:attrName>
                                        </p:attrNameLst>
                                      </p:cBhvr>
                                      <p:rCtr x="33" y="0"/>
                                    </p:animMotion>
                                  </p:childTnLst>
                                </p:cTn>
                              </p:par>
                              <p:par>
                                <p:cTn id="17" presetID="1" presetClass="entr" presetSubtype="0" fill="hold" grpId="0" nodeType="withEffect">
                                  <p:stCondLst>
                                    <p:cond delay="0"/>
                                  </p:stCondLst>
                                  <p:childTnLst>
                                    <p:set>
                                      <p:cBhvr>
                                        <p:cTn id="18" dur="1" fill="hold">
                                          <p:stCondLst>
                                            <p:cond delay="0"/>
                                          </p:stCondLst>
                                        </p:cTn>
                                        <p:tgtEl>
                                          <p:spTgt spid="637955"/>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3000" fill="hold"/>
                                        <p:tgtEl>
                                          <p:spTgt spid="637955"/>
                                        </p:tgtEl>
                                      </p:cBhvr>
                                      <p:by x="500000" y="500000"/>
                                    </p:animScale>
                                  </p:childTnLst>
                                </p:cTn>
                              </p:par>
                              <p:par>
                                <p:cTn id="21" presetID="1" presetClass="entr" presetSubtype="0" fill="hold" grpId="0" nodeType="withEffect">
                                  <p:stCondLst>
                                    <p:cond delay="1000"/>
                                  </p:stCondLst>
                                  <p:childTnLst>
                                    <p:set>
                                      <p:cBhvr>
                                        <p:cTn id="22" dur="1" fill="hold">
                                          <p:stCondLst>
                                            <p:cond delay="0"/>
                                          </p:stCondLst>
                                        </p:cTn>
                                        <p:tgtEl>
                                          <p:spTgt spid="637954"/>
                                        </p:tgtEl>
                                        <p:attrNameLst>
                                          <p:attrName>style.visibility</p:attrName>
                                        </p:attrNameLst>
                                      </p:cBhvr>
                                      <p:to>
                                        <p:strVal val="visible"/>
                                      </p:to>
                                    </p:set>
                                  </p:childTnLst>
                                </p:cTn>
                              </p:par>
                              <p:par>
                                <p:cTn id="23" presetID="6" presetClass="emph" presetSubtype="0" fill="hold" grpId="1" nodeType="withEffect">
                                  <p:stCondLst>
                                    <p:cond delay="1000"/>
                                  </p:stCondLst>
                                  <p:childTnLst>
                                    <p:animScale>
                                      <p:cBhvr>
                                        <p:cTn id="24" dur="2100" fill="hold"/>
                                        <p:tgtEl>
                                          <p:spTgt spid="637954"/>
                                        </p:tgtEl>
                                      </p:cBhvr>
                                      <p:by x="400000" y="400000"/>
                                    </p:animScale>
                                  </p:childTnLst>
                                </p:cTn>
                              </p:par>
                              <p:par>
                                <p:cTn id="25" presetID="1" presetClass="entr" presetSubtype="0" fill="hold" grpId="0" nodeType="withEffect">
                                  <p:stCondLst>
                                    <p:cond delay="2000"/>
                                  </p:stCondLst>
                                  <p:childTnLst>
                                    <p:set>
                                      <p:cBhvr>
                                        <p:cTn id="26" dur="1" fill="hold">
                                          <p:stCondLst>
                                            <p:cond delay="0"/>
                                          </p:stCondLst>
                                        </p:cTn>
                                        <p:tgtEl>
                                          <p:spTgt spid="637956"/>
                                        </p:tgtEl>
                                        <p:attrNameLst>
                                          <p:attrName>style.visibility</p:attrName>
                                        </p:attrNameLst>
                                      </p:cBhvr>
                                      <p:to>
                                        <p:strVal val="visible"/>
                                      </p:to>
                                    </p:set>
                                  </p:childTnLst>
                                </p:cTn>
                              </p:par>
                              <p:par>
                                <p:cTn id="27" presetID="6" presetClass="emph" presetSubtype="0" fill="hold" grpId="1" nodeType="withEffect">
                                  <p:stCondLst>
                                    <p:cond delay="2000"/>
                                  </p:stCondLst>
                                  <p:childTnLst>
                                    <p:animScale>
                                      <p:cBhvr>
                                        <p:cTn id="28" dur="1200" fill="hold"/>
                                        <p:tgtEl>
                                          <p:spTgt spid="637956"/>
                                        </p:tgtEl>
                                      </p:cBhvr>
                                      <p:by x="300000" y="300000"/>
                                    </p:animScale>
                                  </p:childTnLst>
                                </p:cTn>
                              </p:par>
                              <p:par>
                                <p:cTn id="29" presetID="1" presetClass="entr" presetSubtype="0" fill="hold" grpId="0" nodeType="withEffect">
                                  <p:stCondLst>
                                    <p:cond delay="3000"/>
                                  </p:stCondLst>
                                  <p:childTnLst>
                                    <p:set>
                                      <p:cBhvr>
                                        <p:cTn id="30" dur="1" fill="hold">
                                          <p:stCondLst>
                                            <p:cond delay="0"/>
                                          </p:stCondLst>
                                        </p:cTn>
                                        <p:tgtEl>
                                          <p:spTgt spid="637957"/>
                                        </p:tgtEl>
                                        <p:attrNameLst>
                                          <p:attrName>style.visibility</p:attrName>
                                        </p:attrNameLst>
                                      </p:cBhvr>
                                      <p:to>
                                        <p:strVal val="visible"/>
                                      </p:to>
                                    </p:set>
                                  </p:childTnLst>
                                </p:cTn>
                              </p:par>
                              <p:par>
                                <p:cTn id="31" presetID="6" presetClass="emph" presetSubtype="0" fill="hold" grpId="1" nodeType="withEffect">
                                  <p:stCondLst>
                                    <p:cond delay="3000"/>
                                  </p:stCondLst>
                                  <p:childTnLst>
                                    <p:animScale>
                                      <p:cBhvr>
                                        <p:cTn id="32" dur="300" fill="hold"/>
                                        <p:tgtEl>
                                          <p:spTgt spid="637957"/>
                                        </p:tgtEl>
                                      </p:cBhvr>
                                      <p:by x="200000" y="200000"/>
                                    </p:animScale>
                                  </p:childTnLst>
                                </p:cTn>
                              </p:par>
                            </p:childTnLst>
                          </p:cTn>
                        </p:par>
                        <p:par>
                          <p:cTn id="33" fill="hold">
                            <p:stCondLst>
                              <p:cond delay="3300"/>
                            </p:stCondLst>
                            <p:childTnLst>
                              <p:par>
                                <p:cTn id="34" presetID="1" presetClass="exit" presetSubtype="0" fill="hold" grpId="2" nodeType="afterEffect">
                                  <p:stCondLst>
                                    <p:cond delay="0"/>
                                  </p:stCondLst>
                                  <p:childTnLst>
                                    <p:set>
                                      <p:cBhvr>
                                        <p:cTn id="35" dur="1" fill="hold">
                                          <p:stCondLst>
                                            <p:cond delay="0"/>
                                          </p:stCondLst>
                                        </p:cTn>
                                        <p:tgtEl>
                                          <p:spTgt spid="637955"/>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637954"/>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637956"/>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637957"/>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6379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3796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3797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3797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3799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4" grpId="0" animBg="1"/>
      <p:bldP spid="637954" grpId="1" animBg="1"/>
      <p:bldP spid="637954" grpId="2" animBg="1"/>
      <p:bldP spid="637955" grpId="0" animBg="1"/>
      <p:bldP spid="637955" grpId="1" animBg="1"/>
      <p:bldP spid="637955" grpId="2" animBg="1"/>
      <p:bldP spid="637956" grpId="0" animBg="1"/>
      <p:bldP spid="637956" grpId="1" animBg="1"/>
      <p:bldP spid="637956" grpId="2" animBg="1"/>
      <p:bldP spid="637957" grpId="0" animBg="1"/>
      <p:bldP spid="637957" grpId="1" animBg="1"/>
      <p:bldP spid="637957" grpId="2" animBg="1"/>
      <p:bldP spid="637968" grpId="0" animBg="1"/>
      <p:bldP spid="637969" grpId="0" animBg="1"/>
      <p:bldP spid="637970" grpId="0" animBg="1"/>
      <p:bldP spid="637971" grpId="0" animBg="1"/>
      <p:bldP spid="637990" grpId="0"/>
      <p:bldP spid="637991" grpId="0"/>
      <p:bldP spid="637991"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1106905"/>
            <a:ext cx="7772400" cy="3709570"/>
          </a:xfrm>
          <a:solidFill>
            <a:schemeClr val="bg1"/>
          </a:solidFill>
          <a:ln>
            <a:solidFill>
              <a:schemeClr val="tx1"/>
            </a:solidFill>
          </a:ln>
        </p:spPr>
        <p:txBody>
          <a:bodyPr/>
          <a:lstStyle/>
          <a:p>
            <a:pPr eaLnBrk="1" hangingPunct="1"/>
            <a:r>
              <a:rPr lang="es-ES" b="1" dirty="0" smtClean="0">
                <a:solidFill>
                  <a:srgbClr val="FF3300"/>
                </a:solidFill>
                <a:latin typeface="Calibri" pitchFamily="34" charset="0"/>
                <a:cs typeface="Calibri" pitchFamily="34" charset="0"/>
              </a:rPr>
              <a:t>Conclusión:</a:t>
            </a:r>
            <a:br>
              <a:rPr lang="es-ES" b="1" dirty="0" smtClean="0">
                <a:solidFill>
                  <a:srgbClr val="FF3300"/>
                </a:solidFill>
                <a:latin typeface="Calibri" pitchFamily="34" charset="0"/>
                <a:cs typeface="Calibri" pitchFamily="34" charset="0"/>
              </a:rPr>
            </a:br>
            <a:r>
              <a:rPr lang="es-ES" dirty="0" smtClean="0">
                <a:latin typeface="Calibri" pitchFamily="34" charset="0"/>
                <a:cs typeface="Calibri" pitchFamily="34" charset="0"/>
              </a:rPr>
              <a:t/>
            </a:r>
            <a:br>
              <a:rPr lang="es-ES" dirty="0" smtClean="0">
                <a:latin typeface="Calibri" pitchFamily="34" charset="0"/>
                <a:cs typeface="Calibri" pitchFamily="34" charset="0"/>
              </a:rPr>
            </a:br>
            <a:r>
              <a:rPr lang="es-ES" sz="2800" dirty="0" smtClean="0">
                <a:latin typeface="Calibri" pitchFamily="34" charset="0"/>
                <a:cs typeface="Calibri" pitchFamily="34" charset="0"/>
              </a:rPr>
              <a:t>Un suceso que en la nave dure 6 minutos, para el observador terrestre dura 12 minutos cuando la nave se aleja.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 name="2 Rectángulo"/>
          <p:cNvSpPr/>
          <p:nvPr/>
        </p:nvSpPr>
        <p:spPr>
          <a:xfrm>
            <a:off x="589547" y="685800"/>
            <a:ext cx="8049127" cy="4271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7634" name="Text Box 2"/>
          <p:cNvSpPr txBox="1">
            <a:spLocks noChangeArrowheads="1"/>
          </p:cNvSpPr>
          <p:nvPr/>
        </p:nvSpPr>
        <p:spPr bwMode="auto">
          <a:xfrm>
            <a:off x="712788" y="838200"/>
            <a:ext cx="7832725" cy="4447371"/>
          </a:xfrm>
          <a:prstGeom prst="rect">
            <a:avLst/>
          </a:prstGeom>
          <a:noFill/>
          <a:ln w="9525">
            <a:noFill/>
            <a:miter lim="800000"/>
            <a:headEnd/>
            <a:tailEnd/>
          </a:ln>
        </p:spPr>
        <p:txBody>
          <a:bodyPr>
            <a:spAutoFit/>
          </a:bodyPr>
          <a:lstStyle/>
          <a:p>
            <a:pPr algn="ctr">
              <a:spcBef>
                <a:spcPct val="50000"/>
              </a:spcBef>
            </a:pPr>
            <a:r>
              <a:rPr lang="es-ES" sz="3200" b="1" dirty="0">
                <a:solidFill>
                  <a:srgbClr val="000000"/>
                </a:solidFill>
                <a:latin typeface="Calibri" pitchFamily="34" charset="0"/>
                <a:cs typeface="Calibri" pitchFamily="34" charset="0"/>
              </a:rPr>
              <a:t>Un supuesto:</a:t>
            </a:r>
          </a:p>
          <a:p>
            <a:pPr algn="ctr">
              <a:spcBef>
                <a:spcPct val="50000"/>
              </a:spcBef>
            </a:pPr>
            <a:r>
              <a:rPr lang="es-ES" sz="3200" b="1" dirty="0">
                <a:solidFill>
                  <a:srgbClr val="000000"/>
                </a:solidFill>
                <a:latin typeface="Calibri" pitchFamily="34" charset="0"/>
                <a:cs typeface="Calibri" pitchFamily="34" charset="0"/>
              </a:rPr>
              <a:t>Un viaje espacial de ida y vuelta en 2 horas.</a:t>
            </a:r>
          </a:p>
          <a:p>
            <a:pPr algn="ctr">
              <a:spcBef>
                <a:spcPct val="50000"/>
              </a:spcBef>
            </a:pPr>
            <a:r>
              <a:rPr lang="es-ES" b="1" dirty="0">
                <a:solidFill>
                  <a:srgbClr val="009900"/>
                </a:solidFill>
                <a:latin typeface="Calibri" pitchFamily="34" charset="0"/>
                <a:cs typeface="Calibri" pitchFamily="34" charset="0"/>
              </a:rPr>
              <a:t>(Se sigue suponiendo que la velocidad de la nave es tal que sus destellos se observan en la Tierra con una frecuencia 2 veces mayor)</a:t>
            </a:r>
            <a:endParaRPr lang="es-ES" sz="3200" b="1" dirty="0">
              <a:solidFill>
                <a:srgbClr val="009900"/>
              </a:solidFill>
              <a:latin typeface="Calibri" pitchFamily="34" charset="0"/>
              <a:cs typeface="Calibri" pitchFamily="34" charset="0"/>
            </a:endParaRPr>
          </a:p>
          <a:p>
            <a:pPr algn="ctr">
              <a:spcBef>
                <a:spcPct val="50000"/>
              </a:spcBef>
            </a:pPr>
            <a:endParaRPr lang="es-ES" sz="3200" b="1" dirty="0">
              <a:solidFill>
                <a:srgbClr val="000000"/>
              </a:solidFill>
              <a:latin typeface="Calibri" pitchFamily="34" charset="0"/>
              <a:cs typeface="Calibri" pitchFamily="34" charset="0"/>
            </a:endParaRPr>
          </a:p>
          <a:p>
            <a:pPr algn="ctr">
              <a:spcBef>
                <a:spcPct val="50000"/>
              </a:spcBef>
            </a:pPr>
            <a:r>
              <a:rPr lang="es-ES" sz="3200" b="1" dirty="0">
                <a:solidFill>
                  <a:srgbClr val="FF0000"/>
                </a:solidFill>
                <a:latin typeface="Calibri" pitchFamily="34" charset="0"/>
                <a:cs typeface="Calibri" pitchFamily="34" charset="0"/>
              </a:rPr>
              <a:t>I. EMISOR EN LA NAVE</a:t>
            </a:r>
          </a:p>
          <a:p>
            <a:pPr>
              <a:spcBef>
                <a:spcPct val="50000"/>
              </a:spcBef>
            </a:pPr>
            <a:endParaRPr lang="es-ES" sz="3200" b="1" dirty="0">
              <a:solidFill>
                <a:srgbClr val="00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6917" name="Rectangle 5"/>
          <p:cNvSpPr>
            <a:spLocks noChangeArrowheads="1"/>
          </p:cNvSpPr>
          <p:nvPr/>
        </p:nvSpPr>
        <p:spPr bwMode="auto">
          <a:xfrm>
            <a:off x="0" y="481013"/>
            <a:ext cx="8859838" cy="5584825"/>
          </a:xfrm>
          <a:prstGeom prst="rect">
            <a:avLst/>
          </a:prstGeom>
          <a:noFill/>
          <a:ln w="9525">
            <a:noFill/>
            <a:miter lim="800000"/>
            <a:headEnd/>
            <a:tailEnd/>
          </a:ln>
        </p:spPr>
        <p:txBody>
          <a:bodyPr>
            <a:spAutoFit/>
          </a:bodyPr>
          <a:lstStyle/>
          <a:p>
            <a:pPr marL="342900" indent="-342900" algn="just"/>
            <a:r>
              <a:rPr lang="es-ES" b="1">
                <a:solidFill>
                  <a:srgbClr val="FF3300"/>
                </a:solidFill>
              </a:rPr>
              <a:t>1919 </a:t>
            </a:r>
            <a:r>
              <a:rPr lang="es-ES">
                <a:solidFill>
                  <a:srgbClr val="000000"/>
                </a:solidFill>
              </a:rPr>
              <a:t>	</a:t>
            </a:r>
            <a:r>
              <a:rPr lang="es-ES">
                <a:solidFill>
                  <a:srgbClr val="FFFFFF"/>
                </a:solidFill>
              </a:rPr>
              <a:t>(40 años)</a:t>
            </a:r>
            <a:r>
              <a:rPr lang="es-ES">
                <a:solidFill>
                  <a:srgbClr val="000000"/>
                </a:solidFill>
              </a:rPr>
              <a:t> </a:t>
            </a:r>
            <a:r>
              <a:rPr lang="es-ES">
                <a:solidFill>
                  <a:srgbClr val="FFFFFF"/>
                </a:solidFill>
              </a:rPr>
              <a:t>Divorciado de Mileva Maric, contrae matrimonio con su prima 	Else 	Einstein. Diversos experimentos astronómicos y físicos confirman la teoría 	de la relatividad general. Primeros ataques del antisemitismo alemán contra 	la obra de Einstein.</a:t>
            </a:r>
          </a:p>
          <a:p>
            <a:pPr marL="342900" indent="-342900" algn="just"/>
            <a:r>
              <a:rPr lang="es-ES" b="1">
                <a:solidFill>
                  <a:srgbClr val="FF3300"/>
                </a:solidFill>
              </a:rPr>
              <a:t>1921</a:t>
            </a:r>
            <a:r>
              <a:rPr lang="es-ES">
                <a:solidFill>
                  <a:srgbClr val="FFFFFF"/>
                </a:solidFill>
              </a:rPr>
              <a:t>	(42 años)</a:t>
            </a:r>
            <a:r>
              <a:rPr lang="es-ES">
                <a:solidFill>
                  <a:srgbClr val="000000"/>
                </a:solidFill>
              </a:rPr>
              <a:t> </a:t>
            </a:r>
            <a:r>
              <a:rPr lang="es-ES">
                <a:solidFill>
                  <a:srgbClr val="FFFFFF"/>
                </a:solidFill>
              </a:rPr>
              <a:t>Viaje a Estados Unidos. Conferencias en la Universidad de 	Princeton. </a:t>
            </a:r>
            <a:r>
              <a:rPr lang="es-ES" i="1">
                <a:solidFill>
                  <a:srgbClr val="FAF400"/>
                </a:solidFill>
              </a:rPr>
              <a:t>El significado de la relatividad</a:t>
            </a:r>
            <a:r>
              <a:rPr lang="es-ES">
                <a:solidFill>
                  <a:srgbClr val="FFFFFF"/>
                </a:solidFill>
              </a:rPr>
              <a:t>.</a:t>
            </a:r>
          </a:p>
          <a:p>
            <a:pPr marL="342900" indent="-342900" algn="just"/>
            <a:r>
              <a:rPr lang="es-ES">
                <a:solidFill>
                  <a:srgbClr val="FAF400"/>
                </a:solidFill>
              </a:rPr>
              <a:t>		</a:t>
            </a:r>
            <a:r>
              <a:rPr lang="es-ES" b="1">
                <a:solidFill>
                  <a:srgbClr val="00FF00"/>
                </a:solidFill>
              </a:rPr>
              <a:t>Obtiene el Premio Nobel de Física</a:t>
            </a:r>
            <a:r>
              <a:rPr lang="es-ES">
                <a:solidFill>
                  <a:srgbClr val="FFFFFF"/>
                </a:solidFill>
              </a:rPr>
              <a:t> por sus investigaciones en el campo de 	la física teórica y por su descubrimiento de las leyes sobre el efecto 	fotoeléctrico</a:t>
            </a:r>
            <a:r>
              <a:rPr lang="es-ES">
                <a:solidFill>
                  <a:srgbClr val="FFFFFF"/>
                </a:solidFill>
                <a:hlinkClick r:id="rId2" action="ppaction://hlinkpres?slideindex=1&amp;slidetitle="/>
              </a:rPr>
              <a:t>..\..\Completas\Electricidad\Celula_Fotoelectrica.ppt</a:t>
            </a:r>
            <a:r>
              <a:rPr lang="es-ES">
                <a:solidFill>
                  <a:srgbClr val="FFFFFF"/>
                </a:solidFill>
              </a:rPr>
              <a:t>.</a:t>
            </a:r>
          </a:p>
          <a:p>
            <a:pPr marL="342900" indent="-342900" algn="just"/>
            <a:r>
              <a:rPr lang="es-ES" b="1">
                <a:solidFill>
                  <a:srgbClr val="FF3300"/>
                </a:solidFill>
              </a:rPr>
              <a:t>1922</a:t>
            </a:r>
            <a:r>
              <a:rPr lang="es-ES">
                <a:solidFill>
                  <a:srgbClr val="000000"/>
                </a:solidFill>
              </a:rPr>
              <a:t>	</a:t>
            </a:r>
            <a:r>
              <a:rPr lang="es-ES">
                <a:solidFill>
                  <a:srgbClr val="FFFFFF"/>
                </a:solidFill>
              </a:rPr>
              <a:t>(43 años)</a:t>
            </a:r>
            <a:r>
              <a:rPr lang="es-ES">
                <a:solidFill>
                  <a:srgbClr val="000000"/>
                </a:solidFill>
              </a:rPr>
              <a:t> </a:t>
            </a:r>
            <a:r>
              <a:rPr lang="es-ES">
                <a:solidFill>
                  <a:srgbClr val="FFFFFF"/>
                </a:solidFill>
              </a:rPr>
              <a:t>Artículo sobre el campo unificado. Es asesinado Walter Rathenau, 	ministro  de Asuntos Exteriores de Alemania, y amigo de Einstein.</a:t>
            </a:r>
          </a:p>
          <a:p>
            <a:pPr marL="342900" indent="-342900" algn="just"/>
            <a:r>
              <a:rPr lang="es-ES" b="1">
                <a:solidFill>
                  <a:srgbClr val="FF3300"/>
                </a:solidFill>
              </a:rPr>
              <a:t>1923</a:t>
            </a:r>
            <a:r>
              <a:rPr lang="es-ES">
                <a:solidFill>
                  <a:srgbClr val="000000"/>
                </a:solidFill>
              </a:rPr>
              <a:t> 	</a:t>
            </a:r>
            <a:r>
              <a:rPr lang="es-ES">
                <a:solidFill>
                  <a:srgbClr val="FFFFFF"/>
                </a:solidFill>
              </a:rPr>
              <a:t>(44 años)</a:t>
            </a:r>
            <a:r>
              <a:rPr lang="es-ES">
                <a:solidFill>
                  <a:srgbClr val="000000"/>
                </a:solidFill>
              </a:rPr>
              <a:t> </a:t>
            </a:r>
            <a:r>
              <a:rPr lang="es-ES">
                <a:solidFill>
                  <a:srgbClr val="FFFFFF"/>
                </a:solidFill>
              </a:rPr>
              <a:t>Viajes al Japón, Palestina y España.</a:t>
            </a:r>
          </a:p>
          <a:p>
            <a:pPr marL="342900" indent="-342900" algn="just"/>
            <a:r>
              <a:rPr lang="es-ES" b="1">
                <a:solidFill>
                  <a:srgbClr val="FF3300"/>
                </a:solidFill>
              </a:rPr>
              <a:t>1925 </a:t>
            </a:r>
            <a:r>
              <a:rPr lang="es-ES">
                <a:solidFill>
                  <a:srgbClr val="FFFFFF"/>
                </a:solidFill>
              </a:rPr>
              <a:t>	(46 años)</a:t>
            </a:r>
            <a:r>
              <a:rPr lang="es-ES">
                <a:solidFill>
                  <a:srgbClr val="000000"/>
                </a:solidFill>
              </a:rPr>
              <a:t> </a:t>
            </a:r>
            <a:r>
              <a:rPr lang="es-ES">
                <a:solidFill>
                  <a:srgbClr val="FFFFFF"/>
                </a:solidFill>
              </a:rPr>
              <a:t>Firma un manifiesto contra la obligatoriedad del servicio militar.</a:t>
            </a:r>
          </a:p>
          <a:p>
            <a:pPr marL="342900" indent="-342900" algn="just"/>
            <a:r>
              <a:rPr lang="es-ES" b="1">
                <a:solidFill>
                  <a:srgbClr val="FF3300"/>
                </a:solidFill>
              </a:rPr>
              <a:t>1926</a:t>
            </a:r>
            <a:r>
              <a:rPr lang="es-ES">
                <a:solidFill>
                  <a:srgbClr val="FFFFFF"/>
                </a:solidFill>
              </a:rPr>
              <a:t> 	(47 años)</a:t>
            </a:r>
            <a:r>
              <a:rPr lang="es-ES">
                <a:solidFill>
                  <a:srgbClr val="000000"/>
                </a:solidFill>
              </a:rPr>
              <a:t> </a:t>
            </a:r>
            <a:r>
              <a:rPr lang="es-ES">
                <a:solidFill>
                  <a:srgbClr val="FFFFFF"/>
                </a:solidFill>
              </a:rPr>
              <a:t>Investigaciones sobre la teoría del movimiento browniano.</a:t>
            </a:r>
          </a:p>
          <a:p>
            <a:pPr marL="342900" indent="-342900" algn="just"/>
            <a:r>
              <a:rPr lang="es-ES" b="1">
                <a:solidFill>
                  <a:srgbClr val="FF3300"/>
                </a:solidFill>
              </a:rPr>
              <a:t>1930</a:t>
            </a:r>
            <a:r>
              <a:rPr lang="es-ES">
                <a:solidFill>
                  <a:srgbClr val="FFFFFF"/>
                </a:solidFill>
              </a:rPr>
              <a:t>	(51 años)</a:t>
            </a:r>
            <a:r>
              <a:rPr lang="es-ES">
                <a:solidFill>
                  <a:srgbClr val="000000"/>
                </a:solidFill>
              </a:rPr>
              <a:t> </a:t>
            </a:r>
            <a:r>
              <a:rPr lang="es-ES">
                <a:solidFill>
                  <a:srgbClr val="FFFFFF"/>
                </a:solidFill>
              </a:rPr>
              <a:t>Nuevo viaje a Estados Unidos. Firma un manifiesto para el 	desarme mundial.</a:t>
            </a:r>
          </a:p>
          <a:p>
            <a:pPr marL="342900" indent="-342900" algn="just"/>
            <a:r>
              <a:rPr lang="es-ES" b="1">
                <a:solidFill>
                  <a:srgbClr val="FF3300"/>
                </a:solidFill>
              </a:rPr>
              <a:t>1932</a:t>
            </a:r>
            <a:r>
              <a:rPr lang="es-ES">
                <a:solidFill>
                  <a:srgbClr val="FFFFFF"/>
                </a:solidFill>
              </a:rPr>
              <a:t>	(53 años)</a:t>
            </a:r>
            <a:r>
              <a:rPr lang="es-ES">
                <a:solidFill>
                  <a:srgbClr val="000000"/>
                </a:solidFill>
              </a:rPr>
              <a:t> </a:t>
            </a:r>
            <a:r>
              <a:rPr lang="es-ES">
                <a:solidFill>
                  <a:srgbClr val="FFFFFF"/>
                </a:solidFill>
              </a:rPr>
              <a:t>Se traslada a Estados Unidos, contratado como profesor por la 	Universidad de Princeton.</a:t>
            </a:r>
          </a:p>
          <a:p>
            <a:pPr marL="342900" indent="-342900" algn="just"/>
            <a:r>
              <a:rPr lang="es-ES" b="1">
                <a:solidFill>
                  <a:srgbClr val="FF3300"/>
                </a:solidFill>
              </a:rPr>
              <a:t>1933 </a:t>
            </a:r>
            <a:r>
              <a:rPr lang="es-ES">
                <a:solidFill>
                  <a:srgbClr val="FFFFFF"/>
                </a:solidFill>
              </a:rPr>
              <a:t>	(54 años)</a:t>
            </a:r>
            <a:r>
              <a:rPr lang="es-ES">
                <a:solidFill>
                  <a:srgbClr val="000000"/>
                </a:solidFill>
              </a:rPr>
              <a:t> </a:t>
            </a:r>
            <a:r>
              <a:rPr lang="es-ES">
                <a:solidFill>
                  <a:srgbClr val="FFFFFF"/>
                </a:solidFill>
              </a:rPr>
              <a:t>Los nazis confiscan las propiedades de Einstein en Alemania, 	poco después de subir al poder.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69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65922" name="Oval 2"/>
          <p:cNvSpPr>
            <a:spLocks noChangeArrowheads="1"/>
          </p:cNvSpPr>
          <p:nvPr/>
        </p:nvSpPr>
        <p:spPr bwMode="auto">
          <a:xfrm>
            <a:off x="3178175" y="769938"/>
            <a:ext cx="4822825" cy="4822825"/>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465923" name="Oval 3"/>
          <p:cNvSpPr>
            <a:spLocks noChangeArrowheads="1"/>
          </p:cNvSpPr>
          <p:nvPr/>
        </p:nvSpPr>
        <p:spPr bwMode="auto">
          <a:xfrm>
            <a:off x="4321175" y="1517650"/>
            <a:ext cx="3352800" cy="3352800"/>
          </a:xfrm>
          <a:prstGeom prst="ellipse">
            <a:avLst/>
          </a:prstGeom>
          <a:noFill/>
          <a:ln w="28575">
            <a:solidFill>
              <a:srgbClr val="009900"/>
            </a:solidFill>
            <a:round/>
            <a:headEnd/>
            <a:tailEnd/>
          </a:ln>
        </p:spPr>
        <p:txBody>
          <a:bodyPr wrap="none" anchor="ctr"/>
          <a:lstStyle/>
          <a:p>
            <a:endParaRPr lang="es-ES_tradnl">
              <a:solidFill>
                <a:srgbClr val="000000"/>
              </a:solidFill>
            </a:endParaRPr>
          </a:p>
        </p:txBody>
      </p:sp>
      <p:sp>
        <p:nvSpPr>
          <p:cNvPr id="465924" name="Oval 4"/>
          <p:cNvSpPr>
            <a:spLocks noChangeArrowheads="1"/>
          </p:cNvSpPr>
          <p:nvPr/>
        </p:nvSpPr>
        <p:spPr bwMode="auto">
          <a:xfrm>
            <a:off x="5413375" y="2236788"/>
            <a:ext cx="1879600" cy="1879600"/>
          </a:xfrm>
          <a:prstGeom prst="ellipse">
            <a:avLst/>
          </a:prstGeom>
          <a:noFill/>
          <a:ln w="28575">
            <a:solidFill>
              <a:schemeClr val="accent2"/>
            </a:solidFill>
            <a:round/>
            <a:headEnd/>
            <a:tailEnd/>
          </a:ln>
        </p:spPr>
        <p:txBody>
          <a:bodyPr wrap="none" anchor="ctr"/>
          <a:lstStyle/>
          <a:p>
            <a:pPr algn="ctr"/>
            <a:endParaRPr lang="es-ES_tradnl" sz="2400">
              <a:solidFill>
                <a:srgbClr val="008000"/>
              </a:solidFill>
              <a:latin typeface="Times New Roman" pitchFamily="18" charset="0"/>
            </a:endParaRPr>
          </a:p>
        </p:txBody>
      </p:sp>
      <p:sp>
        <p:nvSpPr>
          <p:cNvPr id="465925" name="Oval 5"/>
          <p:cNvSpPr>
            <a:spLocks noChangeArrowheads="1"/>
          </p:cNvSpPr>
          <p:nvPr/>
        </p:nvSpPr>
        <p:spPr bwMode="auto">
          <a:xfrm>
            <a:off x="6457950" y="2914650"/>
            <a:ext cx="457200" cy="457200"/>
          </a:xfrm>
          <a:prstGeom prst="ellipse">
            <a:avLst/>
          </a:prstGeom>
          <a:noFill/>
          <a:ln w="28575">
            <a:solidFill>
              <a:srgbClr val="FFFF00"/>
            </a:solidFill>
            <a:round/>
            <a:headEnd/>
            <a:tailEnd/>
          </a:ln>
        </p:spPr>
        <p:txBody>
          <a:bodyPr wrap="none" anchor="ctr"/>
          <a:lstStyle/>
          <a:p>
            <a:endParaRPr lang="es-ES_tradnl">
              <a:solidFill>
                <a:srgbClr val="000000"/>
              </a:solidFill>
            </a:endParaRPr>
          </a:p>
        </p:txBody>
      </p:sp>
      <p:sp>
        <p:nvSpPr>
          <p:cNvPr id="465945" name="Text Box 25"/>
          <p:cNvSpPr txBox="1">
            <a:spLocks noChangeArrowheads="1"/>
          </p:cNvSpPr>
          <p:nvPr/>
        </p:nvSpPr>
        <p:spPr bwMode="auto">
          <a:xfrm>
            <a:off x="1103313" y="4098925"/>
            <a:ext cx="1593850" cy="661988"/>
          </a:xfrm>
          <a:prstGeom prst="rect">
            <a:avLst/>
          </a:prstGeom>
          <a:noFill/>
          <a:ln w="9525">
            <a:noFill/>
            <a:miter lim="800000"/>
            <a:headEnd/>
            <a:tailEnd/>
          </a:ln>
        </p:spPr>
        <p:txBody>
          <a:bodyPr>
            <a:spAutoFit/>
          </a:bodyPr>
          <a:lstStyle/>
          <a:p>
            <a:pPr algn="ctr">
              <a:lnSpc>
                <a:spcPct val="70000"/>
              </a:lnSpc>
              <a:spcBef>
                <a:spcPct val="50000"/>
              </a:spcBef>
            </a:pPr>
            <a:r>
              <a:rPr lang="es-ES" sz="1200">
                <a:solidFill>
                  <a:srgbClr val="000000"/>
                </a:solidFill>
              </a:rPr>
              <a:t>Recibe:</a:t>
            </a:r>
          </a:p>
          <a:p>
            <a:pPr algn="ctr">
              <a:lnSpc>
                <a:spcPct val="70000"/>
              </a:lnSpc>
              <a:spcBef>
                <a:spcPct val="50000"/>
              </a:spcBef>
            </a:pPr>
            <a:r>
              <a:rPr lang="es-ES" sz="1200">
                <a:solidFill>
                  <a:srgbClr val="000000"/>
                </a:solidFill>
              </a:rPr>
              <a:t>1 destello/12 min</a:t>
            </a:r>
          </a:p>
          <a:p>
            <a:pPr algn="ctr">
              <a:lnSpc>
                <a:spcPct val="70000"/>
              </a:lnSpc>
              <a:spcBef>
                <a:spcPct val="50000"/>
              </a:spcBef>
            </a:pPr>
            <a:r>
              <a:rPr lang="es-ES" sz="1200">
                <a:solidFill>
                  <a:srgbClr val="000000"/>
                </a:solidFill>
              </a:rPr>
              <a:t>(5 destellos/hora)</a:t>
            </a:r>
          </a:p>
        </p:txBody>
      </p:sp>
      <p:sp>
        <p:nvSpPr>
          <p:cNvPr id="11274" name="Text Box 28"/>
          <p:cNvSpPr txBox="1">
            <a:spLocks noChangeArrowheads="1"/>
          </p:cNvSpPr>
          <p:nvPr/>
        </p:nvSpPr>
        <p:spPr bwMode="auto">
          <a:xfrm>
            <a:off x="0" y="249238"/>
            <a:ext cx="2743200" cy="366712"/>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EN EL VIAJE DE IDA…</a:t>
            </a:r>
          </a:p>
        </p:txBody>
      </p:sp>
      <p:grpSp>
        <p:nvGrpSpPr>
          <p:cNvPr id="4" name="Group 29"/>
          <p:cNvGrpSpPr>
            <a:grpSpLocks/>
          </p:cNvGrpSpPr>
          <p:nvPr/>
        </p:nvGrpSpPr>
        <p:grpSpPr bwMode="auto">
          <a:xfrm rot="5400000">
            <a:off x="6308725" y="2852738"/>
            <a:ext cx="222250" cy="577850"/>
            <a:chOff x="5130" y="1790"/>
            <a:chExt cx="140" cy="364"/>
          </a:xfrm>
        </p:grpSpPr>
        <p:sp>
          <p:nvSpPr>
            <p:cNvPr id="11292" name="Freeform 30"/>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11293" name="AutoShape 31"/>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11294" name="AutoShape 32"/>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sp>
        <p:nvSpPr>
          <p:cNvPr id="465953" name="Line 33"/>
          <p:cNvSpPr>
            <a:spLocks noChangeShapeType="1"/>
          </p:cNvSpPr>
          <p:nvPr/>
        </p:nvSpPr>
        <p:spPr bwMode="auto">
          <a:xfrm>
            <a:off x="6138863" y="2798763"/>
            <a:ext cx="576262" cy="0"/>
          </a:xfrm>
          <a:prstGeom prst="line">
            <a:avLst/>
          </a:prstGeom>
          <a:noFill/>
          <a:ln w="57150">
            <a:solidFill>
              <a:schemeClr val="tx1"/>
            </a:solidFill>
            <a:round/>
            <a:headEnd/>
            <a:tailEnd type="stealth" w="med" len="med"/>
          </a:ln>
        </p:spPr>
        <p:txBody>
          <a:bodyPr/>
          <a:lstStyle/>
          <a:p>
            <a:endParaRPr lang="es-ES_tradnl"/>
          </a:p>
        </p:txBody>
      </p:sp>
      <p:sp>
        <p:nvSpPr>
          <p:cNvPr id="465946" name="Text Box 26"/>
          <p:cNvSpPr txBox="1">
            <a:spLocks noChangeArrowheads="1"/>
          </p:cNvSpPr>
          <p:nvPr/>
        </p:nvSpPr>
        <p:spPr bwMode="auto">
          <a:xfrm>
            <a:off x="5502275" y="3268663"/>
            <a:ext cx="1757363" cy="661987"/>
          </a:xfrm>
          <a:prstGeom prst="rect">
            <a:avLst/>
          </a:prstGeom>
          <a:noFill/>
          <a:ln w="9525">
            <a:noFill/>
            <a:miter lim="800000"/>
            <a:headEnd/>
            <a:tailEnd/>
          </a:ln>
        </p:spPr>
        <p:txBody>
          <a:bodyPr>
            <a:spAutoFit/>
          </a:bodyPr>
          <a:lstStyle/>
          <a:p>
            <a:pPr algn="ctr">
              <a:lnSpc>
                <a:spcPct val="70000"/>
              </a:lnSpc>
              <a:spcBef>
                <a:spcPct val="50000"/>
              </a:spcBef>
            </a:pPr>
            <a:r>
              <a:rPr lang="es-ES" sz="1200">
                <a:solidFill>
                  <a:srgbClr val="000000"/>
                </a:solidFill>
              </a:rPr>
              <a:t>Emite:</a:t>
            </a:r>
          </a:p>
          <a:p>
            <a:pPr algn="ctr">
              <a:lnSpc>
                <a:spcPct val="70000"/>
              </a:lnSpc>
              <a:spcBef>
                <a:spcPct val="50000"/>
              </a:spcBef>
            </a:pPr>
            <a:r>
              <a:rPr lang="es-ES" sz="1200">
                <a:solidFill>
                  <a:srgbClr val="000000"/>
                </a:solidFill>
              </a:rPr>
              <a:t>1 destello/6 min</a:t>
            </a:r>
          </a:p>
          <a:p>
            <a:pPr algn="ctr">
              <a:lnSpc>
                <a:spcPct val="70000"/>
              </a:lnSpc>
              <a:spcBef>
                <a:spcPct val="50000"/>
              </a:spcBef>
            </a:pPr>
            <a:r>
              <a:rPr lang="es-ES" sz="1200">
                <a:solidFill>
                  <a:srgbClr val="000000"/>
                </a:solidFill>
              </a:rPr>
              <a:t>(10 destellos/hora)</a:t>
            </a:r>
          </a:p>
        </p:txBody>
      </p:sp>
      <p:grpSp>
        <p:nvGrpSpPr>
          <p:cNvPr id="5" name="Group 47"/>
          <p:cNvGrpSpPr>
            <a:grpSpLocks/>
          </p:cNvGrpSpPr>
          <p:nvPr/>
        </p:nvGrpSpPr>
        <p:grpSpPr bwMode="auto">
          <a:xfrm>
            <a:off x="1409700" y="5676900"/>
            <a:ext cx="996950" cy="996950"/>
            <a:chOff x="888" y="3576"/>
            <a:chExt cx="628" cy="628"/>
          </a:xfrm>
        </p:grpSpPr>
        <p:sp>
          <p:nvSpPr>
            <p:cNvPr id="11287" name="Oval 38"/>
            <p:cNvSpPr>
              <a:spLocks noChangeArrowheads="1"/>
            </p:cNvSpPr>
            <p:nvPr/>
          </p:nvSpPr>
          <p:spPr bwMode="auto">
            <a:xfrm>
              <a:off x="888"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1288" name="Oval 39"/>
            <p:cNvSpPr>
              <a:spLocks noChangeArrowheads="1"/>
            </p:cNvSpPr>
            <p:nvPr/>
          </p:nvSpPr>
          <p:spPr bwMode="auto">
            <a:xfrm>
              <a:off x="1167"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1289" name="Line 40"/>
            <p:cNvSpPr>
              <a:spLocks noChangeShapeType="1"/>
            </p:cNvSpPr>
            <p:nvPr/>
          </p:nvSpPr>
          <p:spPr bwMode="auto">
            <a:xfrm flipV="1">
              <a:off x="1205" y="3816"/>
              <a:ext cx="162" cy="74"/>
            </a:xfrm>
            <a:prstGeom prst="line">
              <a:avLst/>
            </a:prstGeom>
            <a:noFill/>
            <a:ln w="28575">
              <a:solidFill>
                <a:schemeClr val="tx1"/>
              </a:solidFill>
              <a:round/>
              <a:headEnd/>
              <a:tailEnd type="triangle" w="med" len="med"/>
            </a:ln>
          </p:spPr>
          <p:txBody>
            <a:bodyPr/>
            <a:lstStyle/>
            <a:p>
              <a:endParaRPr lang="es-ES_tradnl"/>
            </a:p>
          </p:txBody>
        </p:sp>
        <p:sp>
          <p:nvSpPr>
            <p:cNvPr id="11290" name="Line 41"/>
            <p:cNvSpPr>
              <a:spLocks noChangeShapeType="1"/>
            </p:cNvSpPr>
            <p:nvPr/>
          </p:nvSpPr>
          <p:spPr bwMode="auto">
            <a:xfrm flipV="1">
              <a:off x="1205" y="3621"/>
              <a:ext cx="0" cy="276"/>
            </a:xfrm>
            <a:prstGeom prst="line">
              <a:avLst/>
            </a:prstGeom>
            <a:noFill/>
            <a:ln w="28575">
              <a:solidFill>
                <a:schemeClr val="tx1"/>
              </a:solidFill>
              <a:round/>
              <a:headEnd/>
              <a:tailEnd type="triangle" w="med" len="med"/>
            </a:ln>
          </p:spPr>
          <p:txBody>
            <a:bodyPr/>
            <a:lstStyle/>
            <a:p>
              <a:endParaRPr lang="es-ES_tradnl"/>
            </a:p>
          </p:txBody>
        </p:sp>
        <p:sp>
          <p:nvSpPr>
            <p:cNvPr id="11291" name="Text Box 42"/>
            <p:cNvSpPr txBox="1">
              <a:spLocks noChangeArrowheads="1"/>
            </p:cNvSpPr>
            <p:nvPr/>
          </p:nvSpPr>
          <p:spPr bwMode="auto">
            <a:xfrm>
              <a:off x="1318" y="3694"/>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2</a:t>
              </a:r>
            </a:p>
          </p:txBody>
        </p:sp>
      </p:grpSp>
      <p:grpSp>
        <p:nvGrpSpPr>
          <p:cNvPr id="6" name="Group 46"/>
          <p:cNvGrpSpPr>
            <a:grpSpLocks/>
          </p:cNvGrpSpPr>
          <p:nvPr/>
        </p:nvGrpSpPr>
        <p:grpSpPr bwMode="auto">
          <a:xfrm>
            <a:off x="5876925" y="5665788"/>
            <a:ext cx="996950" cy="996950"/>
            <a:chOff x="3246" y="3576"/>
            <a:chExt cx="628" cy="628"/>
          </a:xfrm>
        </p:grpSpPr>
        <p:sp>
          <p:nvSpPr>
            <p:cNvPr id="11282" name="Oval 34"/>
            <p:cNvSpPr>
              <a:spLocks noChangeArrowheads="1"/>
            </p:cNvSpPr>
            <p:nvPr/>
          </p:nvSpPr>
          <p:spPr bwMode="auto">
            <a:xfrm>
              <a:off x="3246"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1283" name="Oval 35"/>
            <p:cNvSpPr>
              <a:spLocks noChangeArrowheads="1"/>
            </p:cNvSpPr>
            <p:nvPr/>
          </p:nvSpPr>
          <p:spPr bwMode="auto">
            <a:xfrm>
              <a:off x="3523"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1284" name="Line 37"/>
            <p:cNvSpPr>
              <a:spLocks noChangeShapeType="1"/>
            </p:cNvSpPr>
            <p:nvPr/>
          </p:nvSpPr>
          <p:spPr bwMode="auto">
            <a:xfrm flipV="1">
              <a:off x="3561" y="3621"/>
              <a:ext cx="0" cy="276"/>
            </a:xfrm>
            <a:prstGeom prst="line">
              <a:avLst/>
            </a:prstGeom>
            <a:noFill/>
            <a:ln w="28575">
              <a:solidFill>
                <a:schemeClr val="tx1"/>
              </a:solidFill>
              <a:round/>
              <a:headEnd/>
              <a:tailEnd type="triangle" w="med" len="med"/>
            </a:ln>
          </p:spPr>
          <p:txBody>
            <a:bodyPr/>
            <a:lstStyle/>
            <a:p>
              <a:endParaRPr lang="es-ES_tradnl"/>
            </a:p>
          </p:txBody>
        </p:sp>
        <p:sp>
          <p:nvSpPr>
            <p:cNvPr id="11285" name="Line 44"/>
            <p:cNvSpPr>
              <a:spLocks noChangeShapeType="1"/>
            </p:cNvSpPr>
            <p:nvPr/>
          </p:nvSpPr>
          <p:spPr bwMode="auto">
            <a:xfrm rot="19544125" flipV="1">
              <a:off x="3525" y="3780"/>
              <a:ext cx="162" cy="74"/>
            </a:xfrm>
            <a:prstGeom prst="line">
              <a:avLst/>
            </a:prstGeom>
            <a:noFill/>
            <a:ln w="28575">
              <a:solidFill>
                <a:schemeClr val="tx1"/>
              </a:solidFill>
              <a:round/>
              <a:headEnd/>
              <a:tailEnd type="triangle" w="med" len="med"/>
            </a:ln>
          </p:spPr>
          <p:txBody>
            <a:bodyPr/>
            <a:lstStyle/>
            <a:p>
              <a:endParaRPr lang="es-ES_tradnl"/>
            </a:p>
          </p:txBody>
        </p:sp>
        <p:sp>
          <p:nvSpPr>
            <p:cNvPr id="11286" name="Text Box 45"/>
            <p:cNvSpPr txBox="1">
              <a:spLocks noChangeArrowheads="1"/>
            </p:cNvSpPr>
            <p:nvPr/>
          </p:nvSpPr>
          <p:spPr bwMode="auto">
            <a:xfrm>
              <a:off x="3588" y="3594"/>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1</a:t>
              </a:r>
            </a:p>
          </p:txBody>
        </p:sp>
      </p:grpSp>
      <p:sp>
        <p:nvSpPr>
          <p:cNvPr id="465986" name="Text Box 66"/>
          <p:cNvSpPr txBox="1">
            <a:spLocks noChangeArrowheads="1"/>
          </p:cNvSpPr>
          <p:nvPr/>
        </p:nvSpPr>
        <p:spPr bwMode="auto">
          <a:xfrm>
            <a:off x="5902325" y="5629275"/>
            <a:ext cx="938213" cy="366713"/>
          </a:xfrm>
          <a:prstGeom prst="rect">
            <a:avLst/>
          </a:prstGeom>
          <a:noFill/>
          <a:ln w="9525">
            <a:noFill/>
            <a:miter lim="800000"/>
            <a:headEnd/>
            <a:tailEnd/>
          </a:ln>
        </p:spPr>
        <p:txBody>
          <a:bodyPr>
            <a:spAutoFit/>
          </a:bodyPr>
          <a:lstStyle/>
          <a:p>
            <a:pPr>
              <a:spcBef>
                <a:spcPct val="50000"/>
              </a:spcBef>
            </a:pPr>
            <a:r>
              <a:rPr lang="es-ES">
                <a:solidFill>
                  <a:srgbClr val="000000"/>
                </a:solidFill>
              </a:rPr>
              <a:t>1 hora</a:t>
            </a:r>
          </a:p>
        </p:txBody>
      </p:sp>
      <p:sp>
        <p:nvSpPr>
          <p:cNvPr id="465987" name="Text Box 67"/>
          <p:cNvSpPr txBox="1">
            <a:spLocks noChangeArrowheads="1"/>
          </p:cNvSpPr>
          <p:nvPr/>
        </p:nvSpPr>
        <p:spPr bwMode="auto">
          <a:xfrm>
            <a:off x="1436688" y="5629275"/>
            <a:ext cx="1068387" cy="366713"/>
          </a:xfrm>
          <a:prstGeom prst="rect">
            <a:avLst/>
          </a:prstGeom>
          <a:noFill/>
          <a:ln w="9525">
            <a:noFill/>
            <a:miter lim="800000"/>
            <a:headEnd/>
            <a:tailEnd/>
          </a:ln>
        </p:spPr>
        <p:txBody>
          <a:bodyPr>
            <a:spAutoFit/>
          </a:bodyPr>
          <a:lstStyle/>
          <a:p>
            <a:pPr>
              <a:spcBef>
                <a:spcPct val="50000"/>
              </a:spcBef>
            </a:pPr>
            <a:r>
              <a:rPr lang="es-ES">
                <a:solidFill>
                  <a:srgbClr val="000000"/>
                </a:solidFill>
              </a:rPr>
              <a:t>2 horas</a:t>
            </a:r>
          </a:p>
        </p:txBody>
      </p:sp>
      <p:grpSp>
        <p:nvGrpSpPr>
          <p:cNvPr id="50" name="49 Grupo"/>
          <p:cNvGrpSpPr/>
          <p:nvPr/>
        </p:nvGrpSpPr>
        <p:grpSpPr>
          <a:xfrm>
            <a:off x="1033464" y="2303463"/>
            <a:ext cx="1675398" cy="1647825"/>
            <a:chOff x="1033464" y="2303463"/>
            <a:chExt cx="1675398" cy="1647825"/>
          </a:xfrm>
        </p:grpSpPr>
        <p:graphicFrame>
          <p:nvGraphicFramePr>
            <p:cNvPr id="11266" name="Object 2"/>
            <p:cNvGraphicFramePr>
              <a:graphicFrameLocks noChangeAspect="1"/>
            </p:cNvGraphicFramePr>
            <p:nvPr/>
          </p:nvGraphicFramePr>
          <p:xfrm>
            <a:off x="1033464" y="2303463"/>
            <a:ext cx="1647825" cy="1647825"/>
          </p:xfrm>
          <a:graphic>
            <a:graphicData uri="http://schemas.openxmlformats.org/presentationml/2006/ole">
              <p:oleObj spid="_x0000_s11266" name="Fotografía de Photo Editor" r:id="rId3" imgW="3048426" imgH="3048426" progId="">
                <p:embed/>
              </p:oleObj>
            </a:graphicData>
          </a:graphic>
        </p:graphicFrame>
        <p:grpSp>
          <p:nvGrpSpPr>
            <p:cNvPr id="42" name="8 Grupo"/>
            <p:cNvGrpSpPr>
              <a:grpSpLocks/>
            </p:cNvGrpSpPr>
            <p:nvPr/>
          </p:nvGrpSpPr>
          <p:grpSpPr bwMode="auto">
            <a:xfrm rot="20223272">
              <a:off x="2219912" y="2746376"/>
              <a:ext cx="488950" cy="903288"/>
              <a:chOff x="3001841" y="1832625"/>
              <a:chExt cx="489148" cy="903288"/>
            </a:xfrm>
          </p:grpSpPr>
          <p:sp>
            <p:nvSpPr>
              <p:cNvPr id="43" name="42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44" name="Group 2"/>
              <p:cNvGrpSpPr>
                <a:grpSpLocks/>
              </p:cNvGrpSpPr>
              <p:nvPr/>
            </p:nvGrpSpPr>
            <p:grpSpPr bwMode="auto">
              <a:xfrm rot="1390799">
                <a:off x="3001841" y="1832625"/>
                <a:ext cx="489148" cy="903288"/>
                <a:chOff x="1588" y="1253"/>
                <a:chExt cx="734" cy="1499"/>
              </a:xfrm>
            </p:grpSpPr>
            <p:sp>
              <p:nvSpPr>
                <p:cNvPr id="45"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46"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7"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8"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49"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465953"/>
                                        </p:tgtEl>
                                        <p:attrNameLst>
                                          <p:attrName>style.visibility</p:attrName>
                                        </p:attrNameLst>
                                      </p:cBhvr>
                                      <p:to>
                                        <p:strVal val="visible"/>
                                      </p:to>
                                    </p:set>
                                    <p:animEffect transition="in" filter="wipe(left)">
                                      <p:cBhvr>
                                        <p:cTn id="7" dur="500"/>
                                        <p:tgtEl>
                                          <p:spTgt spid="465953"/>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659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65925"/>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465924"/>
                                        </p:tgtEl>
                                        <p:attrNameLst>
                                          <p:attrName>style.visibility</p:attrName>
                                        </p:attrNameLst>
                                      </p:cBhvr>
                                      <p:to>
                                        <p:strVal val="visible"/>
                                      </p:to>
                                    </p:set>
                                    <p:animEffect transition="in" filter="fade">
                                      <p:cBhvr>
                                        <p:cTn id="21" dur="800"/>
                                        <p:tgtEl>
                                          <p:spTgt spid="465924"/>
                                        </p:tgtEl>
                                      </p:cBhvr>
                                    </p:animEffect>
                                  </p:childTnLst>
                                </p:cTn>
                              </p:par>
                            </p:childTnLst>
                          </p:cTn>
                        </p:par>
                        <p:par>
                          <p:cTn id="22" fill="hold">
                            <p:stCondLst>
                              <p:cond delay="800"/>
                            </p:stCondLst>
                            <p:childTnLst>
                              <p:par>
                                <p:cTn id="23" presetID="10" presetClass="entr" presetSubtype="0" fill="hold" grpId="0" nodeType="afterEffect">
                                  <p:stCondLst>
                                    <p:cond delay="0"/>
                                  </p:stCondLst>
                                  <p:childTnLst>
                                    <p:set>
                                      <p:cBhvr>
                                        <p:cTn id="24" dur="1" fill="hold">
                                          <p:stCondLst>
                                            <p:cond delay="0"/>
                                          </p:stCondLst>
                                        </p:cTn>
                                        <p:tgtEl>
                                          <p:spTgt spid="465923"/>
                                        </p:tgtEl>
                                        <p:attrNameLst>
                                          <p:attrName>style.visibility</p:attrName>
                                        </p:attrNameLst>
                                      </p:cBhvr>
                                      <p:to>
                                        <p:strVal val="visible"/>
                                      </p:to>
                                    </p:set>
                                    <p:animEffect transition="in" filter="fade">
                                      <p:cBhvr>
                                        <p:cTn id="25" dur="800"/>
                                        <p:tgtEl>
                                          <p:spTgt spid="465923"/>
                                        </p:tgtEl>
                                      </p:cBhvr>
                                    </p:animEffect>
                                  </p:childTnLst>
                                </p:cTn>
                              </p:par>
                            </p:childTnLst>
                          </p:cTn>
                        </p:par>
                        <p:par>
                          <p:cTn id="26" fill="hold">
                            <p:stCondLst>
                              <p:cond delay="1600"/>
                            </p:stCondLst>
                            <p:childTnLst>
                              <p:par>
                                <p:cTn id="27" presetID="10" presetClass="entr" presetSubtype="0" fill="hold" grpId="0" nodeType="afterEffect">
                                  <p:stCondLst>
                                    <p:cond delay="0"/>
                                  </p:stCondLst>
                                  <p:childTnLst>
                                    <p:set>
                                      <p:cBhvr>
                                        <p:cTn id="28" dur="1" fill="hold">
                                          <p:stCondLst>
                                            <p:cond delay="0"/>
                                          </p:stCondLst>
                                        </p:cTn>
                                        <p:tgtEl>
                                          <p:spTgt spid="465922"/>
                                        </p:tgtEl>
                                        <p:attrNameLst>
                                          <p:attrName>style.visibility</p:attrName>
                                        </p:attrNameLst>
                                      </p:cBhvr>
                                      <p:to>
                                        <p:strVal val="visible"/>
                                      </p:to>
                                    </p:set>
                                    <p:animEffect transition="in" filter="fade">
                                      <p:cBhvr>
                                        <p:cTn id="29" dur="800"/>
                                        <p:tgtEl>
                                          <p:spTgt spid="4659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6594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6598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598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46598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46598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animBg="1"/>
      <p:bldP spid="465923" grpId="0" animBg="1"/>
      <p:bldP spid="465924" grpId="0" animBg="1"/>
      <p:bldP spid="465925" grpId="0" animBg="1"/>
      <p:bldP spid="465945" grpId="0"/>
      <p:bldP spid="465953" grpId="0" animBg="1"/>
      <p:bldP spid="465946" grpId="0"/>
      <p:bldP spid="465986" grpId="0"/>
      <p:bldP spid="465986" grpId="1"/>
      <p:bldP spid="465987" grpId="0"/>
      <p:bldP spid="465987"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77"/>
          <p:cNvGrpSpPr>
            <a:grpSpLocks/>
          </p:cNvGrpSpPr>
          <p:nvPr/>
        </p:nvGrpSpPr>
        <p:grpSpPr bwMode="auto">
          <a:xfrm>
            <a:off x="4306888" y="5676900"/>
            <a:ext cx="996950" cy="996950"/>
            <a:chOff x="888" y="3576"/>
            <a:chExt cx="628" cy="628"/>
          </a:xfrm>
        </p:grpSpPr>
        <p:sp>
          <p:nvSpPr>
            <p:cNvPr id="12329" name="Oval 78"/>
            <p:cNvSpPr>
              <a:spLocks noChangeArrowheads="1"/>
            </p:cNvSpPr>
            <p:nvPr/>
          </p:nvSpPr>
          <p:spPr bwMode="auto">
            <a:xfrm>
              <a:off x="888"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2330" name="Oval 79"/>
            <p:cNvSpPr>
              <a:spLocks noChangeArrowheads="1"/>
            </p:cNvSpPr>
            <p:nvPr/>
          </p:nvSpPr>
          <p:spPr bwMode="auto">
            <a:xfrm>
              <a:off x="1167"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2331" name="Line 80"/>
            <p:cNvSpPr>
              <a:spLocks noChangeShapeType="1"/>
            </p:cNvSpPr>
            <p:nvPr/>
          </p:nvSpPr>
          <p:spPr bwMode="auto">
            <a:xfrm flipV="1">
              <a:off x="1205" y="3816"/>
              <a:ext cx="162" cy="74"/>
            </a:xfrm>
            <a:prstGeom prst="line">
              <a:avLst/>
            </a:prstGeom>
            <a:noFill/>
            <a:ln w="28575">
              <a:solidFill>
                <a:schemeClr val="tx1"/>
              </a:solidFill>
              <a:round/>
              <a:headEnd/>
              <a:tailEnd type="triangle" w="med" len="med"/>
            </a:ln>
          </p:spPr>
          <p:txBody>
            <a:bodyPr/>
            <a:lstStyle/>
            <a:p>
              <a:endParaRPr lang="es-ES_tradnl"/>
            </a:p>
          </p:txBody>
        </p:sp>
        <p:sp>
          <p:nvSpPr>
            <p:cNvPr id="12332" name="Line 81"/>
            <p:cNvSpPr>
              <a:spLocks noChangeShapeType="1"/>
            </p:cNvSpPr>
            <p:nvPr/>
          </p:nvSpPr>
          <p:spPr bwMode="auto">
            <a:xfrm flipV="1">
              <a:off x="1205" y="3621"/>
              <a:ext cx="0" cy="276"/>
            </a:xfrm>
            <a:prstGeom prst="line">
              <a:avLst/>
            </a:prstGeom>
            <a:noFill/>
            <a:ln w="28575">
              <a:solidFill>
                <a:schemeClr val="tx1"/>
              </a:solidFill>
              <a:round/>
              <a:headEnd/>
              <a:tailEnd type="triangle" w="med" len="med"/>
            </a:ln>
          </p:spPr>
          <p:txBody>
            <a:bodyPr/>
            <a:lstStyle/>
            <a:p>
              <a:endParaRPr lang="es-ES_tradnl"/>
            </a:p>
          </p:txBody>
        </p:sp>
        <p:sp>
          <p:nvSpPr>
            <p:cNvPr id="12333" name="Text Box 82"/>
            <p:cNvSpPr txBox="1">
              <a:spLocks noChangeArrowheads="1"/>
            </p:cNvSpPr>
            <p:nvPr/>
          </p:nvSpPr>
          <p:spPr bwMode="auto">
            <a:xfrm>
              <a:off x="1318" y="3694"/>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2</a:t>
              </a:r>
            </a:p>
          </p:txBody>
        </p:sp>
      </p:grpSp>
      <p:sp>
        <p:nvSpPr>
          <p:cNvPr id="466947" name="Oval 3"/>
          <p:cNvSpPr>
            <a:spLocks noChangeArrowheads="1"/>
          </p:cNvSpPr>
          <p:nvPr/>
        </p:nvSpPr>
        <p:spPr bwMode="auto">
          <a:xfrm flipH="1">
            <a:off x="3138488" y="377825"/>
            <a:ext cx="4822825" cy="4822825"/>
          </a:xfrm>
          <a:prstGeom prst="ellipse">
            <a:avLst/>
          </a:prstGeom>
          <a:noFill/>
          <a:ln w="28575">
            <a:solidFill>
              <a:srgbClr val="FF3300"/>
            </a:solidFill>
            <a:round/>
            <a:headEnd/>
            <a:tailEnd/>
          </a:ln>
        </p:spPr>
        <p:txBody>
          <a:bodyPr wrap="none" anchor="ctr"/>
          <a:lstStyle/>
          <a:p>
            <a:endParaRPr lang="es-ES_tradnl">
              <a:solidFill>
                <a:srgbClr val="000000"/>
              </a:solidFill>
            </a:endParaRPr>
          </a:p>
        </p:txBody>
      </p:sp>
      <p:sp>
        <p:nvSpPr>
          <p:cNvPr id="466948" name="Oval 4"/>
          <p:cNvSpPr>
            <a:spLocks noChangeArrowheads="1"/>
          </p:cNvSpPr>
          <p:nvPr/>
        </p:nvSpPr>
        <p:spPr bwMode="auto">
          <a:xfrm flipH="1">
            <a:off x="3465513" y="1125538"/>
            <a:ext cx="3352800" cy="3352800"/>
          </a:xfrm>
          <a:prstGeom prst="ellipse">
            <a:avLst/>
          </a:prstGeom>
          <a:noFill/>
          <a:ln w="28575">
            <a:solidFill>
              <a:srgbClr val="009900"/>
            </a:solidFill>
            <a:round/>
            <a:headEnd/>
            <a:tailEnd/>
          </a:ln>
        </p:spPr>
        <p:txBody>
          <a:bodyPr wrap="none" anchor="ctr"/>
          <a:lstStyle/>
          <a:p>
            <a:endParaRPr lang="es-ES_tradnl">
              <a:solidFill>
                <a:srgbClr val="000000"/>
              </a:solidFill>
            </a:endParaRPr>
          </a:p>
        </p:txBody>
      </p:sp>
      <p:sp>
        <p:nvSpPr>
          <p:cNvPr id="466949" name="Oval 5"/>
          <p:cNvSpPr>
            <a:spLocks noChangeArrowheads="1"/>
          </p:cNvSpPr>
          <p:nvPr/>
        </p:nvSpPr>
        <p:spPr bwMode="auto">
          <a:xfrm flipH="1">
            <a:off x="3846513" y="1844675"/>
            <a:ext cx="1879600" cy="1879600"/>
          </a:xfrm>
          <a:prstGeom prst="ellipse">
            <a:avLst/>
          </a:prstGeom>
          <a:noFill/>
          <a:ln w="28575">
            <a:solidFill>
              <a:schemeClr val="accent2"/>
            </a:solidFill>
            <a:round/>
            <a:headEnd/>
            <a:tailEnd/>
          </a:ln>
        </p:spPr>
        <p:txBody>
          <a:bodyPr wrap="none" anchor="ctr"/>
          <a:lstStyle/>
          <a:p>
            <a:pPr algn="ctr"/>
            <a:endParaRPr lang="es-ES_tradnl" sz="2400">
              <a:solidFill>
                <a:srgbClr val="008000"/>
              </a:solidFill>
              <a:latin typeface="Times New Roman" pitchFamily="18" charset="0"/>
            </a:endParaRPr>
          </a:p>
        </p:txBody>
      </p:sp>
      <p:sp>
        <p:nvSpPr>
          <p:cNvPr id="466950" name="Oval 6"/>
          <p:cNvSpPr>
            <a:spLocks noChangeArrowheads="1"/>
          </p:cNvSpPr>
          <p:nvPr/>
        </p:nvSpPr>
        <p:spPr bwMode="auto">
          <a:xfrm flipH="1">
            <a:off x="4224338" y="2522538"/>
            <a:ext cx="457200" cy="457200"/>
          </a:xfrm>
          <a:prstGeom prst="ellipse">
            <a:avLst/>
          </a:prstGeom>
          <a:noFill/>
          <a:ln w="28575">
            <a:solidFill>
              <a:srgbClr val="FFFF00"/>
            </a:solidFill>
            <a:round/>
            <a:headEnd/>
            <a:tailEnd/>
          </a:ln>
        </p:spPr>
        <p:txBody>
          <a:bodyPr wrap="none" anchor="ctr"/>
          <a:lstStyle/>
          <a:p>
            <a:endParaRPr lang="es-ES_tradnl">
              <a:solidFill>
                <a:srgbClr val="000000"/>
              </a:solidFill>
            </a:endParaRPr>
          </a:p>
        </p:txBody>
      </p:sp>
      <p:sp>
        <p:nvSpPr>
          <p:cNvPr id="466970" name="Text Box 26"/>
          <p:cNvSpPr txBox="1">
            <a:spLocks noChangeArrowheads="1"/>
          </p:cNvSpPr>
          <p:nvPr/>
        </p:nvSpPr>
        <p:spPr bwMode="auto">
          <a:xfrm>
            <a:off x="1044575" y="3662363"/>
            <a:ext cx="1557338" cy="661987"/>
          </a:xfrm>
          <a:prstGeom prst="rect">
            <a:avLst/>
          </a:prstGeom>
          <a:noFill/>
          <a:ln w="9525">
            <a:noFill/>
            <a:miter lim="800000"/>
            <a:headEnd/>
            <a:tailEnd/>
          </a:ln>
        </p:spPr>
        <p:txBody>
          <a:bodyPr>
            <a:spAutoFit/>
          </a:bodyPr>
          <a:lstStyle/>
          <a:p>
            <a:pPr algn="ctr">
              <a:lnSpc>
                <a:spcPct val="70000"/>
              </a:lnSpc>
              <a:spcBef>
                <a:spcPct val="50000"/>
              </a:spcBef>
            </a:pPr>
            <a:r>
              <a:rPr lang="es-ES" sz="1200" b="1">
                <a:solidFill>
                  <a:srgbClr val="000000"/>
                </a:solidFill>
              </a:rPr>
              <a:t>Recibe:</a:t>
            </a:r>
          </a:p>
          <a:p>
            <a:pPr algn="ctr">
              <a:lnSpc>
                <a:spcPct val="70000"/>
              </a:lnSpc>
              <a:spcBef>
                <a:spcPct val="50000"/>
              </a:spcBef>
            </a:pPr>
            <a:r>
              <a:rPr lang="es-ES" sz="1200">
                <a:solidFill>
                  <a:srgbClr val="000000"/>
                </a:solidFill>
              </a:rPr>
              <a:t>1 destello/3 min</a:t>
            </a:r>
          </a:p>
          <a:p>
            <a:pPr algn="ctr">
              <a:lnSpc>
                <a:spcPct val="70000"/>
              </a:lnSpc>
              <a:spcBef>
                <a:spcPct val="50000"/>
              </a:spcBef>
            </a:pPr>
            <a:r>
              <a:rPr lang="es-ES" sz="1200">
                <a:solidFill>
                  <a:srgbClr val="000000"/>
                </a:solidFill>
              </a:rPr>
              <a:t>10 destellos/30 min</a:t>
            </a:r>
          </a:p>
        </p:txBody>
      </p:sp>
      <p:sp>
        <p:nvSpPr>
          <p:cNvPr id="466971" name="Text Box 27"/>
          <p:cNvSpPr txBox="1">
            <a:spLocks noChangeArrowheads="1"/>
          </p:cNvSpPr>
          <p:nvPr/>
        </p:nvSpPr>
        <p:spPr bwMode="auto">
          <a:xfrm>
            <a:off x="3971925" y="2913063"/>
            <a:ext cx="1665288" cy="661987"/>
          </a:xfrm>
          <a:prstGeom prst="rect">
            <a:avLst/>
          </a:prstGeom>
          <a:noFill/>
          <a:ln w="9525">
            <a:noFill/>
            <a:miter lim="800000"/>
            <a:headEnd/>
            <a:tailEnd/>
          </a:ln>
        </p:spPr>
        <p:txBody>
          <a:bodyPr>
            <a:spAutoFit/>
          </a:bodyPr>
          <a:lstStyle/>
          <a:p>
            <a:pPr algn="ctr">
              <a:lnSpc>
                <a:spcPct val="70000"/>
              </a:lnSpc>
              <a:spcBef>
                <a:spcPct val="50000"/>
              </a:spcBef>
            </a:pPr>
            <a:r>
              <a:rPr lang="es-ES" sz="1200" b="1">
                <a:solidFill>
                  <a:srgbClr val="000000"/>
                </a:solidFill>
              </a:rPr>
              <a:t>Emite:</a:t>
            </a:r>
          </a:p>
          <a:p>
            <a:pPr algn="ctr">
              <a:lnSpc>
                <a:spcPct val="70000"/>
              </a:lnSpc>
              <a:spcBef>
                <a:spcPct val="50000"/>
              </a:spcBef>
            </a:pPr>
            <a:r>
              <a:rPr lang="es-ES" sz="1200">
                <a:solidFill>
                  <a:srgbClr val="000000"/>
                </a:solidFill>
              </a:rPr>
              <a:t>1 destello/6 min</a:t>
            </a:r>
          </a:p>
          <a:p>
            <a:pPr algn="ctr">
              <a:lnSpc>
                <a:spcPct val="70000"/>
              </a:lnSpc>
              <a:spcBef>
                <a:spcPct val="50000"/>
              </a:spcBef>
            </a:pPr>
            <a:r>
              <a:rPr lang="es-ES" sz="1200">
                <a:solidFill>
                  <a:srgbClr val="000000"/>
                </a:solidFill>
              </a:rPr>
              <a:t>(10 destellos/hora)</a:t>
            </a:r>
          </a:p>
        </p:txBody>
      </p:sp>
      <p:sp>
        <p:nvSpPr>
          <p:cNvPr id="12300" name="Text Box 29"/>
          <p:cNvSpPr txBox="1">
            <a:spLocks noChangeArrowheads="1"/>
          </p:cNvSpPr>
          <p:nvPr/>
        </p:nvSpPr>
        <p:spPr bwMode="auto">
          <a:xfrm>
            <a:off x="0" y="249238"/>
            <a:ext cx="2411413" cy="366712"/>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EN EL RETORNO…</a:t>
            </a:r>
          </a:p>
        </p:txBody>
      </p:sp>
      <p:grpSp>
        <p:nvGrpSpPr>
          <p:cNvPr id="12301" name="Group 30"/>
          <p:cNvGrpSpPr>
            <a:grpSpLocks/>
          </p:cNvGrpSpPr>
          <p:nvPr/>
        </p:nvGrpSpPr>
        <p:grpSpPr bwMode="auto">
          <a:xfrm rot="16200000" flipH="1">
            <a:off x="4583113" y="2460625"/>
            <a:ext cx="222250" cy="577850"/>
            <a:chOff x="5130" y="1790"/>
            <a:chExt cx="140" cy="364"/>
          </a:xfrm>
        </p:grpSpPr>
        <p:sp>
          <p:nvSpPr>
            <p:cNvPr id="12314" name="Freeform 31"/>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12315" name="AutoShape 32"/>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12316" name="AutoShape 33"/>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sp>
        <p:nvSpPr>
          <p:cNvPr id="466978" name="Line 34"/>
          <p:cNvSpPr>
            <a:spLocks noChangeShapeType="1"/>
          </p:cNvSpPr>
          <p:nvPr/>
        </p:nvSpPr>
        <p:spPr bwMode="auto">
          <a:xfrm flipH="1">
            <a:off x="4381500" y="2406650"/>
            <a:ext cx="576263" cy="0"/>
          </a:xfrm>
          <a:prstGeom prst="line">
            <a:avLst/>
          </a:prstGeom>
          <a:noFill/>
          <a:ln w="57150">
            <a:solidFill>
              <a:schemeClr val="tx1"/>
            </a:solidFill>
            <a:round/>
            <a:headEnd/>
            <a:tailEnd type="stealth" w="med" len="med"/>
          </a:ln>
        </p:spPr>
        <p:txBody>
          <a:bodyPr/>
          <a:lstStyle/>
          <a:p>
            <a:endParaRPr lang="es-ES_tradnl"/>
          </a:p>
        </p:txBody>
      </p:sp>
      <p:sp>
        <p:nvSpPr>
          <p:cNvPr id="467014" name="Text Box 70"/>
          <p:cNvSpPr txBox="1">
            <a:spLocks noChangeArrowheads="1"/>
          </p:cNvSpPr>
          <p:nvPr/>
        </p:nvSpPr>
        <p:spPr bwMode="auto">
          <a:xfrm>
            <a:off x="4381500" y="5629275"/>
            <a:ext cx="938213" cy="366713"/>
          </a:xfrm>
          <a:prstGeom prst="rect">
            <a:avLst/>
          </a:prstGeom>
          <a:noFill/>
          <a:ln w="9525">
            <a:noFill/>
            <a:miter lim="800000"/>
            <a:headEnd/>
            <a:tailEnd/>
          </a:ln>
        </p:spPr>
        <p:txBody>
          <a:bodyPr>
            <a:spAutoFit/>
          </a:bodyPr>
          <a:lstStyle/>
          <a:p>
            <a:pPr>
              <a:spcBef>
                <a:spcPct val="50000"/>
              </a:spcBef>
            </a:pPr>
            <a:r>
              <a:rPr lang="es-ES">
                <a:solidFill>
                  <a:srgbClr val="000000"/>
                </a:solidFill>
              </a:rPr>
              <a:t>1 hora</a:t>
            </a:r>
          </a:p>
        </p:txBody>
      </p:sp>
      <p:grpSp>
        <p:nvGrpSpPr>
          <p:cNvPr id="6" name="Group 76"/>
          <p:cNvGrpSpPr>
            <a:grpSpLocks/>
          </p:cNvGrpSpPr>
          <p:nvPr/>
        </p:nvGrpSpPr>
        <p:grpSpPr bwMode="auto">
          <a:xfrm>
            <a:off x="1174750" y="5646738"/>
            <a:ext cx="1016000" cy="1027112"/>
            <a:chOff x="740" y="3557"/>
            <a:chExt cx="640" cy="647"/>
          </a:xfrm>
        </p:grpSpPr>
        <p:sp>
          <p:nvSpPr>
            <p:cNvPr id="12306" name="Oval 36"/>
            <p:cNvSpPr>
              <a:spLocks noChangeArrowheads="1"/>
            </p:cNvSpPr>
            <p:nvPr/>
          </p:nvSpPr>
          <p:spPr bwMode="auto">
            <a:xfrm>
              <a:off x="740"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2307" name="Oval 37"/>
            <p:cNvSpPr>
              <a:spLocks noChangeArrowheads="1"/>
            </p:cNvSpPr>
            <p:nvPr/>
          </p:nvSpPr>
          <p:spPr bwMode="auto">
            <a:xfrm>
              <a:off x="1019"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2308" name="Line 38"/>
            <p:cNvSpPr>
              <a:spLocks noChangeShapeType="1"/>
            </p:cNvSpPr>
            <p:nvPr/>
          </p:nvSpPr>
          <p:spPr bwMode="auto">
            <a:xfrm rot="666226" flipV="1">
              <a:off x="1069" y="3825"/>
              <a:ext cx="162" cy="74"/>
            </a:xfrm>
            <a:prstGeom prst="line">
              <a:avLst/>
            </a:prstGeom>
            <a:noFill/>
            <a:ln w="28575">
              <a:solidFill>
                <a:schemeClr val="tx1"/>
              </a:solidFill>
              <a:round/>
              <a:headEnd/>
              <a:tailEnd type="triangle" w="med" len="med"/>
            </a:ln>
          </p:spPr>
          <p:txBody>
            <a:bodyPr/>
            <a:lstStyle/>
            <a:p>
              <a:endParaRPr lang="es-ES_tradnl"/>
            </a:p>
          </p:txBody>
        </p:sp>
        <p:sp>
          <p:nvSpPr>
            <p:cNvPr id="12309" name="Text Box 40"/>
            <p:cNvSpPr txBox="1">
              <a:spLocks noChangeArrowheads="1"/>
            </p:cNvSpPr>
            <p:nvPr/>
          </p:nvSpPr>
          <p:spPr bwMode="auto">
            <a:xfrm>
              <a:off x="1156" y="3667"/>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2</a:t>
              </a:r>
            </a:p>
          </p:txBody>
        </p:sp>
        <p:sp>
          <p:nvSpPr>
            <p:cNvPr id="12310" name="Line 66"/>
            <p:cNvSpPr>
              <a:spLocks noChangeShapeType="1"/>
            </p:cNvSpPr>
            <p:nvPr/>
          </p:nvSpPr>
          <p:spPr bwMode="auto">
            <a:xfrm>
              <a:off x="1062" y="3899"/>
              <a:ext cx="0" cy="276"/>
            </a:xfrm>
            <a:prstGeom prst="line">
              <a:avLst/>
            </a:prstGeom>
            <a:noFill/>
            <a:ln w="28575">
              <a:solidFill>
                <a:schemeClr val="tx1"/>
              </a:solidFill>
              <a:round/>
              <a:headEnd/>
              <a:tailEnd type="triangle" w="med" len="med"/>
            </a:ln>
          </p:spPr>
          <p:txBody>
            <a:bodyPr/>
            <a:lstStyle/>
            <a:p>
              <a:endParaRPr lang="es-ES_tradnl"/>
            </a:p>
          </p:txBody>
        </p:sp>
        <p:sp>
          <p:nvSpPr>
            <p:cNvPr id="12311" name="Text Box 69"/>
            <p:cNvSpPr txBox="1">
              <a:spLocks noChangeArrowheads="1"/>
            </p:cNvSpPr>
            <p:nvPr/>
          </p:nvSpPr>
          <p:spPr bwMode="auto">
            <a:xfrm>
              <a:off x="937" y="3557"/>
              <a:ext cx="275"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12</a:t>
              </a:r>
            </a:p>
          </p:txBody>
        </p:sp>
        <p:sp>
          <p:nvSpPr>
            <p:cNvPr id="12312" name="Text Box 68"/>
            <p:cNvSpPr txBox="1">
              <a:spLocks noChangeArrowheads="1"/>
            </p:cNvSpPr>
            <p:nvPr/>
          </p:nvSpPr>
          <p:spPr bwMode="auto">
            <a:xfrm>
              <a:off x="1089" y="3587"/>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1</a:t>
              </a:r>
            </a:p>
          </p:txBody>
        </p:sp>
        <p:sp>
          <p:nvSpPr>
            <p:cNvPr id="12313" name="Text Box 75"/>
            <p:cNvSpPr txBox="1">
              <a:spLocks noChangeArrowheads="1"/>
            </p:cNvSpPr>
            <p:nvPr/>
          </p:nvSpPr>
          <p:spPr bwMode="auto">
            <a:xfrm>
              <a:off x="1201" y="3787"/>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3</a:t>
              </a:r>
            </a:p>
          </p:txBody>
        </p:sp>
      </p:grpSp>
      <p:sp>
        <p:nvSpPr>
          <p:cNvPr id="467015" name="Text Box 71"/>
          <p:cNvSpPr txBox="1">
            <a:spLocks noChangeArrowheads="1"/>
          </p:cNvSpPr>
          <p:nvPr/>
        </p:nvSpPr>
        <p:spPr bwMode="auto">
          <a:xfrm>
            <a:off x="1092200" y="5605463"/>
            <a:ext cx="1330325" cy="366712"/>
          </a:xfrm>
          <a:prstGeom prst="rect">
            <a:avLst/>
          </a:prstGeom>
          <a:noFill/>
          <a:ln w="9525">
            <a:noFill/>
            <a:miter lim="800000"/>
            <a:headEnd/>
            <a:tailEnd/>
          </a:ln>
        </p:spPr>
        <p:txBody>
          <a:bodyPr>
            <a:spAutoFit/>
          </a:bodyPr>
          <a:lstStyle/>
          <a:p>
            <a:pPr>
              <a:spcBef>
                <a:spcPct val="50000"/>
              </a:spcBef>
            </a:pPr>
            <a:r>
              <a:rPr lang="es-ES">
                <a:solidFill>
                  <a:srgbClr val="000000"/>
                </a:solidFill>
              </a:rPr>
              <a:t>0,5 horas</a:t>
            </a:r>
          </a:p>
        </p:txBody>
      </p:sp>
      <p:grpSp>
        <p:nvGrpSpPr>
          <p:cNvPr id="55" name="54 Grupo"/>
          <p:cNvGrpSpPr/>
          <p:nvPr/>
        </p:nvGrpSpPr>
        <p:grpSpPr>
          <a:xfrm>
            <a:off x="985337" y="1954547"/>
            <a:ext cx="1675398" cy="1647825"/>
            <a:chOff x="1033464" y="2303463"/>
            <a:chExt cx="1675398" cy="1647825"/>
          </a:xfrm>
        </p:grpSpPr>
        <p:graphicFrame>
          <p:nvGraphicFramePr>
            <p:cNvPr id="56" name="Object 2"/>
            <p:cNvGraphicFramePr>
              <a:graphicFrameLocks noChangeAspect="1"/>
            </p:cNvGraphicFramePr>
            <p:nvPr/>
          </p:nvGraphicFramePr>
          <p:xfrm>
            <a:off x="1033464" y="2303463"/>
            <a:ext cx="1647825" cy="1647825"/>
          </p:xfrm>
          <a:graphic>
            <a:graphicData uri="http://schemas.openxmlformats.org/presentationml/2006/ole">
              <p:oleObj spid="_x0000_s12292" name="Fotografía de Photo Editor" r:id="rId3" imgW="3048426" imgH="3048426" progId="">
                <p:embed/>
              </p:oleObj>
            </a:graphicData>
          </a:graphic>
        </p:graphicFrame>
        <p:grpSp>
          <p:nvGrpSpPr>
            <p:cNvPr id="57" name="8 Grupo"/>
            <p:cNvGrpSpPr>
              <a:grpSpLocks/>
            </p:cNvGrpSpPr>
            <p:nvPr/>
          </p:nvGrpSpPr>
          <p:grpSpPr bwMode="auto">
            <a:xfrm rot="20223272">
              <a:off x="2219912" y="2746376"/>
              <a:ext cx="488950" cy="903288"/>
              <a:chOff x="3001841" y="1832625"/>
              <a:chExt cx="489148" cy="903288"/>
            </a:xfrm>
          </p:grpSpPr>
          <p:sp>
            <p:nvSpPr>
              <p:cNvPr id="58" name="57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59" name="Group 2"/>
              <p:cNvGrpSpPr>
                <a:grpSpLocks/>
              </p:cNvGrpSpPr>
              <p:nvPr/>
            </p:nvGrpSpPr>
            <p:grpSpPr bwMode="auto">
              <a:xfrm rot="1390799">
                <a:off x="3001841" y="1832625"/>
                <a:ext cx="489148" cy="903288"/>
                <a:chOff x="1588" y="1253"/>
                <a:chExt cx="734" cy="1499"/>
              </a:xfrm>
            </p:grpSpPr>
            <p:sp>
              <p:nvSpPr>
                <p:cNvPr id="60"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61"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62"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63"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64"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childTnLst>
                                    <p:set>
                                      <p:cBhvr>
                                        <p:cTn id="6" dur="1" fill="hold">
                                          <p:stCondLst>
                                            <p:cond delay="0"/>
                                          </p:stCondLst>
                                        </p:cTn>
                                        <p:tgtEl>
                                          <p:spTgt spid="466978"/>
                                        </p:tgtEl>
                                        <p:attrNameLst>
                                          <p:attrName>style.visibility</p:attrName>
                                        </p:attrNameLst>
                                      </p:cBhvr>
                                      <p:to>
                                        <p:strVal val="visible"/>
                                      </p:to>
                                    </p:set>
                                    <p:animEffect transition="in" filter="wipe(left)">
                                      <p:cBhvr>
                                        <p:cTn id="7" dur="500"/>
                                        <p:tgtEl>
                                          <p:spTgt spid="4669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69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6950"/>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466949"/>
                                        </p:tgtEl>
                                        <p:attrNameLst>
                                          <p:attrName>style.visibility</p:attrName>
                                        </p:attrNameLst>
                                      </p:cBhvr>
                                      <p:to>
                                        <p:strVal val="visible"/>
                                      </p:to>
                                    </p:set>
                                    <p:animEffect transition="in" filter="fade">
                                      <p:cBhvr>
                                        <p:cTn id="19" dur="800"/>
                                        <p:tgtEl>
                                          <p:spTgt spid="466949"/>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466948"/>
                                        </p:tgtEl>
                                        <p:attrNameLst>
                                          <p:attrName>style.visibility</p:attrName>
                                        </p:attrNameLst>
                                      </p:cBhvr>
                                      <p:to>
                                        <p:strVal val="visible"/>
                                      </p:to>
                                    </p:set>
                                    <p:animEffect transition="in" filter="fade">
                                      <p:cBhvr>
                                        <p:cTn id="23" dur="800"/>
                                        <p:tgtEl>
                                          <p:spTgt spid="466948"/>
                                        </p:tgtEl>
                                      </p:cBhvr>
                                    </p:animEffect>
                                  </p:childTnLst>
                                </p:cTn>
                              </p:par>
                            </p:childTnLst>
                          </p:cTn>
                        </p:par>
                        <p:par>
                          <p:cTn id="24" fill="hold">
                            <p:stCondLst>
                              <p:cond delay="1600"/>
                            </p:stCondLst>
                            <p:childTnLst>
                              <p:par>
                                <p:cTn id="25" presetID="10" presetClass="entr" presetSubtype="0" fill="hold" grpId="0" nodeType="afterEffect">
                                  <p:stCondLst>
                                    <p:cond delay="0"/>
                                  </p:stCondLst>
                                  <p:childTnLst>
                                    <p:set>
                                      <p:cBhvr>
                                        <p:cTn id="26" dur="1" fill="hold">
                                          <p:stCondLst>
                                            <p:cond delay="0"/>
                                          </p:stCondLst>
                                        </p:cTn>
                                        <p:tgtEl>
                                          <p:spTgt spid="466947"/>
                                        </p:tgtEl>
                                        <p:attrNameLst>
                                          <p:attrName>style.visibility</p:attrName>
                                        </p:attrNameLst>
                                      </p:cBhvr>
                                      <p:to>
                                        <p:strVal val="visible"/>
                                      </p:to>
                                    </p:set>
                                    <p:animEffect transition="in" filter="fade">
                                      <p:cBhvr>
                                        <p:cTn id="27" dur="800"/>
                                        <p:tgtEl>
                                          <p:spTgt spid="46694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697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70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670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6701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67015"/>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animBg="1"/>
      <p:bldP spid="466948" grpId="0" animBg="1"/>
      <p:bldP spid="466949" grpId="0" animBg="1"/>
      <p:bldP spid="466950" grpId="0" animBg="1"/>
      <p:bldP spid="466970" grpId="0"/>
      <p:bldP spid="466971" grpId="0"/>
      <p:bldP spid="466978" grpId="0" animBg="1"/>
      <p:bldP spid="467014" grpId="0"/>
      <p:bldP spid="467014" grpId="1"/>
      <p:bldP spid="467015" grpId="0"/>
      <p:bldP spid="467015"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517525" y="714375"/>
            <a:ext cx="8218488" cy="5453063"/>
          </a:xfrm>
          <a:prstGeom prst="rect">
            <a:avLst/>
          </a:prstGeom>
          <a:noFill/>
          <a:ln w="9525">
            <a:noFill/>
            <a:miter lim="800000"/>
            <a:headEnd/>
            <a:tailEnd/>
          </a:ln>
        </p:spPr>
        <p:txBody>
          <a:bodyPr>
            <a:spAutoFit/>
          </a:bodyPr>
          <a:lstStyle/>
          <a:p>
            <a:pPr marL="534988" indent="-534988" defTabSz="534988">
              <a:spcBef>
                <a:spcPct val="50000"/>
              </a:spcBef>
            </a:pPr>
            <a:r>
              <a:rPr lang="es-ES" b="1">
                <a:solidFill>
                  <a:srgbClr val="FF3300"/>
                </a:solidFill>
              </a:rPr>
              <a:t>En la ida:</a:t>
            </a:r>
          </a:p>
          <a:p>
            <a:pPr marL="534988" indent="-534988" algn="just" defTabSz="534988">
              <a:spcBef>
                <a:spcPct val="50000"/>
              </a:spcBef>
            </a:pPr>
            <a:r>
              <a:rPr lang="es-ES">
                <a:solidFill>
                  <a:srgbClr val="000000"/>
                </a:solidFill>
              </a:rPr>
              <a:t>La nave emite 1 destello cada 6 minutos = 10 d/h</a:t>
            </a:r>
          </a:p>
          <a:p>
            <a:pPr marL="534988" indent="-534988" algn="just" defTabSz="534988">
              <a:spcBef>
                <a:spcPct val="50000"/>
              </a:spcBef>
            </a:pPr>
            <a:r>
              <a:rPr lang="es-ES">
                <a:solidFill>
                  <a:srgbClr val="000000"/>
                </a:solidFill>
              </a:rPr>
              <a:t>El terrestre recibe 1 destello cada12 minutos = 5 d/h</a:t>
            </a:r>
          </a:p>
          <a:p>
            <a:pPr marL="534988" indent="-534988" algn="just" defTabSz="534988">
              <a:spcBef>
                <a:spcPct val="50000"/>
              </a:spcBef>
            </a:pPr>
            <a:r>
              <a:rPr lang="es-ES">
                <a:solidFill>
                  <a:srgbClr val="000000"/>
                </a:solidFill>
              </a:rPr>
              <a:t>Consecuencia: 	si la nave partió a las 12, al cabo de 10 destellos su reloj 				marcará la 1 mietras que, como el terrestre tarda 2 horas en 			recibir los 10 destellos, su reloj marcará las 2.</a:t>
            </a:r>
          </a:p>
          <a:p>
            <a:pPr marL="534988" indent="-534988" algn="just" defTabSz="534988">
              <a:spcBef>
                <a:spcPct val="50000"/>
              </a:spcBef>
            </a:pPr>
            <a:r>
              <a:rPr lang="es-ES" b="1">
                <a:solidFill>
                  <a:srgbClr val="FF3300"/>
                </a:solidFill>
              </a:rPr>
              <a:t>En el retorno:</a:t>
            </a:r>
          </a:p>
          <a:p>
            <a:pPr marL="534988" indent="-534988" defTabSz="534988"/>
            <a:endParaRPr lang="es-ES">
              <a:solidFill>
                <a:srgbClr val="000000"/>
              </a:solidFill>
            </a:endParaRPr>
          </a:p>
          <a:p>
            <a:pPr marL="534988" indent="-534988" defTabSz="534988"/>
            <a:r>
              <a:rPr lang="es-ES">
                <a:solidFill>
                  <a:srgbClr val="000000"/>
                </a:solidFill>
              </a:rPr>
              <a:t>La nave emite 1 destello cada 6 minutos = 10 d/h</a:t>
            </a:r>
          </a:p>
          <a:p>
            <a:pPr marL="534988" indent="-534988" defTabSz="534988"/>
            <a:r>
              <a:rPr lang="es-ES">
                <a:solidFill>
                  <a:srgbClr val="000000"/>
                </a:solidFill>
              </a:rPr>
              <a:t>El terrestre recibe 1 destello cada 3 minutos = 10 d/30 minutos = 10 d/0,5 h</a:t>
            </a:r>
          </a:p>
          <a:p>
            <a:pPr marL="534988" indent="-534988" algn="just" defTabSz="534988">
              <a:spcBef>
                <a:spcPct val="50000"/>
              </a:spcBef>
            </a:pPr>
            <a:r>
              <a:rPr lang="es-ES">
                <a:solidFill>
                  <a:srgbClr val="000000"/>
                </a:solidFill>
              </a:rPr>
              <a:t>Consecuencia: 	el terrestre tarda 30 minutos en recibir los 10 destellos de la nave por lo que, cuando el reloj de la nave avance 1 h el terrestre avanzará sólo 0,5 h. </a:t>
            </a:r>
          </a:p>
          <a:p>
            <a:pPr marL="534988" indent="-534988" algn="just" defTabSz="534988">
              <a:spcBef>
                <a:spcPct val="50000"/>
              </a:spcBef>
            </a:pPr>
            <a:r>
              <a:rPr lang="es-ES" b="1">
                <a:solidFill>
                  <a:srgbClr val="000000"/>
                </a:solidFill>
              </a:rPr>
              <a:t>CONCLUSIÓN:</a:t>
            </a:r>
          </a:p>
          <a:p>
            <a:pPr marL="534988" indent="-534988" algn="just" defTabSz="534988">
              <a:spcBef>
                <a:spcPct val="50000"/>
              </a:spcBef>
            </a:pPr>
            <a:r>
              <a:rPr lang="es-ES" b="1">
                <a:solidFill>
                  <a:srgbClr val="FF3300"/>
                </a:solidFill>
              </a:rPr>
              <a:t>	Mientras que en la nave transcurre un intervalo de tiempo de 2 horas (ó 2 unidades de tiempo), en la Tierra transcurren 2,5.</a:t>
            </a:r>
          </a:p>
        </p:txBody>
      </p:sp>
      <p:sp>
        <p:nvSpPr>
          <p:cNvPr id="198659" name="Text Box 3"/>
          <p:cNvSpPr txBox="1">
            <a:spLocks noChangeArrowheads="1"/>
          </p:cNvSpPr>
          <p:nvPr/>
        </p:nvSpPr>
        <p:spPr bwMode="auto">
          <a:xfrm>
            <a:off x="0" y="-12700"/>
            <a:ext cx="2817813" cy="366713"/>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EMISOR EN LA NAVE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732205" name="Group 45"/>
          <p:cNvGraphicFramePr>
            <a:graphicFrameLocks noGrp="1"/>
          </p:cNvGraphicFramePr>
          <p:nvPr/>
        </p:nvGraphicFramePr>
        <p:xfrm>
          <a:off x="885825" y="1289050"/>
          <a:ext cx="7286625" cy="4064000"/>
        </p:xfrm>
        <a:graphic>
          <a:graphicData uri="http://schemas.openxmlformats.org/drawingml/2006/table">
            <a:tbl>
              <a:tblPr/>
              <a:tblGrid>
                <a:gridCol w="2995613"/>
                <a:gridCol w="2644775"/>
                <a:gridCol w="1646237"/>
              </a:tblGrid>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Arial" charset="0"/>
                          <a:cs typeface="Arial" charset="0"/>
                        </a:rPr>
                        <a:t>TERRESTRE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s-ES" sz="2800" b="1" i="0" u="none" strike="noStrike" cap="none" normalizeH="0" baseline="0" smtClean="0">
                          <a:ln>
                            <a:noFill/>
                          </a:ln>
                          <a:solidFill>
                            <a:schemeClr val="tx1"/>
                          </a:solidFill>
                          <a:effectLst/>
                          <a:latin typeface="Arial" charset="0"/>
                          <a:cs typeface="Arial" charset="0"/>
                        </a:rPr>
                        <a:t>NAVE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En la ida: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2 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1 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En el retorno: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0,5 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1 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160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s-ES" sz="2800" b="1" i="0" u="none" strike="noStrike" cap="none" normalizeH="0" baseline="0" smtClean="0">
                          <a:ln>
                            <a:noFill/>
                          </a:ln>
                          <a:solidFill>
                            <a:schemeClr val="tx1"/>
                          </a:solidFill>
                          <a:effectLst/>
                          <a:latin typeface="Arial" charset="0"/>
                          <a:cs typeface="Arial" charset="0"/>
                        </a:rPr>
                        <a:t>CONCLUSIÓN:</a:t>
                      </a:r>
                      <a:endParaRPr kumimoji="0" lang="es-ES" sz="2800" b="0" i="0" u="none" strike="noStrike" cap="none" normalizeH="0" baseline="0" smtClean="0">
                        <a:ln>
                          <a:noFill/>
                        </a:ln>
                        <a:solidFill>
                          <a:schemeClr val="tx1"/>
                        </a:solidFill>
                        <a:effectLst/>
                        <a:latin typeface="Arial"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2,5 h</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Arial" charset="0"/>
                          <a:cs typeface="Arial" charset="0"/>
                        </a:rPr>
                        <a:t>2 h</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732198" name="Rectangle 38"/>
          <p:cNvSpPr>
            <a:spLocks noChangeArrowheads="1"/>
          </p:cNvSpPr>
          <p:nvPr/>
        </p:nvSpPr>
        <p:spPr bwMode="auto">
          <a:xfrm>
            <a:off x="1603375" y="2532063"/>
            <a:ext cx="1828800" cy="633412"/>
          </a:xfrm>
          <a:prstGeom prst="rect">
            <a:avLst/>
          </a:prstGeom>
          <a:solidFill>
            <a:srgbClr val="FFFFCC"/>
          </a:solidFill>
          <a:ln w="9525">
            <a:noFill/>
            <a:miter lim="800000"/>
            <a:headEnd/>
            <a:tailEnd/>
          </a:ln>
        </p:spPr>
        <p:txBody>
          <a:bodyPr wrap="none" anchor="ctr"/>
          <a:lstStyle/>
          <a:p>
            <a:endParaRPr lang="es-ES_tradnl">
              <a:solidFill>
                <a:srgbClr val="000000"/>
              </a:solidFill>
            </a:endParaRPr>
          </a:p>
        </p:txBody>
      </p:sp>
      <p:sp>
        <p:nvSpPr>
          <p:cNvPr id="732199" name="Rectangle 39"/>
          <p:cNvSpPr>
            <a:spLocks noChangeArrowheads="1"/>
          </p:cNvSpPr>
          <p:nvPr/>
        </p:nvSpPr>
        <p:spPr bwMode="auto">
          <a:xfrm>
            <a:off x="4191000" y="2532063"/>
            <a:ext cx="1828800" cy="633412"/>
          </a:xfrm>
          <a:prstGeom prst="rect">
            <a:avLst/>
          </a:prstGeom>
          <a:solidFill>
            <a:srgbClr val="FFFFCC"/>
          </a:solidFill>
          <a:ln w="9525">
            <a:noFill/>
            <a:miter lim="800000"/>
            <a:headEnd/>
            <a:tailEnd/>
          </a:ln>
        </p:spPr>
        <p:txBody>
          <a:bodyPr wrap="none" anchor="ctr"/>
          <a:lstStyle/>
          <a:p>
            <a:endParaRPr lang="es-ES_tradnl">
              <a:solidFill>
                <a:srgbClr val="000000"/>
              </a:solidFill>
            </a:endParaRPr>
          </a:p>
        </p:txBody>
      </p:sp>
      <p:sp>
        <p:nvSpPr>
          <p:cNvPr id="732200" name="Rectangle 40"/>
          <p:cNvSpPr>
            <a:spLocks noChangeArrowheads="1"/>
          </p:cNvSpPr>
          <p:nvPr/>
        </p:nvSpPr>
        <p:spPr bwMode="auto">
          <a:xfrm>
            <a:off x="6724650" y="2532063"/>
            <a:ext cx="1179513" cy="633412"/>
          </a:xfrm>
          <a:prstGeom prst="rect">
            <a:avLst/>
          </a:prstGeom>
          <a:solidFill>
            <a:srgbClr val="FFFFCC"/>
          </a:solidFill>
          <a:ln w="9525">
            <a:noFill/>
            <a:miter lim="800000"/>
            <a:headEnd/>
            <a:tailEnd/>
          </a:ln>
        </p:spPr>
        <p:txBody>
          <a:bodyPr wrap="none" anchor="ctr"/>
          <a:lstStyle/>
          <a:p>
            <a:endParaRPr lang="es-ES_tradnl">
              <a:solidFill>
                <a:srgbClr val="000000"/>
              </a:solidFill>
            </a:endParaRPr>
          </a:p>
        </p:txBody>
      </p:sp>
      <p:sp>
        <p:nvSpPr>
          <p:cNvPr id="732201" name="Rectangle 41"/>
          <p:cNvSpPr>
            <a:spLocks noChangeArrowheads="1"/>
          </p:cNvSpPr>
          <p:nvPr/>
        </p:nvSpPr>
        <p:spPr bwMode="auto">
          <a:xfrm>
            <a:off x="1154113" y="3559175"/>
            <a:ext cx="2560637" cy="633413"/>
          </a:xfrm>
          <a:prstGeom prst="rect">
            <a:avLst/>
          </a:prstGeom>
          <a:solidFill>
            <a:srgbClr val="FFFFCC"/>
          </a:solidFill>
          <a:ln w="9525">
            <a:noFill/>
            <a:miter lim="800000"/>
            <a:headEnd/>
            <a:tailEnd/>
          </a:ln>
        </p:spPr>
        <p:txBody>
          <a:bodyPr wrap="none" anchor="ctr"/>
          <a:lstStyle/>
          <a:p>
            <a:endParaRPr lang="es-ES_tradnl">
              <a:solidFill>
                <a:srgbClr val="000000"/>
              </a:solidFill>
            </a:endParaRPr>
          </a:p>
        </p:txBody>
      </p:sp>
      <p:sp>
        <p:nvSpPr>
          <p:cNvPr id="732202" name="Rectangle 42"/>
          <p:cNvSpPr>
            <a:spLocks noChangeArrowheads="1"/>
          </p:cNvSpPr>
          <p:nvPr/>
        </p:nvSpPr>
        <p:spPr bwMode="auto">
          <a:xfrm>
            <a:off x="4191000" y="3559175"/>
            <a:ext cx="1828800" cy="633413"/>
          </a:xfrm>
          <a:prstGeom prst="rect">
            <a:avLst/>
          </a:prstGeom>
          <a:solidFill>
            <a:srgbClr val="FFFFCC"/>
          </a:solidFill>
          <a:ln w="9525">
            <a:noFill/>
            <a:miter lim="800000"/>
            <a:headEnd/>
            <a:tailEnd/>
          </a:ln>
        </p:spPr>
        <p:txBody>
          <a:bodyPr wrap="none" anchor="ctr"/>
          <a:lstStyle/>
          <a:p>
            <a:pPr algn="ctr" rtl="1"/>
            <a:endParaRPr lang="es-ES_tradnl">
              <a:solidFill>
                <a:srgbClr val="000000"/>
              </a:solidFill>
            </a:endParaRPr>
          </a:p>
        </p:txBody>
      </p:sp>
      <p:sp>
        <p:nvSpPr>
          <p:cNvPr id="732203" name="Rectangle 43"/>
          <p:cNvSpPr>
            <a:spLocks noChangeArrowheads="1"/>
          </p:cNvSpPr>
          <p:nvPr/>
        </p:nvSpPr>
        <p:spPr bwMode="auto">
          <a:xfrm>
            <a:off x="6724650" y="3516313"/>
            <a:ext cx="1179513" cy="633412"/>
          </a:xfrm>
          <a:prstGeom prst="rect">
            <a:avLst/>
          </a:prstGeom>
          <a:solidFill>
            <a:srgbClr val="FFFFCC"/>
          </a:solidFill>
          <a:ln w="9525">
            <a:noFill/>
            <a:miter lim="800000"/>
            <a:headEnd/>
            <a:tailEnd/>
          </a:ln>
        </p:spPr>
        <p:txBody>
          <a:bodyPr wrap="none" anchor="ctr"/>
          <a:lstStyle/>
          <a:p>
            <a:endParaRPr lang="es-ES_tradnl">
              <a:solidFill>
                <a:srgbClr val="000000"/>
              </a:solidFill>
            </a:endParaRPr>
          </a:p>
        </p:txBody>
      </p:sp>
      <p:sp>
        <p:nvSpPr>
          <p:cNvPr id="732204" name="Rectangle 44"/>
          <p:cNvSpPr>
            <a:spLocks noChangeArrowheads="1"/>
          </p:cNvSpPr>
          <p:nvPr/>
        </p:nvSpPr>
        <p:spPr bwMode="auto">
          <a:xfrm>
            <a:off x="1068388" y="4529138"/>
            <a:ext cx="2646362" cy="633412"/>
          </a:xfrm>
          <a:prstGeom prst="rect">
            <a:avLst/>
          </a:prstGeom>
          <a:solidFill>
            <a:srgbClr val="FFFFCC"/>
          </a:solidFill>
          <a:ln w="9525">
            <a:noFill/>
            <a:miter lim="800000"/>
            <a:headEnd/>
            <a:tailEnd/>
          </a:ln>
        </p:spPr>
        <p:txBody>
          <a:bodyPr wrap="none" anchor="ctr"/>
          <a:lstStyle/>
          <a:p>
            <a:pPr algn="ctr" rtl="1"/>
            <a:endParaRPr lang="es-ES_tradnl">
              <a:solidFill>
                <a:srgbClr val="000000"/>
              </a:solidFill>
            </a:endParaRPr>
          </a:p>
        </p:txBody>
      </p:sp>
      <p:sp>
        <p:nvSpPr>
          <p:cNvPr id="732206" name="Rectangle 46"/>
          <p:cNvSpPr>
            <a:spLocks noChangeArrowheads="1"/>
          </p:cNvSpPr>
          <p:nvPr/>
        </p:nvSpPr>
        <p:spPr bwMode="auto">
          <a:xfrm>
            <a:off x="4191000" y="4530725"/>
            <a:ext cx="1828800" cy="633413"/>
          </a:xfrm>
          <a:prstGeom prst="rect">
            <a:avLst/>
          </a:prstGeom>
          <a:solidFill>
            <a:srgbClr val="FFFFCC"/>
          </a:solidFill>
          <a:ln w="9525">
            <a:noFill/>
            <a:miter lim="800000"/>
            <a:headEnd/>
            <a:tailEnd/>
          </a:ln>
        </p:spPr>
        <p:txBody>
          <a:bodyPr wrap="none" anchor="ctr"/>
          <a:lstStyle/>
          <a:p>
            <a:pPr algn="ctr" rtl="1"/>
            <a:endParaRPr lang="es-ES_tradnl">
              <a:solidFill>
                <a:srgbClr val="000000"/>
              </a:solidFill>
            </a:endParaRPr>
          </a:p>
        </p:txBody>
      </p:sp>
      <p:sp>
        <p:nvSpPr>
          <p:cNvPr id="732207" name="Rectangle 47"/>
          <p:cNvSpPr>
            <a:spLocks noChangeArrowheads="1"/>
          </p:cNvSpPr>
          <p:nvPr/>
        </p:nvSpPr>
        <p:spPr bwMode="auto">
          <a:xfrm>
            <a:off x="6724650" y="4598988"/>
            <a:ext cx="1179513" cy="633412"/>
          </a:xfrm>
          <a:prstGeom prst="rect">
            <a:avLst/>
          </a:prstGeom>
          <a:solidFill>
            <a:srgbClr val="FFFFCC"/>
          </a:solidFill>
          <a:ln w="9525">
            <a:noFill/>
            <a:miter lim="800000"/>
            <a:headEnd/>
            <a:tailEnd/>
          </a:ln>
        </p:spPr>
        <p:txBody>
          <a:bodyPr wrap="none" anchor="ctr"/>
          <a:lstStyle/>
          <a:p>
            <a:pPr algn="ctr" rtl="1"/>
            <a:endParaRPr lang="es-ES_tradnl">
              <a:solidFill>
                <a:srgbClr val="000000"/>
              </a:solidFill>
            </a:endParaRPr>
          </a:p>
        </p:txBody>
      </p:sp>
      <p:sp>
        <p:nvSpPr>
          <p:cNvPr id="199713" name="Text Box 48"/>
          <p:cNvSpPr txBox="1">
            <a:spLocks noChangeArrowheads="1"/>
          </p:cNvSpPr>
          <p:nvPr/>
        </p:nvSpPr>
        <p:spPr bwMode="auto">
          <a:xfrm>
            <a:off x="0" y="-12700"/>
            <a:ext cx="4406900" cy="366713"/>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EMISOR EN LA NAVE… (continuación)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32198"/>
                                        </p:tgtEl>
                                      </p:cBhvr>
                                    </p:animEffect>
                                    <p:set>
                                      <p:cBhvr>
                                        <p:cTn id="7" dur="1" fill="hold">
                                          <p:stCondLst>
                                            <p:cond delay="1999"/>
                                          </p:stCondLst>
                                        </p:cTn>
                                        <p:tgtEl>
                                          <p:spTgt spid="7321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732199"/>
                                        </p:tgtEl>
                                      </p:cBhvr>
                                    </p:animEffect>
                                    <p:set>
                                      <p:cBhvr>
                                        <p:cTn id="12" dur="1" fill="hold">
                                          <p:stCondLst>
                                            <p:cond delay="1999"/>
                                          </p:stCondLst>
                                        </p:cTn>
                                        <p:tgtEl>
                                          <p:spTgt spid="73219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32200"/>
                                        </p:tgtEl>
                                      </p:cBhvr>
                                    </p:animEffect>
                                    <p:set>
                                      <p:cBhvr>
                                        <p:cTn id="17" dur="1" fill="hold">
                                          <p:stCondLst>
                                            <p:cond delay="1999"/>
                                          </p:stCondLst>
                                        </p:cTn>
                                        <p:tgtEl>
                                          <p:spTgt spid="7322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732201"/>
                                        </p:tgtEl>
                                      </p:cBhvr>
                                    </p:animEffect>
                                    <p:set>
                                      <p:cBhvr>
                                        <p:cTn id="22" dur="1" fill="hold">
                                          <p:stCondLst>
                                            <p:cond delay="1999"/>
                                          </p:stCondLst>
                                        </p:cTn>
                                        <p:tgtEl>
                                          <p:spTgt spid="7322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732202"/>
                                        </p:tgtEl>
                                      </p:cBhvr>
                                    </p:animEffect>
                                    <p:set>
                                      <p:cBhvr>
                                        <p:cTn id="27" dur="1" fill="hold">
                                          <p:stCondLst>
                                            <p:cond delay="1999"/>
                                          </p:stCondLst>
                                        </p:cTn>
                                        <p:tgtEl>
                                          <p:spTgt spid="73220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732203"/>
                                        </p:tgtEl>
                                      </p:cBhvr>
                                    </p:animEffect>
                                    <p:set>
                                      <p:cBhvr>
                                        <p:cTn id="32" dur="1" fill="hold">
                                          <p:stCondLst>
                                            <p:cond delay="1999"/>
                                          </p:stCondLst>
                                        </p:cTn>
                                        <p:tgtEl>
                                          <p:spTgt spid="73220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732204"/>
                                        </p:tgtEl>
                                      </p:cBhvr>
                                    </p:animEffect>
                                    <p:set>
                                      <p:cBhvr>
                                        <p:cTn id="37" dur="1" fill="hold">
                                          <p:stCondLst>
                                            <p:cond delay="1999"/>
                                          </p:stCondLst>
                                        </p:cTn>
                                        <p:tgtEl>
                                          <p:spTgt spid="73220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732206"/>
                                        </p:tgtEl>
                                      </p:cBhvr>
                                    </p:animEffect>
                                    <p:set>
                                      <p:cBhvr>
                                        <p:cTn id="42" dur="1" fill="hold">
                                          <p:stCondLst>
                                            <p:cond delay="1999"/>
                                          </p:stCondLst>
                                        </p:cTn>
                                        <p:tgtEl>
                                          <p:spTgt spid="73220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732207"/>
                                        </p:tgtEl>
                                      </p:cBhvr>
                                    </p:animEffect>
                                    <p:set>
                                      <p:cBhvr>
                                        <p:cTn id="47" dur="1" fill="hold">
                                          <p:stCondLst>
                                            <p:cond delay="1999"/>
                                          </p:stCondLst>
                                        </p:cTn>
                                        <p:tgtEl>
                                          <p:spTgt spid="732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8" grpId="0" animBg="1"/>
      <p:bldP spid="732199" grpId="0" animBg="1"/>
      <p:bldP spid="732200" grpId="0" animBg="1"/>
      <p:bldP spid="732201" grpId="0" animBg="1"/>
      <p:bldP spid="732202" grpId="0" animBg="1"/>
      <p:bldP spid="732203" grpId="0" animBg="1"/>
      <p:bldP spid="732204" grpId="0" animBg="1"/>
      <p:bldP spid="732206" grpId="0" animBg="1"/>
      <p:bldP spid="73220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60888" y="2846388"/>
            <a:ext cx="4005262" cy="3532187"/>
            <a:chOff x="2873" y="1793"/>
            <a:chExt cx="2523" cy="2225"/>
          </a:xfrm>
        </p:grpSpPr>
        <p:sp>
          <p:nvSpPr>
            <p:cNvPr id="13402" name="Rectangle 3"/>
            <p:cNvSpPr>
              <a:spLocks noChangeArrowheads="1"/>
            </p:cNvSpPr>
            <p:nvPr/>
          </p:nvSpPr>
          <p:spPr bwMode="auto">
            <a:xfrm>
              <a:off x="2873" y="1793"/>
              <a:ext cx="2523" cy="2225"/>
            </a:xfrm>
            <a:prstGeom prst="rect">
              <a:avLst/>
            </a:prstGeom>
            <a:solidFill>
              <a:schemeClr val="bg1"/>
            </a:solidFill>
            <a:ln w="9525">
              <a:solidFill>
                <a:schemeClr val="tx1"/>
              </a:solidFill>
              <a:miter lim="800000"/>
              <a:headEnd/>
              <a:tailEnd/>
            </a:ln>
          </p:spPr>
          <p:txBody>
            <a:bodyPr wrap="none" anchor="ctr"/>
            <a:lstStyle/>
            <a:p>
              <a:endParaRPr lang="es-ES_tradnl">
                <a:solidFill>
                  <a:srgbClr val="000000"/>
                </a:solidFill>
              </a:endParaRPr>
            </a:p>
          </p:txBody>
        </p:sp>
        <p:grpSp>
          <p:nvGrpSpPr>
            <p:cNvPr id="13403" name="Group 4"/>
            <p:cNvGrpSpPr>
              <a:grpSpLocks/>
            </p:cNvGrpSpPr>
            <p:nvPr/>
          </p:nvGrpSpPr>
          <p:grpSpPr bwMode="auto">
            <a:xfrm>
              <a:off x="3812" y="1954"/>
              <a:ext cx="1403" cy="1792"/>
              <a:chOff x="3986" y="577"/>
              <a:chExt cx="1185" cy="1513"/>
            </a:xfrm>
          </p:grpSpPr>
          <p:pic>
            <p:nvPicPr>
              <p:cNvPr id="13482" name="Picture 5" descr="cohete"/>
              <p:cNvPicPr>
                <a:picLocks noChangeAspect="1" noChangeArrowheads="1"/>
              </p:cNvPicPr>
              <p:nvPr/>
            </p:nvPicPr>
            <p:blipFill>
              <a:blip r:embed="rId3" cstate="print"/>
              <a:srcRect l="5038" t="12207" r="37161" b="31218"/>
              <a:stretch>
                <a:fillRect/>
              </a:stretch>
            </p:blipFill>
            <p:spPr bwMode="auto">
              <a:xfrm rot="-5400000">
                <a:off x="3822" y="741"/>
                <a:ext cx="1513" cy="1185"/>
              </a:xfrm>
              <a:prstGeom prst="rect">
                <a:avLst/>
              </a:prstGeom>
              <a:noFill/>
              <a:ln w="9525">
                <a:noFill/>
                <a:miter lim="800000"/>
                <a:headEnd/>
                <a:tailEnd/>
              </a:ln>
            </p:spPr>
          </p:pic>
          <p:sp>
            <p:nvSpPr>
              <p:cNvPr id="13483" name="Rectangle 6"/>
              <p:cNvSpPr>
                <a:spLocks noChangeArrowheads="1"/>
              </p:cNvSpPr>
              <p:nvPr/>
            </p:nvSpPr>
            <p:spPr bwMode="auto">
              <a:xfrm>
                <a:off x="4173"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sp>
            <p:nvSpPr>
              <p:cNvPr id="13484" name="Rectangle 7"/>
              <p:cNvSpPr>
                <a:spLocks noChangeArrowheads="1"/>
              </p:cNvSpPr>
              <p:nvPr/>
            </p:nvSpPr>
            <p:spPr bwMode="auto">
              <a:xfrm>
                <a:off x="4821"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grpSp>
        <p:pic>
          <p:nvPicPr>
            <p:cNvPr id="13404" name="Picture 8" descr="UA"/>
            <p:cNvPicPr>
              <a:picLocks noChangeAspect="1" noChangeArrowheads="1"/>
            </p:cNvPicPr>
            <p:nvPr/>
          </p:nvPicPr>
          <p:blipFill>
            <a:blip r:embed="rId4" cstate="print"/>
            <a:srcRect/>
            <a:stretch>
              <a:fillRect/>
            </a:stretch>
          </p:blipFill>
          <p:spPr bwMode="auto">
            <a:xfrm>
              <a:off x="4462" y="2202"/>
              <a:ext cx="86" cy="86"/>
            </a:xfrm>
            <a:prstGeom prst="rect">
              <a:avLst/>
            </a:prstGeom>
            <a:noFill/>
            <a:ln w="9525">
              <a:noFill/>
              <a:miter lim="800000"/>
              <a:headEnd/>
              <a:tailEnd/>
            </a:ln>
          </p:spPr>
        </p:pic>
        <p:grpSp>
          <p:nvGrpSpPr>
            <p:cNvPr id="13405" name="Group 9"/>
            <p:cNvGrpSpPr>
              <a:grpSpLocks/>
            </p:cNvGrpSpPr>
            <p:nvPr/>
          </p:nvGrpSpPr>
          <p:grpSpPr bwMode="auto">
            <a:xfrm>
              <a:off x="4463" y="2109"/>
              <a:ext cx="82" cy="92"/>
              <a:chOff x="4536" y="707"/>
              <a:chExt cx="69" cy="78"/>
            </a:xfrm>
          </p:grpSpPr>
          <p:sp>
            <p:nvSpPr>
              <p:cNvPr id="13479" name="Rectangle 10"/>
              <p:cNvSpPr>
                <a:spLocks noChangeArrowheads="1"/>
              </p:cNvSpPr>
              <p:nvPr/>
            </p:nvSpPr>
            <p:spPr bwMode="auto">
              <a:xfrm rot="-5400000">
                <a:off x="4509" y="734"/>
                <a:ext cx="77" cy="23"/>
              </a:xfrm>
              <a:prstGeom prst="rect">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13480" name="Rectangle 11"/>
              <p:cNvSpPr>
                <a:spLocks noChangeArrowheads="1"/>
              </p:cNvSpPr>
              <p:nvPr/>
            </p:nvSpPr>
            <p:spPr bwMode="auto">
              <a:xfrm rot="-5400000">
                <a:off x="4532" y="735"/>
                <a:ext cx="77" cy="23"/>
              </a:xfrm>
              <a:prstGeom prst="rect">
                <a:avLst/>
              </a:prstGeom>
              <a:solidFill>
                <a:srgbClr val="F3F90B"/>
              </a:solidFill>
              <a:ln w="9525">
                <a:solidFill>
                  <a:srgbClr val="F3F90B"/>
                </a:solidFill>
                <a:miter lim="800000"/>
                <a:headEnd/>
                <a:tailEnd/>
              </a:ln>
            </p:spPr>
            <p:txBody>
              <a:bodyPr wrap="none" anchor="ctr"/>
              <a:lstStyle/>
              <a:p>
                <a:endParaRPr lang="es-ES_tradnl">
                  <a:solidFill>
                    <a:srgbClr val="000000"/>
                  </a:solidFill>
                </a:endParaRPr>
              </a:p>
            </p:txBody>
          </p:sp>
          <p:sp>
            <p:nvSpPr>
              <p:cNvPr id="13481" name="Rectangle 12"/>
              <p:cNvSpPr>
                <a:spLocks noChangeArrowheads="1"/>
              </p:cNvSpPr>
              <p:nvPr/>
            </p:nvSpPr>
            <p:spPr bwMode="auto">
              <a:xfrm rot="-5400000">
                <a:off x="4555" y="734"/>
                <a:ext cx="77" cy="23"/>
              </a:xfrm>
              <a:prstGeom prst="rect">
                <a:avLst/>
              </a:prstGeom>
              <a:solidFill>
                <a:srgbClr val="FF3300"/>
              </a:solidFill>
              <a:ln w="9525">
                <a:solidFill>
                  <a:srgbClr val="FF3300"/>
                </a:solidFill>
                <a:miter lim="800000"/>
                <a:headEnd/>
                <a:tailEnd/>
              </a:ln>
            </p:spPr>
            <p:txBody>
              <a:bodyPr vert="eaVert" wrap="none" anchor="ctr"/>
              <a:lstStyle/>
              <a:p>
                <a:pPr algn="ctr" rtl="1"/>
                <a:endParaRPr lang="es-ES_tradnl">
                  <a:solidFill>
                    <a:srgbClr val="000000"/>
                  </a:solidFill>
                </a:endParaRPr>
              </a:p>
            </p:txBody>
          </p:sp>
        </p:grpSp>
        <p:grpSp>
          <p:nvGrpSpPr>
            <p:cNvPr id="13406" name="Group 13"/>
            <p:cNvGrpSpPr>
              <a:grpSpLocks noChangeAspect="1"/>
            </p:cNvGrpSpPr>
            <p:nvPr/>
          </p:nvGrpSpPr>
          <p:grpSpPr bwMode="auto">
            <a:xfrm>
              <a:off x="3197" y="2441"/>
              <a:ext cx="387" cy="1081"/>
              <a:chOff x="4430" y="1185"/>
              <a:chExt cx="943" cy="2634"/>
            </a:xfrm>
          </p:grpSpPr>
          <p:sp>
            <p:nvSpPr>
              <p:cNvPr id="13449" name="AutoShape 14"/>
              <p:cNvSpPr>
                <a:spLocks noChangeAspect="1" noChangeArrowheads="1" noTextEdit="1"/>
              </p:cNvSpPr>
              <p:nvPr/>
            </p:nvSpPr>
            <p:spPr bwMode="auto">
              <a:xfrm>
                <a:off x="4430" y="1185"/>
                <a:ext cx="943" cy="2634"/>
              </a:xfrm>
              <a:prstGeom prst="rect">
                <a:avLst/>
              </a:prstGeom>
              <a:noFill/>
              <a:ln w="9525">
                <a:noFill/>
                <a:miter lim="800000"/>
                <a:headEnd/>
                <a:tailEnd/>
              </a:ln>
            </p:spPr>
            <p:txBody>
              <a:bodyPr/>
              <a:lstStyle/>
              <a:p>
                <a:endParaRPr lang="es-ES_tradnl"/>
              </a:p>
            </p:txBody>
          </p:sp>
          <p:sp>
            <p:nvSpPr>
              <p:cNvPr id="13450" name="Freeform 15"/>
              <p:cNvSpPr>
                <a:spLocks/>
              </p:cNvSpPr>
              <p:nvPr/>
            </p:nvSpPr>
            <p:spPr bwMode="auto">
              <a:xfrm>
                <a:off x="4569" y="2439"/>
                <a:ext cx="284" cy="1375"/>
              </a:xfrm>
              <a:custGeom>
                <a:avLst/>
                <a:gdLst>
                  <a:gd name="T0" fmla="*/ 0 w 284"/>
                  <a:gd name="T1" fmla="*/ 75 h 1375"/>
                  <a:gd name="T2" fmla="*/ 14 w 284"/>
                  <a:gd name="T3" fmla="*/ 284 h 1375"/>
                  <a:gd name="T4" fmla="*/ 33 w 284"/>
                  <a:gd name="T5" fmla="*/ 424 h 1375"/>
                  <a:gd name="T6" fmla="*/ 33 w 284"/>
                  <a:gd name="T7" fmla="*/ 653 h 1375"/>
                  <a:gd name="T8" fmla="*/ 47 w 284"/>
                  <a:gd name="T9" fmla="*/ 923 h 1375"/>
                  <a:gd name="T10" fmla="*/ 56 w 284"/>
                  <a:gd name="T11" fmla="*/ 1208 h 1375"/>
                  <a:gd name="T12" fmla="*/ 56 w 284"/>
                  <a:gd name="T13" fmla="*/ 1235 h 1375"/>
                  <a:gd name="T14" fmla="*/ 61 w 284"/>
                  <a:gd name="T15" fmla="*/ 1259 h 1375"/>
                  <a:gd name="T16" fmla="*/ 61 w 284"/>
                  <a:gd name="T17" fmla="*/ 1268 h 1375"/>
                  <a:gd name="T18" fmla="*/ 33 w 284"/>
                  <a:gd name="T19" fmla="*/ 1315 h 1375"/>
                  <a:gd name="T20" fmla="*/ 33 w 284"/>
                  <a:gd name="T21" fmla="*/ 1347 h 1375"/>
                  <a:gd name="T22" fmla="*/ 38 w 284"/>
                  <a:gd name="T23" fmla="*/ 1361 h 1375"/>
                  <a:gd name="T24" fmla="*/ 61 w 284"/>
                  <a:gd name="T25" fmla="*/ 1375 h 1375"/>
                  <a:gd name="T26" fmla="*/ 103 w 284"/>
                  <a:gd name="T27" fmla="*/ 1375 h 1375"/>
                  <a:gd name="T28" fmla="*/ 149 w 284"/>
                  <a:gd name="T29" fmla="*/ 1361 h 1375"/>
                  <a:gd name="T30" fmla="*/ 177 w 284"/>
                  <a:gd name="T31" fmla="*/ 1338 h 1375"/>
                  <a:gd name="T32" fmla="*/ 209 w 284"/>
                  <a:gd name="T33" fmla="*/ 1305 h 1375"/>
                  <a:gd name="T34" fmla="*/ 223 w 284"/>
                  <a:gd name="T35" fmla="*/ 1282 h 1375"/>
                  <a:gd name="T36" fmla="*/ 247 w 284"/>
                  <a:gd name="T37" fmla="*/ 1273 h 1375"/>
                  <a:gd name="T38" fmla="*/ 256 w 284"/>
                  <a:gd name="T39" fmla="*/ 1254 h 1375"/>
                  <a:gd name="T40" fmla="*/ 260 w 284"/>
                  <a:gd name="T41" fmla="*/ 1221 h 1375"/>
                  <a:gd name="T42" fmla="*/ 260 w 284"/>
                  <a:gd name="T43" fmla="*/ 1208 h 1375"/>
                  <a:gd name="T44" fmla="*/ 284 w 284"/>
                  <a:gd name="T45" fmla="*/ 1082 h 1375"/>
                  <a:gd name="T46" fmla="*/ 260 w 284"/>
                  <a:gd name="T47" fmla="*/ 1016 h 1375"/>
                  <a:gd name="T48" fmla="*/ 247 w 284"/>
                  <a:gd name="T49" fmla="*/ 937 h 1375"/>
                  <a:gd name="T50" fmla="*/ 247 w 284"/>
                  <a:gd name="T51" fmla="*/ 863 h 1375"/>
                  <a:gd name="T52" fmla="*/ 237 w 284"/>
                  <a:gd name="T53" fmla="*/ 779 h 1375"/>
                  <a:gd name="T54" fmla="*/ 228 w 284"/>
                  <a:gd name="T55" fmla="*/ 723 h 1375"/>
                  <a:gd name="T56" fmla="*/ 228 w 284"/>
                  <a:gd name="T57" fmla="*/ 690 h 1375"/>
                  <a:gd name="T58" fmla="*/ 247 w 284"/>
                  <a:gd name="T59" fmla="*/ 639 h 1375"/>
                  <a:gd name="T60" fmla="*/ 260 w 284"/>
                  <a:gd name="T61" fmla="*/ 592 h 1375"/>
                  <a:gd name="T62" fmla="*/ 270 w 284"/>
                  <a:gd name="T63" fmla="*/ 536 h 1375"/>
                  <a:gd name="T64" fmla="*/ 279 w 284"/>
                  <a:gd name="T65" fmla="*/ 462 h 1375"/>
                  <a:gd name="T66" fmla="*/ 284 w 284"/>
                  <a:gd name="T67" fmla="*/ 0 h 1375"/>
                  <a:gd name="T68" fmla="*/ 0 w 284"/>
                  <a:gd name="T69" fmla="*/ 75 h 1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1375"/>
                  <a:gd name="T107" fmla="*/ 284 w 284"/>
                  <a:gd name="T108" fmla="*/ 1375 h 13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1375">
                    <a:moveTo>
                      <a:pt x="0" y="75"/>
                    </a:moveTo>
                    <a:lnTo>
                      <a:pt x="14" y="284"/>
                    </a:lnTo>
                    <a:lnTo>
                      <a:pt x="33" y="424"/>
                    </a:lnTo>
                    <a:lnTo>
                      <a:pt x="33" y="653"/>
                    </a:lnTo>
                    <a:lnTo>
                      <a:pt x="47" y="923"/>
                    </a:lnTo>
                    <a:lnTo>
                      <a:pt x="56" y="1208"/>
                    </a:lnTo>
                    <a:lnTo>
                      <a:pt x="56" y="1235"/>
                    </a:lnTo>
                    <a:lnTo>
                      <a:pt x="61" y="1259"/>
                    </a:lnTo>
                    <a:lnTo>
                      <a:pt x="61" y="1268"/>
                    </a:lnTo>
                    <a:lnTo>
                      <a:pt x="33" y="1315"/>
                    </a:lnTo>
                    <a:lnTo>
                      <a:pt x="33" y="1347"/>
                    </a:lnTo>
                    <a:lnTo>
                      <a:pt x="38" y="1361"/>
                    </a:lnTo>
                    <a:lnTo>
                      <a:pt x="61" y="1375"/>
                    </a:lnTo>
                    <a:lnTo>
                      <a:pt x="103" y="1375"/>
                    </a:lnTo>
                    <a:lnTo>
                      <a:pt x="149" y="1361"/>
                    </a:lnTo>
                    <a:lnTo>
                      <a:pt x="177" y="1338"/>
                    </a:lnTo>
                    <a:lnTo>
                      <a:pt x="209" y="1305"/>
                    </a:lnTo>
                    <a:lnTo>
                      <a:pt x="223" y="1282"/>
                    </a:lnTo>
                    <a:lnTo>
                      <a:pt x="247" y="1273"/>
                    </a:lnTo>
                    <a:lnTo>
                      <a:pt x="256" y="1254"/>
                    </a:lnTo>
                    <a:lnTo>
                      <a:pt x="260" y="1221"/>
                    </a:lnTo>
                    <a:lnTo>
                      <a:pt x="260" y="1208"/>
                    </a:lnTo>
                    <a:lnTo>
                      <a:pt x="284" y="1082"/>
                    </a:lnTo>
                    <a:lnTo>
                      <a:pt x="260" y="1016"/>
                    </a:lnTo>
                    <a:lnTo>
                      <a:pt x="247" y="937"/>
                    </a:lnTo>
                    <a:lnTo>
                      <a:pt x="247" y="863"/>
                    </a:lnTo>
                    <a:lnTo>
                      <a:pt x="237" y="779"/>
                    </a:lnTo>
                    <a:lnTo>
                      <a:pt x="228" y="723"/>
                    </a:lnTo>
                    <a:lnTo>
                      <a:pt x="228" y="690"/>
                    </a:lnTo>
                    <a:lnTo>
                      <a:pt x="247" y="639"/>
                    </a:lnTo>
                    <a:lnTo>
                      <a:pt x="260" y="592"/>
                    </a:lnTo>
                    <a:lnTo>
                      <a:pt x="270" y="536"/>
                    </a:lnTo>
                    <a:lnTo>
                      <a:pt x="279" y="462"/>
                    </a:lnTo>
                    <a:lnTo>
                      <a:pt x="284" y="0"/>
                    </a:lnTo>
                    <a:lnTo>
                      <a:pt x="0" y="75"/>
                    </a:lnTo>
                    <a:close/>
                  </a:path>
                </a:pathLst>
              </a:custGeom>
              <a:solidFill>
                <a:srgbClr val="000000"/>
              </a:solidFill>
              <a:ln w="0">
                <a:solidFill>
                  <a:srgbClr val="000000"/>
                </a:solidFill>
                <a:prstDash val="solid"/>
                <a:round/>
                <a:headEnd/>
                <a:tailEnd/>
              </a:ln>
            </p:spPr>
            <p:txBody>
              <a:bodyPr/>
              <a:lstStyle/>
              <a:p>
                <a:endParaRPr lang="es-ES_tradnl"/>
              </a:p>
            </p:txBody>
          </p:sp>
          <p:sp>
            <p:nvSpPr>
              <p:cNvPr id="13451" name="Freeform 16"/>
              <p:cNvSpPr>
                <a:spLocks/>
              </p:cNvSpPr>
              <p:nvPr/>
            </p:nvSpPr>
            <p:spPr bwMode="auto">
              <a:xfrm>
                <a:off x="4797" y="2402"/>
                <a:ext cx="288" cy="1408"/>
              </a:xfrm>
              <a:custGeom>
                <a:avLst/>
                <a:gdLst>
                  <a:gd name="T0" fmla="*/ 0 w 288"/>
                  <a:gd name="T1" fmla="*/ 46 h 1408"/>
                  <a:gd name="T2" fmla="*/ 42 w 288"/>
                  <a:gd name="T3" fmla="*/ 522 h 1408"/>
                  <a:gd name="T4" fmla="*/ 56 w 288"/>
                  <a:gd name="T5" fmla="*/ 620 h 1408"/>
                  <a:gd name="T6" fmla="*/ 56 w 288"/>
                  <a:gd name="T7" fmla="*/ 680 h 1408"/>
                  <a:gd name="T8" fmla="*/ 51 w 288"/>
                  <a:gd name="T9" fmla="*/ 746 h 1408"/>
                  <a:gd name="T10" fmla="*/ 51 w 288"/>
                  <a:gd name="T11" fmla="*/ 900 h 1408"/>
                  <a:gd name="T12" fmla="*/ 42 w 288"/>
                  <a:gd name="T13" fmla="*/ 960 h 1408"/>
                  <a:gd name="T14" fmla="*/ 23 w 288"/>
                  <a:gd name="T15" fmla="*/ 1030 h 1408"/>
                  <a:gd name="T16" fmla="*/ 32 w 288"/>
                  <a:gd name="T17" fmla="*/ 1235 h 1408"/>
                  <a:gd name="T18" fmla="*/ 42 w 288"/>
                  <a:gd name="T19" fmla="*/ 1291 h 1408"/>
                  <a:gd name="T20" fmla="*/ 51 w 288"/>
                  <a:gd name="T21" fmla="*/ 1305 h 1408"/>
                  <a:gd name="T22" fmla="*/ 60 w 288"/>
                  <a:gd name="T23" fmla="*/ 1314 h 1408"/>
                  <a:gd name="T24" fmla="*/ 88 w 288"/>
                  <a:gd name="T25" fmla="*/ 1361 h 1408"/>
                  <a:gd name="T26" fmla="*/ 111 w 288"/>
                  <a:gd name="T27" fmla="*/ 1384 h 1408"/>
                  <a:gd name="T28" fmla="*/ 135 w 288"/>
                  <a:gd name="T29" fmla="*/ 1403 h 1408"/>
                  <a:gd name="T30" fmla="*/ 177 w 288"/>
                  <a:gd name="T31" fmla="*/ 1408 h 1408"/>
                  <a:gd name="T32" fmla="*/ 204 w 288"/>
                  <a:gd name="T33" fmla="*/ 1403 h 1408"/>
                  <a:gd name="T34" fmla="*/ 223 w 288"/>
                  <a:gd name="T35" fmla="*/ 1398 h 1408"/>
                  <a:gd name="T36" fmla="*/ 232 w 288"/>
                  <a:gd name="T37" fmla="*/ 1361 h 1408"/>
                  <a:gd name="T38" fmla="*/ 228 w 288"/>
                  <a:gd name="T39" fmla="*/ 1338 h 1408"/>
                  <a:gd name="T40" fmla="*/ 209 w 288"/>
                  <a:gd name="T41" fmla="*/ 1310 h 1408"/>
                  <a:gd name="T42" fmla="*/ 209 w 288"/>
                  <a:gd name="T43" fmla="*/ 1300 h 1408"/>
                  <a:gd name="T44" fmla="*/ 228 w 288"/>
                  <a:gd name="T45" fmla="*/ 1291 h 1408"/>
                  <a:gd name="T46" fmla="*/ 232 w 288"/>
                  <a:gd name="T47" fmla="*/ 1272 h 1408"/>
                  <a:gd name="T48" fmla="*/ 242 w 288"/>
                  <a:gd name="T49" fmla="*/ 1231 h 1408"/>
                  <a:gd name="T50" fmla="*/ 242 w 288"/>
                  <a:gd name="T51" fmla="*/ 1114 h 1408"/>
                  <a:gd name="T52" fmla="*/ 223 w 288"/>
                  <a:gd name="T53" fmla="*/ 946 h 1408"/>
                  <a:gd name="T54" fmla="*/ 232 w 288"/>
                  <a:gd name="T55" fmla="*/ 820 h 1408"/>
                  <a:gd name="T56" fmla="*/ 232 w 288"/>
                  <a:gd name="T57" fmla="*/ 704 h 1408"/>
                  <a:gd name="T58" fmla="*/ 265 w 288"/>
                  <a:gd name="T59" fmla="*/ 396 h 1408"/>
                  <a:gd name="T60" fmla="*/ 288 w 288"/>
                  <a:gd name="T61" fmla="*/ 168 h 1408"/>
                  <a:gd name="T62" fmla="*/ 255 w 288"/>
                  <a:gd name="T63" fmla="*/ 0 h 1408"/>
                  <a:gd name="T64" fmla="*/ 0 w 288"/>
                  <a:gd name="T65" fmla="*/ 46 h 14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08"/>
                  <a:gd name="T101" fmla="*/ 288 w 288"/>
                  <a:gd name="T102" fmla="*/ 1408 h 14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08">
                    <a:moveTo>
                      <a:pt x="0" y="46"/>
                    </a:moveTo>
                    <a:lnTo>
                      <a:pt x="42" y="522"/>
                    </a:lnTo>
                    <a:lnTo>
                      <a:pt x="56" y="620"/>
                    </a:lnTo>
                    <a:lnTo>
                      <a:pt x="56" y="680"/>
                    </a:lnTo>
                    <a:lnTo>
                      <a:pt x="51" y="746"/>
                    </a:lnTo>
                    <a:lnTo>
                      <a:pt x="51" y="900"/>
                    </a:lnTo>
                    <a:lnTo>
                      <a:pt x="42" y="960"/>
                    </a:lnTo>
                    <a:lnTo>
                      <a:pt x="23" y="1030"/>
                    </a:lnTo>
                    <a:lnTo>
                      <a:pt x="32" y="1235"/>
                    </a:lnTo>
                    <a:lnTo>
                      <a:pt x="42" y="1291"/>
                    </a:lnTo>
                    <a:lnTo>
                      <a:pt x="51" y="1305"/>
                    </a:lnTo>
                    <a:lnTo>
                      <a:pt x="60" y="1314"/>
                    </a:lnTo>
                    <a:lnTo>
                      <a:pt x="88" y="1361"/>
                    </a:lnTo>
                    <a:lnTo>
                      <a:pt x="111" y="1384"/>
                    </a:lnTo>
                    <a:lnTo>
                      <a:pt x="135" y="1403"/>
                    </a:lnTo>
                    <a:lnTo>
                      <a:pt x="177" y="1408"/>
                    </a:lnTo>
                    <a:lnTo>
                      <a:pt x="204" y="1403"/>
                    </a:lnTo>
                    <a:lnTo>
                      <a:pt x="223" y="1398"/>
                    </a:lnTo>
                    <a:lnTo>
                      <a:pt x="232" y="1361"/>
                    </a:lnTo>
                    <a:lnTo>
                      <a:pt x="228" y="1338"/>
                    </a:lnTo>
                    <a:lnTo>
                      <a:pt x="209" y="1310"/>
                    </a:lnTo>
                    <a:lnTo>
                      <a:pt x="209" y="1300"/>
                    </a:lnTo>
                    <a:lnTo>
                      <a:pt x="228" y="1291"/>
                    </a:lnTo>
                    <a:lnTo>
                      <a:pt x="232" y="1272"/>
                    </a:lnTo>
                    <a:lnTo>
                      <a:pt x="242" y="1231"/>
                    </a:lnTo>
                    <a:lnTo>
                      <a:pt x="242" y="1114"/>
                    </a:lnTo>
                    <a:lnTo>
                      <a:pt x="223" y="946"/>
                    </a:lnTo>
                    <a:lnTo>
                      <a:pt x="232" y="820"/>
                    </a:lnTo>
                    <a:lnTo>
                      <a:pt x="232" y="704"/>
                    </a:lnTo>
                    <a:lnTo>
                      <a:pt x="265" y="396"/>
                    </a:lnTo>
                    <a:lnTo>
                      <a:pt x="288" y="168"/>
                    </a:lnTo>
                    <a:lnTo>
                      <a:pt x="255" y="0"/>
                    </a:lnTo>
                    <a:lnTo>
                      <a:pt x="0" y="46"/>
                    </a:lnTo>
                    <a:close/>
                  </a:path>
                </a:pathLst>
              </a:custGeom>
              <a:solidFill>
                <a:srgbClr val="000000"/>
              </a:solidFill>
              <a:ln w="0">
                <a:solidFill>
                  <a:srgbClr val="000000"/>
                </a:solidFill>
                <a:prstDash val="solid"/>
                <a:round/>
                <a:headEnd/>
                <a:tailEnd/>
              </a:ln>
            </p:spPr>
            <p:txBody>
              <a:bodyPr/>
              <a:lstStyle/>
              <a:p>
                <a:endParaRPr lang="es-ES_tradnl"/>
              </a:p>
            </p:txBody>
          </p:sp>
          <p:sp>
            <p:nvSpPr>
              <p:cNvPr id="13452" name="Freeform 17"/>
              <p:cNvSpPr>
                <a:spLocks/>
              </p:cNvSpPr>
              <p:nvPr/>
            </p:nvSpPr>
            <p:spPr bwMode="auto">
              <a:xfrm>
                <a:off x="4476" y="1553"/>
                <a:ext cx="720" cy="1133"/>
              </a:xfrm>
              <a:custGeom>
                <a:avLst/>
                <a:gdLst>
                  <a:gd name="T0" fmla="*/ 126 w 720"/>
                  <a:gd name="T1" fmla="*/ 1007 h 1133"/>
                  <a:gd name="T2" fmla="*/ 42 w 720"/>
                  <a:gd name="T3" fmla="*/ 989 h 1133"/>
                  <a:gd name="T4" fmla="*/ 0 w 720"/>
                  <a:gd name="T5" fmla="*/ 970 h 1133"/>
                  <a:gd name="T6" fmla="*/ 33 w 720"/>
                  <a:gd name="T7" fmla="*/ 867 h 1133"/>
                  <a:gd name="T8" fmla="*/ 70 w 720"/>
                  <a:gd name="T9" fmla="*/ 756 h 1133"/>
                  <a:gd name="T10" fmla="*/ 117 w 720"/>
                  <a:gd name="T11" fmla="*/ 583 h 1133"/>
                  <a:gd name="T12" fmla="*/ 131 w 720"/>
                  <a:gd name="T13" fmla="*/ 522 h 1133"/>
                  <a:gd name="T14" fmla="*/ 131 w 720"/>
                  <a:gd name="T15" fmla="*/ 494 h 1133"/>
                  <a:gd name="T16" fmla="*/ 126 w 720"/>
                  <a:gd name="T17" fmla="*/ 411 h 1133"/>
                  <a:gd name="T18" fmla="*/ 103 w 720"/>
                  <a:gd name="T19" fmla="*/ 131 h 1133"/>
                  <a:gd name="T20" fmla="*/ 103 w 720"/>
                  <a:gd name="T21" fmla="*/ 98 h 1133"/>
                  <a:gd name="T22" fmla="*/ 107 w 720"/>
                  <a:gd name="T23" fmla="*/ 80 h 1133"/>
                  <a:gd name="T24" fmla="*/ 126 w 720"/>
                  <a:gd name="T25" fmla="*/ 70 h 1133"/>
                  <a:gd name="T26" fmla="*/ 163 w 720"/>
                  <a:gd name="T27" fmla="*/ 70 h 1133"/>
                  <a:gd name="T28" fmla="*/ 209 w 720"/>
                  <a:gd name="T29" fmla="*/ 61 h 1133"/>
                  <a:gd name="T30" fmla="*/ 237 w 720"/>
                  <a:gd name="T31" fmla="*/ 56 h 1133"/>
                  <a:gd name="T32" fmla="*/ 279 w 720"/>
                  <a:gd name="T33" fmla="*/ 38 h 1133"/>
                  <a:gd name="T34" fmla="*/ 316 w 720"/>
                  <a:gd name="T35" fmla="*/ 14 h 1133"/>
                  <a:gd name="T36" fmla="*/ 344 w 720"/>
                  <a:gd name="T37" fmla="*/ 0 h 1133"/>
                  <a:gd name="T38" fmla="*/ 493 w 720"/>
                  <a:gd name="T39" fmla="*/ 0 h 1133"/>
                  <a:gd name="T40" fmla="*/ 516 w 720"/>
                  <a:gd name="T41" fmla="*/ 10 h 1133"/>
                  <a:gd name="T42" fmla="*/ 544 w 720"/>
                  <a:gd name="T43" fmla="*/ 33 h 1133"/>
                  <a:gd name="T44" fmla="*/ 576 w 720"/>
                  <a:gd name="T45" fmla="*/ 56 h 1133"/>
                  <a:gd name="T46" fmla="*/ 609 w 720"/>
                  <a:gd name="T47" fmla="*/ 70 h 1133"/>
                  <a:gd name="T48" fmla="*/ 651 w 720"/>
                  <a:gd name="T49" fmla="*/ 80 h 1133"/>
                  <a:gd name="T50" fmla="*/ 693 w 720"/>
                  <a:gd name="T51" fmla="*/ 84 h 1133"/>
                  <a:gd name="T52" fmla="*/ 716 w 720"/>
                  <a:gd name="T53" fmla="*/ 98 h 1133"/>
                  <a:gd name="T54" fmla="*/ 720 w 720"/>
                  <a:gd name="T55" fmla="*/ 117 h 1133"/>
                  <a:gd name="T56" fmla="*/ 720 w 720"/>
                  <a:gd name="T57" fmla="*/ 145 h 1133"/>
                  <a:gd name="T58" fmla="*/ 707 w 720"/>
                  <a:gd name="T59" fmla="*/ 168 h 1133"/>
                  <a:gd name="T60" fmla="*/ 651 w 720"/>
                  <a:gd name="T61" fmla="*/ 378 h 1133"/>
                  <a:gd name="T62" fmla="*/ 646 w 720"/>
                  <a:gd name="T63" fmla="*/ 453 h 1133"/>
                  <a:gd name="T64" fmla="*/ 646 w 720"/>
                  <a:gd name="T65" fmla="*/ 676 h 1133"/>
                  <a:gd name="T66" fmla="*/ 660 w 720"/>
                  <a:gd name="T67" fmla="*/ 807 h 1133"/>
                  <a:gd name="T68" fmla="*/ 669 w 720"/>
                  <a:gd name="T69" fmla="*/ 933 h 1133"/>
                  <a:gd name="T70" fmla="*/ 669 w 720"/>
                  <a:gd name="T71" fmla="*/ 1040 h 1133"/>
                  <a:gd name="T72" fmla="*/ 660 w 720"/>
                  <a:gd name="T73" fmla="*/ 1087 h 1133"/>
                  <a:gd name="T74" fmla="*/ 651 w 720"/>
                  <a:gd name="T75" fmla="*/ 1101 h 1133"/>
                  <a:gd name="T76" fmla="*/ 632 w 720"/>
                  <a:gd name="T77" fmla="*/ 1114 h 1133"/>
                  <a:gd name="T78" fmla="*/ 586 w 720"/>
                  <a:gd name="T79" fmla="*/ 1133 h 1133"/>
                  <a:gd name="T80" fmla="*/ 261 w 720"/>
                  <a:gd name="T81" fmla="*/ 1124 h 1133"/>
                  <a:gd name="T82" fmla="*/ 126 w 720"/>
                  <a:gd name="T83" fmla="*/ 1007 h 1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133"/>
                  <a:gd name="T128" fmla="*/ 720 w 720"/>
                  <a:gd name="T129" fmla="*/ 1133 h 1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133">
                    <a:moveTo>
                      <a:pt x="126" y="1007"/>
                    </a:moveTo>
                    <a:lnTo>
                      <a:pt x="42" y="989"/>
                    </a:lnTo>
                    <a:lnTo>
                      <a:pt x="0" y="970"/>
                    </a:lnTo>
                    <a:lnTo>
                      <a:pt x="33" y="867"/>
                    </a:lnTo>
                    <a:lnTo>
                      <a:pt x="70" y="756"/>
                    </a:lnTo>
                    <a:lnTo>
                      <a:pt x="117" y="583"/>
                    </a:lnTo>
                    <a:lnTo>
                      <a:pt x="131" y="522"/>
                    </a:lnTo>
                    <a:lnTo>
                      <a:pt x="131" y="494"/>
                    </a:lnTo>
                    <a:lnTo>
                      <a:pt x="126" y="411"/>
                    </a:lnTo>
                    <a:lnTo>
                      <a:pt x="103" y="131"/>
                    </a:lnTo>
                    <a:lnTo>
                      <a:pt x="103" y="98"/>
                    </a:lnTo>
                    <a:lnTo>
                      <a:pt x="107" y="80"/>
                    </a:lnTo>
                    <a:lnTo>
                      <a:pt x="126" y="70"/>
                    </a:lnTo>
                    <a:lnTo>
                      <a:pt x="163" y="70"/>
                    </a:lnTo>
                    <a:lnTo>
                      <a:pt x="209" y="61"/>
                    </a:lnTo>
                    <a:lnTo>
                      <a:pt x="237" y="56"/>
                    </a:lnTo>
                    <a:lnTo>
                      <a:pt x="279" y="38"/>
                    </a:lnTo>
                    <a:lnTo>
                      <a:pt x="316" y="14"/>
                    </a:lnTo>
                    <a:lnTo>
                      <a:pt x="344" y="0"/>
                    </a:lnTo>
                    <a:lnTo>
                      <a:pt x="493" y="0"/>
                    </a:lnTo>
                    <a:lnTo>
                      <a:pt x="516" y="10"/>
                    </a:lnTo>
                    <a:lnTo>
                      <a:pt x="544" y="33"/>
                    </a:lnTo>
                    <a:lnTo>
                      <a:pt x="576" y="56"/>
                    </a:lnTo>
                    <a:lnTo>
                      <a:pt x="609" y="70"/>
                    </a:lnTo>
                    <a:lnTo>
                      <a:pt x="651" y="80"/>
                    </a:lnTo>
                    <a:lnTo>
                      <a:pt x="693" y="84"/>
                    </a:lnTo>
                    <a:lnTo>
                      <a:pt x="716" y="98"/>
                    </a:lnTo>
                    <a:lnTo>
                      <a:pt x="720" y="117"/>
                    </a:lnTo>
                    <a:lnTo>
                      <a:pt x="720" y="145"/>
                    </a:lnTo>
                    <a:lnTo>
                      <a:pt x="707" y="168"/>
                    </a:lnTo>
                    <a:lnTo>
                      <a:pt x="651" y="378"/>
                    </a:lnTo>
                    <a:lnTo>
                      <a:pt x="646" y="453"/>
                    </a:lnTo>
                    <a:lnTo>
                      <a:pt x="646" y="676"/>
                    </a:lnTo>
                    <a:lnTo>
                      <a:pt x="660" y="807"/>
                    </a:lnTo>
                    <a:lnTo>
                      <a:pt x="669" y="933"/>
                    </a:lnTo>
                    <a:lnTo>
                      <a:pt x="669" y="1040"/>
                    </a:lnTo>
                    <a:lnTo>
                      <a:pt x="660" y="1087"/>
                    </a:lnTo>
                    <a:lnTo>
                      <a:pt x="651" y="1101"/>
                    </a:lnTo>
                    <a:lnTo>
                      <a:pt x="632" y="1114"/>
                    </a:lnTo>
                    <a:lnTo>
                      <a:pt x="586" y="1133"/>
                    </a:lnTo>
                    <a:lnTo>
                      <a:pt x="261" y="1124"/>
                    </a:lnTo>
                    <a:lnTo>
                      <a:pt x="126" y="1007"/>
                    </a:lnTo>
                    <a:close/>
                  </a:path>
                </a:pathLst>
              </a:custGeom>
              <a:solidFill>
                <a:srgbClr val="000000"/>
              </a:solidFill>
              <a:ln w="0">
                <a:solidFill>
                  <a:srgbClr val="000000"/>
                </a:solidFill>
                <a:prstDash val="solid"/>
                <a:round/>
                <a:headEnd/>
                <a:tailEnd/>
              </a:ln>
            </p:spPr>
            <p:txBody>
              <a:bodyPr/>
              <a:lstStyle/>
              <a:p>
                <a:endParaRPr lang="es-ES_tradnl"/>
              </a:p>
            </p:txBody>
          </p:sp>
          <p:sp>
            <p:nvSpPr>
              <p:cNvPr id="13453" name="Freeform 18"/>
              <p:cNvSpPr>
                <a:spLocks/>
              </p:cNvSpPr>
              <p:nvPr/>
            </p:nvSpPr>
            <p:spPr bwMode="auto">
              <a:xfrm>
                <a:off x="4430" y="1651"/>
                <a:ext cx="223" cy="709"/>
              </a:xfrm>
              <a:custGeom>
                <a:avLst/>
                <a:gdLst>
                  <a:gd name="T0" fmla="*/ 116 w 223"/>
                  <a:gd name="T1" fmla="*/ 709 h 709"/>
                  <a:gd name="T2" fmla="*/ 79 w 223"/>
                  <a:gd name="T3" fmla="*/ 704 h 709"/>
                  <a:gd name="T4" fmla="*/ 70 w 223"/>
                  <a:gd name="T5" fmla="*/ 695 h 709"/>
                  <a:gd name="T6" fmla="*/ 65 w 223"/>
                  <a:gd name="T7" fmla="*/ 681 h 709"/>
                  <a:gd name="T8" fmla="*/ 56 w 223"/>
                  <a:gd name="T9" fmla="*/ 625 h 709"/>
                  <a:gd name="T10" fmla="*/ 33 w 223"/>
                  <a:gd name="T11" fmla="*/ 541 h 709"/>
                  <a:gd name="T12" fmla="*/ 23 w 223"/>
                  <a:gd name="T13" fmla="*/ 471 h 709"/>
                  <a:gd name="T14" fmla="*/ 19 w 223"/>
                  <a:gd name="T15" fmla="*/ 401 h 709"/>
                  <a:gd name="T16" fmla="*/ 9 w 223"/>
                  <a:gd name="T17" fmla="*/ 373 h 709"/>
                  <a:gd name="T18" fmla="*/ 0 w 223"/>
                  <a:gd name="T19" fmla="*/ 331 h 709"/>
                  <a:gd name="T20" fmla="*/ 0 w 223"/>
                  <a:gd name="T21" fmla="*/ 313 h 709"/>
                  <a:gd name="T22" fmla="*/ 19 w 223"/>
                  <a:gd name="T23" fmla="*/ 280 h 709"/>
                  <a:gd name="T24" fmla="*/ 46 w 223"/>
                  <a:gd name="T25" fmla="*/ 224 h 709"/>
                  <a:gd name="T26" fmla="*/ 65 w 223"/>
                  <a:gd name="T27" fmla="*/ 196 h 709"/>
                  <a:gd name="T28" fmla="*/ 70 w 223"/>
                  <a:gd name="T29" fmla="*/ 154 h 709"/>
                  <a:gd name="T30" fmla="*/ 93 w 223"/>
                  <a:gd name="T31" fmla="*/ 131 h 709"/>
                  <a:gd name="T32" fmla="*/ 102 w 223"/>
                  <a:gd name="T33" fmla="*/ 117 h 709"/>
                  <a:gd name="T34" fmla="*/ 107 w 223"/>
                  <a:gd name="T35" fmla="*/ 103 h 709"/>
                  <a:gd name="T36" fmla="*/ 116 w 223"/>
                  <a:gd name="T37" fmla="*/ 79 h 709"/>
                  <a:gd name="T38" fmla="*/ 125 w 223"/>
                  <a:gd name="T39" fmla="*/ 47 h 709"/>
                  <a:gd name="T40" fmla="*/ 153 w 223"/>
                  <a:gd name="T41" fmla="*/ 0 h 709"/>
                  <a:gd name="T42" fmla="*/ 186 w 223"/>
                  <a:gd name="T43" fmla="*/ 0 h 709"/>
                  <a:gd name="T44" fmla="*/ 223 w 223"/>
                  <a:gd name="T45" fmla="*/ 117 h 709"/>
                  <a:gd name="T46" fmla="*/ 195 w 223"/>
                  <a:gd name="T47" fmla="*/ 303 h 709"/>
                  <a:gd name="T48" fmla="*/ 172 w 223"/>
                  <a:gd name="T49" fmla="*/ 331 h 709"/>
                  <a:gd name="T50" fmla="*/ 153 w 223"/>
                  <a:gd name="T51" fmla="*/ 355 h 709"/>
                  <a:gd name="T52" fmla="*/ 149 w 223"/>
                  <a:gd name="T53" fmla="*/ 373 h 709"/>
                  <a:gd name="T54" fmla="*/ 149 w 223"/>
                  <a:gd name="T55" fmla="*/ 410 h 709"/>
                  <a:gd name="T56" fmla="*/ 153 w 223"/>
                  <a:gd name="T57" fmla="*/ 424 h 709"/>
                  <a:gd name="T58" fmla="*/ 153 w 223"/>
                  <a:gd name="T59" fmla="*/ 434 h 709"/>
                  <a:gd name="T60" fmla="*/ 158 w 223"/>
                  <a:gd name="T61" fmla="*/ 457 h 709"/>
                  <a:gd name="T62" fmla="*/ 163 w 223"/>
                  <a:gd name="T63" fmla="*/ 471 h 709"/>
                  <a:gd name="T64" fmla="*/ 172 w 223"/>
                  <a:gd name="T65" fmla="*/ 504 h 709"/>
                  <a:gd name="T66" fmla="*/ 177 w 223"/>
                  <a:gd name="T67" fmla="*/ 658 h 709"/>
                  <a:gd name="T68" fmla="*/ 116 w 223"/>
                  <a:gd name="T69" fmla="*/ 709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709"/>
                  <a:gd name="T107" fmla="*/ 223 w 223"/>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709">
                    <a:moveTo>
                      <a:pt x="116" y="709"/>
                    </a:moveTo>
                    <a:lnTo>
                      <a:pt x="79" y="704"/>
                    </a:lnTo>
                    <a:lnTo>
                      <a:pt x="70" y="695"/>
                    </a:lnTo>
                    <a:lnTo>
                      <a:pt x="65" y="681"/>
                    </a:lnTo>
                    <a:lnTo>
                      <a:pt x="56" y="625"/>
                    </a:lnTo>
                    <a:lnTo>
                      <a:pt x="33" y="541"/>
                    </a:lnTo>
                    <a:lnTo>
                      <a:pt x="23" y="471"/>
                    </a:lnTo>
                    <a:lnTo>
                      <a:pt x="19" y="401"/>
                    </a:lnTo>
                    <a:lnTo>
                      <a:pt x="9" y="373"/>
                    </a:lnTo>
                    <a:lnTo>
                      <a:pt x="0" y="331"/>
                    </a:lnTo>
                    <a:lnTo>
                      <a:pt x="0" y="313"/>
                    </a:lnTo>
                    <a:lnTo>
                      <a:pt x="19" y="280"/>
                    </a:lnTo>
                    <a:lnTo>
                      <a:pt x="46" y="224"/>
                    </a:lnTo>
                    <a:lnTo>
                      <a:pt x="65" y="196"/>
                    </a:lnTo>
                    <a:lnTo>
                      <a:pt x="70" y="154"/>
                    </a:lnTo>
                    <a:lnTo>
                      <a:pt x="93" y="131"/>
                    </a:lnTo>
                    <a:lnTo>
                      <a:pt x="102" y="117"/>
                    </a:lnTo>
                    <a:lnTo>
                      <a:pt x="107" y="103"/>
                    </a:lnTo>
                    <a:lnTo>
                      <a:pt x="116" y="79"/>
                    </a:lnTo>
                    <a:lnTo>
                      <a:pt x="125" y="47"/>
                    </a:lnTo>
                    <a:lnTo>
                      <a:pt x="153" y="0"/>
                    </a:lnTo>
                    <a:lnTo>
                      <a:pt x="186" y="0"/>
                    </a:lnTo>
                    <a:lnTo>
                      <a:pt x="223" y="117"/>
                    </a:lnTo>
                    <a:lnTo>
                      <a:pt x="195" y="303"/>
                    </a:lnTo>
                    <a:lnTo>
                      <a:pt x="172" y="331"/>
                    </a:lnTo>
                    <a:lnTo>
                      <a:pt x="153" y="355"/>
                    </a:lnTo>
                    <a:lnTo>
                      <a:pt x="149" y="373"/>
                    </a:lnTo>
                    <a:lnTo>
                      <a:pt x="149" y="410"/>
                    </a:lnTo>
                    <a:lnTo>
                      <a:pt x="153" y="424"/>
                    </a:lnTo>
                    <a:lnTo>
                      <a:pt x="153" y="434"/>
                    </a:lnTo>
                    <a:lnTo>
                      <a:pt x="158" y="457"/>
                    </a:lnTo>
                    <a:lnTo>
                      <a:pt x="163" y="471"/>
                    </a:lnTo>
                    <a:lnTo>
                      <a:pt x="172" y="504"/>
                    </a:lnTo>
                    <a:lnTo>
                      <a:pt x="177" y="658"/>
                    </a:lnTo>
                    <a:lnTo>
                      <a:pt x="116" y="709"/>
                    </a:lnTo>
                    <a:close/>
                  </a:path>
                </a:pathLst>
              </a:custGeom>
              <a:solidFill>
                <a:srgbClr val="000000"/>
              </a:solidFill>
              <a:ln w="0">
                <a:solidFill>
                  <a:srgbClr val="000000"/>
                </a:solidFill>
                <a:prstDash val="solid"/>
                <a:round/>
                <a:headEnd/>
                <a:tailEnd/>
              </a:ln>
            </p:spPr>
            <p:txBody>
              <a:bodyPr/>
              <a:lstStyle/>
              <a:p>
                <a:endParaRPr lang="es-ES_tradnl"/>
              </a:p>
            </p:txBody>
          </p:sp>
          <p:sp>
            <p:nvSpPr>
              <p:cNvPr id="13454" name="Freeform 19"/>
              <p:cNvSpPr>
                <a:spLocks/>
              </p:cNvSpPr>
              <p:nvPr/>
            </p:nvSpPr>
            <p:spPr bwMode="auto">
              <a:xfrm>
                <a:off x="5039" y="1670"/>
                <a:ext cx="329" cy="583"/>
              </a:xfrm>
              <a:custGeom>
                <a:avLst/>
                <a:gdLst>
                  <a:gd name="T0" fmla="*/ 157 w 329"/>
                  <a:gd name="T1" fmla="*/ 0 h 583"/>
                  <a:gd name="T2" fmla="*/ 162 w 329"/>
                  <a:gd name="T3" fmla="*/ 28 h 583"/>
                  <a:gd name="T4" fmla="*/ 190 w 329"/>
                  <a:gd name="T5" fmla="*/ 98 h 583"/>
                  <a:gd name="T6" fmla="*/ 204 w 329"/>
                  <a:gd name="T7" fmla="*/ 130 h 583"/>
                  <a:gd name="T8" fmla="*/ 209 w 329"/>
                  <a:gd name="T9" fmla="*/ 130 h 583"/>
                  <a:gd name="T10" fmla="*/ 236 w 329"/>
                  <a:gd name="T11" fmla="*/ 168 h 583"/>
                  <a:gd name="T12" fmla="*/ 246 w 329"/>
                  <a:gd name="T13" fmla="*/ 191 h 583"/>
                  <a:gd name="T14" fmla="*/ 260 w 329"/>
                  <a:gd name="T15" fmla="*/ 224 h 583"/>
                  <a:gd name="T16" fmla="*/ 292 w 329"/>
                  <a:gd name="T17" fmla="*/ 270 h 583"/>
                  <a:gd name="T18" fmla="*/ 311 w 329"/>
                  <a:gd name="T19" fmla="*/ 308 h 583"/>
                  <a:gd name="T20" fmla="*/ 329 w 329"/>
                  <a:gd name="T21" fmla="*/ 331 h 583"/>
                  <a:gd name="T22" fmla="*/ 329 w 329"/>
                  <a:gd name="T23" fmla="*/ 345 h 583"/>
                  <a:gd name="T24" fmla="*/ 320 w 329"/>
                  <a:gd name="T25" fmla="*/ 382 h 583"/>
                  <a:gd name="T26" fmla="*/ 292 w 329"/>
                  <a:gd name="T27" fmla="*/ 429 h 583"/>
                  <a:gd name="T28" fmla="*/ 250 w 329"/>
                  <a:gd name="T29" fmla="*/ 475 h 583"/>
                  <a:gd name="T30" fmla="*/ 199 w 329"/>
                  <a:gd name="T31" fmla="*/ 531 h 583"/>
                  <a:gd name="T32" fmla="*/ 134 w 329"/>
                  <a:gd name="T33" fmla="*/ 578 h 583"/>
                  <a:gd name="T34" fmla="*/ 130 w 329"/>
                  <a:gd name="T35" fmla="*/ 583 h 583"/>
                  <a:gd name="T36" fmla="*/ 97 w 329"/>
                  <a:gd name="T37" fmla="*/ 583 h 583"/>
                  <a:gd name="T38" fmla="*/ 69 w 329"/>
                  <a:gd name="T39" fmla="*/ 578 h 583"/>
                  <a:gd name="T40" fmla="*/ 27 w 329"/>
                  <a:gd name="T41" fmla="*/ 545 h 583"/>
                  <a:gd name="T42" fmla="*/ 0 w 329"/>
                  <a:gd name="T43" fmla="*/ 475 h 583"/>
                  <a:gd name="T44" fmla="*/ 69 w 329"/>
                  <a:gd name="T45" fmla="*/ 429 h 583"/>
                  <a:gd name="T46" fmla="*/ 120 w 329"/>
                  <a:gd name="T47" fmla="*/ 391 h 583"/>
                  <a:gd name="T48" fmla="*/ 134 w 329"/>
                  <a:gd name="T49" fmla="*/ 377 h 583"/>
                  <a:gd name="T50" fmla="*/ 134 w 329"/>
                  <a:gd name="T51" fmla="*/ 368 h 583"/>
                  <a:gd name="T52" fmla="*/ 111 w 329"/>
                  <a:gd name="T53" fmla="*/ 336 h 583"/>
                  <a:gd name="T54" fmla="*/ 88 w 329"/>
                  <a:gd name="T55" fmla="*/ 298 h 583"/>
                  <a:gd name="T56" fmla="*/ 4 w 329"/>
                  <a:gd name="T57" fmla="*/ 158 h 583"/>
                  <a:gd name="T58" fmla="*/ 157 w 329"/>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9"/>
                  <a:gd name="T91" fmla="*/ 0 h 583"/>
                  <a:gd name="T92" fmla="*/ 329 w 329"/>
                  <a:gd name="T93" fmla="*/ 583 h 5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9" h="583">
                    <a:moveTo>
                      <a:pt x="157" y="0"/>
                    </a:moveTo>
                    <a:lnTo>
                      <a:pt x="162" y="28"/>
                    </a:lnTo>
                    <a:lnTo>
                      <a:pt x="190" y="98"/>
                    </a:lnTo>
                    <a:lnTo>
                      <a:pt x="204" y="130"/>
                    </a:lnTo>
                    <a:lnTo>
                      <a:pt x="209" y="130"/>
                    </a:lnTo>
                    <a:lnTo>
                      <a:pt x="236" y="168"/>
                    </a:lnTo>
                    <a:lnTo>
                      <a:pt x="246" y="191"/>
                    </a:lnTo>
                    <a:lnTo>
                      <a:pt x="260" y="224"/>
                    </a:lnTo>
                    <a:lnTo>
                      <a:pt x="292" y="270"/>
                    </a:lnTo>
                    <a:lnTo>
                      <a:pt x="311" y="308"/>
                    </a:lnTo>
                    <a:lnTo>
                      <a:pt x="329" y="331"/>
                    </a:lnTo>
                    <a:lnTo>
                      <a:pt x="329" y="345"/>
                    </a:lnTo>
                    <a:lnTo>
                      <a:pt x="320" y="382"/>
                    </a:lnTo>
                    <a:lnTo>
                      <a:pt x="292" y="429"/>
                    </a:lnTo>
                    <a:lnTo>
                      <a:pt x="250" y="475"/>
                    </a:lnTo>
                    <a:lnTo>
                      <a:pt x="199" y="531"/>
                    </a:lnTo>
                    <a:lnTo>
                      <a:pt x="134" y="578"/>
                    </a:lnTo>
                    <a:lnTo>
                      <a:pt x="130" y="583"/>
                    </a:lnTo>
                    <a:lnTo>
                      <a:pt x="97" y="583"/>
                    </a:lnTo>
                    <a:lnTo>
                      <a:pt x="69" y="578"/>
                    </a:lnTo>
                    <a:lnTo>
                      <a:pt x="27" y="545"/>
                    </a:lnTo>
                    <a:lnTo>
                      <a:pt x="0" y="475"/>
                    </a:lnTo>
                    <a:lnTo>
                      <a:pt x="69" y="429"/>
                    </a:lnTo>
                    <a:lnTo>
                      <a:pt x="120" y="391"/>
                    </a:lnTo>
                    <a:lnTo>
                      <a:pt x="134" y="377"/>
                    </a:lnTo>
                    <a:lnTo>
                      <a:pt x="134" y="368"/>
                    </a:lnTo>
                    <a:lnTo>
                      <a:pt x="111" y="336"/>
                    </a:lnTo>
                    <a:lnTo>
                      <a:pt x="88" y="298"/>
                    </a:lnTo>
                    <a:lnTo>
                      <a:pt x="4" y="158"/>
                    </a:lnTo>
                    <a:lnTo>
                      <a:pt x="157" y="0"/>
                    </a:lnTo>
                    <a:close/>
                  </a:path>
                </a:pathLst>
              </a:custGeom>
              <a:solidFill>
                <a:srgbClr val="000000"/>
              </a:solidFill>
              <a:ln w="0">
                <a:solidFill>
                  <a:srgbClr val="000000"/>
                </a:solidFill>
                <a:prstDash val="solid"/>
                <a:round/>
                <a:headEnd/>
                <a:tailEnd/>
              </a:ln>
            </p:spPr>
            <p:txBody>
              <a:bodyPr/>
              <a:lstStyle/>
              <a:p>
                <a:endParaRPr lang="es-ES_tradnl"/>
              </a:p>
            </p:txBody>
          </p:sp>
          <p:sp>
            <p:nvSpPr>
              <p:cNvPr id="13455" name="Freeform 20"/>
              <p:cNvSpPr>
                <a:spLocks/>
              </p:cNvSpPr>
              <p:nvPr/>
            </p:nvSpPr>
            <p:spPr bwMode="auto">
              <a:xfrm>
                <a:off x="4806" y="1469"/>
                <a:ext cx="172" cy="201"/>
              </a:xfrm>
              <a:custGeom>
                <a:avLst/>
                <a:gdLst>
                  <a:gd name="T0" fmla="*/ 0 w 172"/>
                  <a:gd name="T1" fmla="*/ 0 h 201"/>
                  <a:gd name="T2" fmla="*/ 0 w 172"/>
                  <a:gd name="T3" fmla="*/ 154 h 201"/>
                  <a:gd name="T4" fmla="*/ 102 w 172"/>
                  <a:gd name="T5" fmla="*/ 201 h 201"/>
                  <a:gd name="T6" fmla="*/ 154 w 172"/>
                  <a:gd name="T7" fmla="*/ 145 h 201"/>
                  <a:gd name="T8" fmla="*/ 163 w 172"/>
                  <a:gd name="T9" fmla="*/ 108 h 201"/>
                  <a:gd name="T10" fmla="*/ 172 w 172"/>
                  <a:gd name="T11" fmla="*/ 24 h 201"/>
                  <a:gd name="T12" fmla="*/ 126 w 172"/>
                  <a:gd name="T13" fmla="*/ 24 h 201"/>
                  <a:gd name="T14" fmla="*/ 0 w 172"/>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01"/>
                  <a:gd name="T26" fmla="*/ 172 w 172"/>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01">
                    <a:moveTo>
                      <a:pt x="0" y="0"/>
                    </a:moveTo>
                    <a:lnTo>
                      <a:pt x="0" y="154"/>
                    </a:lnTo>
                    <a:lnTo>
                      <a:pt x="102" y="201"/>
                    </a:lnTo>
                    <a:lnTo>
                      <a:pt x="154" y="145"/>
                    </a:lnTo>
                    <a:lnTo>
                      <a:pt x="163" y="108"/>
                    </a:lnTo>
                    <a:lnTo>
                      <a:pt x="172" y="24"/>
                    </a:lnTo>
                    <a:lnTo>
                      <a:pt x="126" y="24"/>
                    </a:lnTo>
                    <a:lnTo>
                      <a:pt x="0" y="0"/>
                    </a:lnTo>
                    <a:close/>
                  </a:path>
                </a:pathLst>
              </a:custGeom>
              <a:solidFill>
                <a:srgbClr val="FFFFFF"/>
              </a:solidFill>
              <a:ln w="0">
                <a:solidFill>
                  <a:srgbClr val="000000"/>
                </a:solidFill>
                <a:prstDash val="solid"/>
                <a:round/>
                <a:headEnd/>
                <a:tailEnd/>
              </a:ln>
            </p:spPr>
            <p:txBody>
              <a:bodyPr/>
              <a:lstStyle/>
              <a:p>
                <a:endParaRPr lang="es-ES_tradnl"/>
              </a:p>
            </p:txBody>
          </p:sp>
          <p:sp>
            <p:nvSpPr>
              <p:cNvPr id="13456" name="Freeform 21"/>
              <p:cNvSpPr>
                <a:spLocks/>
              </p:cNvSpPr>
              <p:nvPr/>
            </p:nvSpPr>
            <p:spPr bwMode="auto">
              <a:xfrm>
                <a:off x="4672" y="1553"/>
                <a:ext cx="306" cy="714"/>
              </a:xfrm>
              <a:custGeom>
                <a:avLst/>
                <a:gdLst>
                  <a:gd name="T0" fmla="*/ 134 w 306"/>
                  <a:gd name="T1" fmla="*/ 0 h 714"/>
                  <a:gd name="T2" fmla="*/ 130 w 306"/>
                  <a:gd name="T3" fmla="*/ 108 h 714"/>
                  <a:gd name="T4" fmla="*/ 106 w 306"/>
                  <a:gd name="T5" fmla="*/ 247 h 714"/>
                  <a:gd name="T6" fmla="*/ 79 w 306"/>
                  <a:gd name="T7" fmla="*/ 378 h 714"/>
                  <a:gd name="T8" fmla="*/ 55 w 306"/>
                  <a:gd name="T9" fmla="*/ 471 h 714"/>
                  <a:gd name="T10" fmla="*/ 0 w 306"/>
                  <a:gd name="T11" fmla="*/ 648 h 714"/>
                  <a:gd name="T12" fmla="*/ 23 w 306"/>
                  <a:gd name="T13" fmla="*/ 672 h 714"/>
                  <a:gd name="T14" fmla="*/ 69 w 306"/>
                  <a:gd name="T15" fmla="*/ 695 h 714"/>
                  <a:gd name="T16" fmla="*/ 106 w 306"/>
                  <a:gd name="T17" fmla="*/ 709 h 714"/>
                  <a:gd name="T18" fmla="*/ 162 w 306"/>
                  <a:gd name="T19" fmla="*/ 714 h 714"/>
                  <a:gd name="T20" fmla="*/ 260 w 306"/>
                  <a:gd name="T21" fmla="*/ 709 h 714"/>
                  <a:gd name="T22" fmla="*/ 250 w 306"/>
                  <a:gd name="T23" fmla="*/ 644 h 714"/>
                  <a:gd name="T24" fmla="*/ 250 w 306"/>
                  <a:gd name="T25" fmla="*/ 569 h 714"/>
                  <a:gd name="T26" fmla="*/ 260 w 306"/>
                  <a:gd name="T27" fmla="*/ 457 h 714"/>
                  <a:gd name="T28" fmla="*/ 278 w 306"/>
                  <a:gd name="T29" fmla="*/ 327 h 714"/>
                  <a:gd name="T30" fmla="*/ 302 w 306"/>
                  <a:gd name="T31" fmla="*/ 201 h 714"/>
                  <a:gd name="T32" fmla="*/ 306 w 306"/>
                  <a:gd name="T33" fmla="*/ 163 h 714"/>
                  <a:gd name="T34" fmla="*/ 306 w 306"/>
                  <a:gd name="T35" fmla="*/ 14 h 714"/>
                  <a:gd name="T36" fmla="*/ 302 w 306"/>
                  <a:gd name="T37" fmla="*/ 0 h 714"/>
                  <a:gd name="T38" fmla="*/ 288 w 306"/>
                  <a:gd name="T39" fmla="*/ 19 h 714"/>
                  <a:gd name="T40" fmla="*/ 255 w 306"/>
                  <a:gd name="T41" fmla="*/ 52 h 714"/>
                  <a:gd name="T42" fmla="*/ 236 w 306"/>
                  <a:gd name="T43" fmla="*/ 66 h 714"/>
                  <a:gd name="T44" fmla="*/ 213 w 306"/>
                  <a:gd name="T45" fmla="*/ 66 h 714"/>
                  <a:gd name="T46" fmla="*/ 195 w 306"/>
                  <a:gd name="T47" fmla="*/ 56 h 714"/>
                  <a:gd name="T48" fmla="*/ 167 w 306"/>
                  <a:gd name="T49" fmla="*/ 38 h 714"/>
                  <a:gd name="T50" fmla="*/ 153 w 306"/>
                  <a:gd name="T51" fmla="*/ 24 h 714"/>
                  <a:gd name="T52" fmla="*/ 144 w 306"/>
                  <a:gd name="T53" fmla="*/ 10 h 714"/>
                  <a:gd name="T54" fmla="*/ 134 w 306"/>
                  <a:gd name="T55" fmla="*/ 0 h 7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714"/>
                  <a:gd name="T86" fmla="*/ 306 w 306"/>
                  <a:gd name="T87" fmla="*/ 714 h 7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714">
                    <a:moveTo>
                      <a:pt x="134" y="0"/>
                    </a:moveTo>
                    <a:lnTo>
                      <a:pt x="130" y="108"/>
                    </a:lnTo>
                    <a:lnTo>
                      <a:pt x="106" y="247"/>
                    </a:lnTo>
                    <a:lnTo>
                      <a:pt x="79" y="378"/>
                    </a:lnTo>
                    <a:lnTo>
                      <a:pt x="55" y="471"/>
                    </a:lnTo>
                    <a:lnTo>
                      <a:pt x="0" y="648"/>
                    </a:lnTo>
                    <a:lnTo>
                      <a:pt x="23" y="672"/>
                    </a:lnTo>
                    <a:lnTo>
                      <a:pt x="69" y="695"/>
                    </a:lnTo>
                    <a:lnTo>
                      <a:pt x="106" y="709"/>
                    </a:lnTo>
                    <a:lnTo>
                      <a:pt x="162" y="714"/>
                    </a:lnTo>
                    <a:lnTo>
                      <a:pt x="260" y="709"/>
                    </a:lnTo>
                    <a:lnTo>
                      <a:pt x="250" y="644"/>
                    </a:lnTo>
                    <a:lnTo>
                      <a:pt x="250" y="569"/>
                    </a:lnTo>
                    <a:lnTo>
                      <a:pt x="260" y="457"/>
                    </a:lnTo>
                    <a:lnTo>
                      <a:pt x="278" y="327"/>
                    </a:lnTo>
                    <a:lnTo>
                      <a:pt x="302" y="201"/>
                    </a:lnTo>
                    <a:lnTo>
                      <a:pt x="306" y="163"/>
                    </a:lnTo>
                    <a:lnTo>
                      <a:pt x="306" y="14"/>
                    </a:lnTo>
                    <a:lnTo>
                      <a:pt x="302" y="0"/>
                    </a:lnTo>
                    <a:lnTo>
                      <a:pt x="288" y="19"/>
                    </a:lnTo>
                    <a:lnTo>
                      <a:pt x="255" y="52"/>
                    </a:lnTo>
                    <a:lnTo>
                      <a:pt x="236" y="66"/>
                    </a:lnTo>
                    <a:lnTo>
                      <a:pt x="213" y="66"/>
                    </a:lnTo>
                    <a:lnTo>
                      <a:pt x="195" y="56"/>
                    </a:lnTo>
                    <a:lnTo>
                      <a:pt x="167" y="38"/>
                    </a:lnTo>
                    <a:lnTo>
                      <a:pt x="153" y="24"/>
                    </a:lnTo>
                    <a:lnTo>
                      <a:pt x="144" y="10"/>
                    </a:lnTo>
                    <a:lnTo>
                      <a:pt x="134" y="0"/>
                    </a:lnTo>
                    <a:close/>
                  </a:path>
                </a:pathLst>
              </a:custGeom>
              <a:solidFill>
                <a:srgbClr val="FFFFFF"/>
              </a:solidFill>
              <a:ln w="0">
                <a:solidFill>
                  <a:srgbClr val="000000"/>
                </a:solidFill>
                <a:prstDash val="solid"/>
                <a:round/>
                <a:headEnd/>
                <a:tailEnd/>
              </a:ln>
            </p:spPr>
            <p:txBody>
              <a:bodyPr/>
              <a:lstStyle/>
              <a:p>
                <a:endParaRPr lang="es-ES_tradnl"/>
              </a:p>
            </p:txBody>
          </p:sp>
          <p:sp>
            <p:nvSpPr>
              <p:cNvPr id="13457" name="Freeform 22"/>
              <p:cNvSpPr>
                <a:spLocks/>
              </p:cNvSpPr>
              <p:nvPr/>
            </p:nvSpPr>
            <p:spPr bwMode="auto">
              <a:xfrm>
                <a:off x="4904" y="1619"/>
                <a:ext cx="74" cy="93"/>
              </a:xfrm>
              <a:custGeom>
                <a:avLst/>
                <a:gdLst>
                  <a:gd name="T0" fmla="*/ 0 w 74"/>
                  <a:gd name="T1" fmla="*/ 0 h 93"/>
                  <a:gd name="T2" fmla="*/ 32 w 74"/>
                  <a:gd name="T3" fmla="*/ 93 h 93"/>
                  <a:gd name="T4" fmla="*/ 56 w 74"/>
                  <a:gd name="T5" fmla="*/ 65 h 93"/>
                  <a:gd name="T6" fmla="*/ 74 w 74"/>
                  <a:gd name="T7" fmla="*/ 32 h 93"/>
                  <a:gd name="T8" fmla="*/ 0 60000 65536"/>
                  <a:gd name="T9" fmla="*/ 0 60000 65536"/>
                  <a:gd name="T10" fmla="*/ 0 60000 65536"/>
                  <a:gd name="T11" fmla="*/ 0 60000 65536"/>
                  <a:gd name="T12" fmla="*/ 0 w 74"/>
                  <a:gd name="T13" fmla="*/ 0 h 93"/>
                  <a:gd name="T14" fmla="*/ 74 w 74"/>
                  <a:gd name="T15" fmla="*/ 93 h 93"/>
                </a:gdLst>
                <a:ahLst/>
                <a:cxnLst>
                  <a:cxn ang="T8">
                    <a:pos x="T0" y="T1"/>
                  </a:cxn>
                  <a:cxn ang="T9">
                    <a:pos x="T2" y="T3"/>
                  </a:cxn>
                  <a:cxn ang="T10">
                    <a:pos x="T4" y="T5"/>
                  </a:cxn>
                  <a:cxn ang="T11">
                    <a:pos x="T6" y="T7"/>
                  </a:cxn>
                </a:cxnLst>
                <a:rect l="T12" t="T13" r="T14" b="T15"/>
                <a:pathLst>
                  <a:path w="74" h="93">
                    <a:moveTo>
                      <a:pt x="0" y="0"/>
                    </a:moveTo>
                    <a:lnTo>
                      <a:pt x="32" y="93"/>
                    </a:lnTo>
                    <a:lnTo>
                      <a:pt x="56" y="65"/>
                    </a:lnTo>
                    <a:lnTo>
                      <a:pt x="74" y="32"/>
                    </a:lnTo>
                  </a:path>
                </a:pathLst>
              </a:custGeom>
              <a:noFill/>
              <a:ln w="0">
                <a:solidFill>
                  <a:srgbClr val="000000"/>
                </a:solidFill>
                <a:prstDash val="solid"/>
                <a:round/>
                <a:headEnd/>
                <a:tailEnd/>
              </a:ln>
            </p:spPr>
            <p:txBody>
              <a:bodyPr/>
              <a:lstStyle/>
              <a:p>
                <a:endParaRPr lang="es-ES_tradnl"/>
              </a:p>
            </p:txBody>
          </p:sp>
          <p:sp>
            <p:nvSpPr>
              <p:cNvPr id="13458" name="Freeform 23"/>
              <p:cNvSpPr>
                <a:spLocks/>
              </p:cNvSpPr>
              <p:nvPr/>
            </p:nvSpPr>
            <p:spPr bwMode="auto">
              <a:xfrm>
                <a:off x="4797" y="1614"/>
                <a:ext cx="70" cy="93"/>
              </a:xfrm>
              <a:custGeom>
                <a:avLst/>
                <a:gdLst>
                  <a:gd name="T0" fmla="*/ 70 w 70"/>
                  <a:gd name="T1" fmla="*/ 0 h 93"/>
                  <a:gd name="T2" fmla="*/ 28 w 70"/>
                  <a:gd name="T3" fmla="*/ 93 h 93"/>
                  <a:gd name="T4" fmla="*/ 9 w 70"/>
                  <a:gd name="T5" fmla="*/ 65 h 93"/>
                  <a:gd name="T6" fmla="*/ 0 w 70"/>
                  <a:gd name="T7" fmla="*/ 42 h 93"/>
                  <a:gd name="T8" fmla="*/ 0 60000 65536"/>
                  <a:gd name="T9" fmla="*/ 0 60000 65536"/>
                  <a:gd name="T10" fmla="*/ 0 60000 65536"/>
                  <a:gd name="T11" fmla="*/ 0 60000 65536"/>
                  <a:gd name="T12" fmla="*/ 0 w 70"/>
                  <a:gd name="T13" fmla="*/ 0 h 93"/>
                  <a:gd name="T14" fmla="*/ 70 w 70"/>
                  <a:gd name="T15" fmla="*/ 93 h 93"/>
                </a:gdLst>
                <a:ahLst/>
                <a:cxnLst>
                  <a:cxn ang="T8">
                    <a:pos x="T0" y="T1"/>
                  </a:cxn>
                  <a:cxn ang="T9">
                    <a:pos x="T2" y="T3"/>
                  </a:cxn>
                  <a:cxn ang="T10">
                    <a:pos x="T4" y="T5"/>
                  </a:cxn>
                  <a:cxn ang="T11">
                    <a:pos x="T6" y="T7"/>
                  </a:cxn>
                </a:cxnLst>
                <a:rect l="T12" t="T13" r="T14" b="T15"/>
                <a:pathLst>
                  <a:path w="70" h="93">
                    <a:moveTo>
                      <a:pt x="70" y="0"/>
                    </a:moveTo>
                    <a:lnTo>
                      <a:pt x="28" y="93"/>
                    </a:lnTo>
                    <a:lnTo>
                      <a:pt x="9" y="65"/>
                    </a:lnTo>
                    <a:lnTo>
                      <a:pt x="0" y="42"/>
                    </a:lnTo>
                  </a:path>
                </a:pathLst>
              </a:custGeom>
              <a:noFill/>
              <a:ln w="0">
                <a:solidFill>
                  <a:srgbClr val="000000"/>
                </a:solidFill>
                <a:prstDash val="solid"/>
                <a:round/>
                <a:headEnd/>
                <a:tailEnd/>
              </a:ln>
            </p:spPr>
            <p:txBody>
              <a:bodyPr/>
              <a:lstStyle/>
              <a:p>
                <a:endParaRPr lang="es-ES_tradnl"/>
              </a:p>
            </p:txBody>
          </p:sp>
          <p:sp>
            <p:nvSpPr>
              <p:cNvPr id="13459" name="Freeform 24"/>
              <p:cNvSpPr>
                <a:spLocks/>
              </p:cNvSpPr>
              <p:nvPr/>
            </p:nvSpPr>
            <p:spPr bwMode="auto">
              <a:xfrm>
                <a:off x="4857" y="1614"/>
                <a:ext cx="56" cy="79"/>
              </a:xfrm>
              <a:custGeom>
                <a:avLst/>
                <a:gdLst>
                  <a:gd name="T0" fmla="*/ 10 w 56"/>
                  <a:gd name="T1" fmla="*/ 0 h 79"/>
                  <a:gd name="T2" fmla="*/ 24 w 56"/>
                  <a:gd name="T3" fmla="*/ 5 h 79"/>
                  <a:gd name="T4" fmla="*/ 47 w 56"/>
                  <a:gd name="T5" fmla="*/ 5 h 79"/>
                  <a:gd name="T6" fmla="*/ 56 w 56"/>
                  <a:gd name="T7" fmla="*/ 33 h 79"/>
                  <a:gd name="T8" fmla="*/ 47 w 56"/>
                  <a:gd name="T9" fmla="*/ 61 h 79"/>
                  <a:gd name="T10" fmla="*/ 38 w 56"/>
                  <a:gd name="T11" fmla="*/ 79 h 79"/>
                  <a:gd name="T12" fmla="*/ 19 w 56"/>
                  <a:gd name="T13" fmla="*/ 79 h 79"/>
                  <a:gd name="T14" fmla="*/ 19 w 56"/>
                  <a:gd name="T15" fmla="*/ 74 h 79"/>
                  <a:gd name="T16" fmla="*/ 5 w 56"/>
                  <a:gd name="T17" fmla="*/ 37 h 79"/>
                  <a:gd name="T18" fmla="*/ 0 w 56"/>
                  <a:gd name="T19" fmla="*/ 23 h 79"/>
                  <a:gd name="T20" fmla="*/ 5 w 56"/>
                  <a:gd name="T21" fmla="*/ 9 h 79"/>
                  <a:gd name="T22" fmla="*/ 10 w 5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9"/>
                  <a:gd name="T38" fmla="*/ 56 w 56"/>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9">
                    <a:moveTo>
                      <a:pt x="10" y="0"/>
                    </a:moveTo>
                    <a:lnTo>
                      <a:pt x="24" y="5"/>
                    </a:lnTo>
                    <a:lnTo>
                      <a:pt x="47" y="5"/>
                    </a:lnTo>
                    <a:lnTo>
                      <a:pt x="56" y="33"/>
                    </a:lnTo>
                    <a:lnTo>
                      <a:pt x="47" y="61"/>
                    </a:lnTo>
                    <a:lnTo>
                      <a:pt x="38" y="79"/>
                    </a:lnTo>
                    <a:lnTo>
                      <a:pt x="19" y="79"/>
                    </a:lnTo>
                    <a:lnTo>
                      <a:pt x="19" y="74"/>
                    </a:lnTo>
                    <a:lnTo>
                      <a:pt x="5" y="37"/>
                    </a:lnTo>
                    <a:lnTo>
                      <a:pt x="0" y="23"/>
                    </a:lnTo>
                    <a:lnTo>
                      <a:pt x="5" y="9"/>
                    </a:lnTo>
                    <a:lnTo>
                      <a:pt x="10" y="0"/>
                    </a:lnTo>
                    <a:close/>
                  </a:path>
                </a:pathLst>
              </a:custGeom>
              <a:solidFill>
                <a:srgbClr val="000000"/>
              </a:solidFill>
              <a:ln w="0">
                <a:solidFill>
                  <a:srgbClr val="000000"/>
                </a:solidFill>
                <a:prstDash val="solid"/>
                <a:round/>
                <a:headEnd/>
                <a:tailEnd/>
              </a:ln>
            </p:spPr>
            <p:txBody>
              <a:bodyPr/>
              <a:lstStyle/>
              <a:p>
                <a:endParaRPr lang="es-ES_tradnl"/>
              </a:p>
            </p:txBody>
          </p:sp>
          <p:sp>
            <p:nvSpPr>
              <p:cNvPr id="13460" name="Freeform 25"/>
              <p:cNvSpPr>
                <a:spLocks/>
              </p:cNvSpPr>
              <p:nvPr/>
            </p:nvSpPr>
            <p:spPr bwMode="auto">
              <a:xfrm>
                <a:off x="4825" y="1675"/>
                <a:ext cx="102" cy="503"/>
              </a:xfrm>
              <a:custGeom>
                <a:avLst/>
                <a:gdLst>
                  <a:gd name="T0" fmla="*/ 51 w 102"/>
                  <a:gd name="T1" fmla="*/ 9 h 503"/>
                  <a:gd name="T2" fmla="*/ 42 w 102"/>
                  <a:gd name="T3" fmla="*/ 41 h 503"/>
                  <a:gd name="T4" fmla="*/ 32 w 102"/>
                  <a:gd name="T5" fmla="*/ 107 h 503"/>
                  <a:gd name="T6" fmla="*/ 18 w 102"/>
                  <a:gd name="T7" fmla="*/ 237 h 503"/>
                  <a:gd name="T8" fmla="*/ 0 w 102"/>
                  <a:gd name="T9" fmla="*/ 447 h 503"/>
                  <a:gd name="T10" fmla="*/ 51 w 102"/>
                  <a:gd name="T11" fmla="*/ 503 h 503"/>
                  <a:gd name="T12" fmla="*/ 102 w 102"/>
                  <a:gd name="T13" fmla="*/ 442 h 503"/>
                  <a:gd name="T14" fmla="*/ 102 w 102"/>
                  <a:gd name="T15" fmla="*/ 358 h 503"/>
                  <a:gd name="T16" fmla="*/ 93 w 102"/>
                  <a:gd name="T17" fmla="*/ 191 h 503"/>
                  <a:gd name="T18" fmla="*/ 79 w 102"/>
                  <a:gd name="T19" fmla="*/ 65 h 503"/>
                  <a:gd name="T20" fmla="*/ 70 w 102"/>
                  <a:gd name="T21" fmla="*/ 0 h 503"/>
                  <a:gd name="T22" fmla="*/ 51 w 102"/>
                  <a:gd name="T23" fmla="*/ 9 h 5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503"/>
                  <a:gd name="T38" fmla="*/ 102 w 102"/>
                  <a:gd name="T39" fmla="*/ 503 h 5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503">
                    <a:moveTo>
                      <a:pt x="51" y="9"/>
                    </a:moveTo>
                    <a:lnTo>
                      <a:pt x="42" y="41"/>
                    </a:lnTo>
                    <a:lnTo>
                      <a:pt x="32" y="107"/>
                    </a:lnTo>
                    <a:lnTo>
                      <a:pt x="18" y="237"/>
                    </a:lnTo>
                    <a:lnTo>
                      <a:pt x="0" y="447"/>
                    </a:lnTo>
                    <a:lnTo>
                      <a:pt x="51" y="503"/>
                    </a:lnTo>
                    <a:lnTo>
                      <a:pt x="102" y="442"/>
                    </a:lnTo>
                    <a:lnTo>
                      <a:pt x="102" y="358"/>
                    </a:lnTo>
                    <a:lnTo>
                      <a:pt x="93" y="191"/>
                    </a:lnTo>
                    <a:lnTo>
                      <a:pt x="79" y="65"/>
                    </a:lnTo>
                    <a:lnTo>
                      <a:pt x="70" y="0"/>
                    </a:lnTo>
                    <a:lnTo>
                      <a:pt x="51" y="9"/>
                    </a:lnTo>
                    <a:close/>
                  </a:path>
                </a:pathLst>
              </a:custGeom>
              <a:solidFill>
                <a:srgbClr val="000000"/>
              </a:solidFill>
              <a:ln w="0">
                <a:solidFill>
                  <a:srgbClr val="000000"/>
                </a:solidFill>
                <a:prstDash val="solid"/>
                <a:round/>
                <a:headEnd/>
                <a:tailEnd/>
              </a:ln>
            </p:spPr>
            <p:txBody>
              <a:bodyPr/>
              <a:lstStyle/>
              <a:p>
                <a:endParaRPr lang="es-ES_tradnl"/>
              </a:p>
            </p:txBody>
          </p:sp>
          <p:sp>
            <p:nvSpPr>
              <p:cNvPr id="13461" name="Freeform 26"/>
              <p:cNvSpPr>
                <a:spLocks/>
              </p:cNvSpPr>
              <p:nvPr/>
            </p:nvSpPr>
            <p:spPr bwMode="auto">
              <a:xfrm>
                <a:off x="4899" y="2103"/>
                <a:ext cx="251" cy="178"/>
              </a:xfrm>
              <a:custGeom>
                <a:avLst/>
                <a:gdLst>
                  <a:gd name="T0" fmla="*/ 205 w 251"/>
                  <a:gd name="T1" fmla="*/ 5 h 178"/>
                  <a:gd name="T2" fmla="*/ 177 w 251"/>
                  <a:gd name="T3" fmla="*/ 10 h 178"/>
                  <a:gd name="T4" fmla="*/ 149 w 251"/>
                  <a:gd name="T5" fmla="*/ 24 h 178"/>
                  <a:gd name="T6" fmla="*/ 102 w 251"/>
                  <a:gd name="T7" fmla="*/ 28 h 178"/>
                  <a:gd name="T8" fmla="*/ 70 w 251"/>
                  <a:gd name="T9" fmla="*/ 38 h 178"/>
                  <a:gd name="T10" fmla="*/ 61 w 251"/>
                  <a:gd name="T11" fmla="*/ 38 h 178"/>
                  <a:gd name="T12" fmla="*/ 47 w 251"/>
                  <a:gd name="T13" fmla="*/ 52 h 178"/>
                  <a:gd name="T14" fmla="*/ 19 w 251"/>
                  <a:gd name="T15" fmla="*/ 89 h 178"/>
                  <a:gd name="T16" fmla="*/ 0 w 251"/>
                  <a:gd name="T17" fmla="*/ 136 h 178"/>
                  <a:gd name="T18" fmla="*/ 0 w 251"/>
                  <a:gd name="T19" fmla="*/ 150 h 178"/>
                  <a:gd name="T20" fmla="*/ 5 w 251"/>
                  <a:gd name="T21" fmla="*/ 154 h 178"/>
                  <a:gd name="T22" fmla="*/ 14 w 251"/>
                  <a:gd name="T23" fmla="*/ 154 h 178"/>
                  <a:gd name="T24" fmla="*/ 23 w 251"/>
                  <a:gd name="T25" fmla="*/ 150 h 178"/>
                  <a:gd name="T26" fmla="*/ 33 w 251"/>
                  <a:gd name="T27" fmla="*/ 136 h 178"/>
                  <a:gd name="T28" fmla="*/ 37 w 251"/>
                  <a:gd name="T29" fmla="*/ 150 h 178"/>
                  <a:gd name="T30" fmla="*/ 37 w 251"/>
                  <a:gd name="T31" fmla="*/ 164 h 178"/>
                  <a:gd name="T32" fmla="*/ 47 w 251"/>
                  <a:gd name="T33" fmla="*/ 168 h 178"/>
                  <a:gd name="T34" fmla="*/ 56 w 251"/>
                  <a:gd name="T35" fmla="*/ 168 h 178"/>
                  <a:gd name="T36" fmla="*/ 61 w 251"/>
                  <a:gd name="T37" fmla="*/ 164 h 178"/>
                  <a:gd name="T38" fmla="*/ 65 w 251"/>
                  <a:gd name="T39" fmla="*/ 173 h 178"/>
                  <a:gd name="T40" fmla="*/ 70 w 251"/>
                  <a:gd name="T41" fmla="*/ 178 h 178"/>
                  <a:gd name="T42" fmla="*/ 79 w 251"/>
                  <a:gd name="T43" fmla="*/ 178 h 178"/>
                  <a:gd name="T44" fmla="*/ 84 w 251"/>
                  <a:gd name="T45" fmla="*/ 173 h 178"/>
                  <a:gd name="T46" fmla="*/ 93 w 251"/>
                  <a:gd name="T47" fmla="*/ 178 h 178"/>
                  <a:gd name="T48" fmla="*/ 102 w 251"/>
                  <a:gd name="T49" fmla="*/ 178 h 178"/>
                  <a:gd name="T50" fmla="*/ 107 w 251"/>
                  <a:gd name="T51" fmla="*/ 173 h 178"/>
                  <a:gd name="T52" fmla="*/ 112 w 251"/>
                  <a:gd name="T53" fmla="*/ 164 h 178"/>
                  <a:gd name="T54" fmla="*/ 112 w 251"/>
                  <a:gd name="T55" fmla="*/ 159 h 178"/>
                  <a:gd name="T56" fmla="*/ 130 w 251"/>
                  <a:gd name="T57" fmla="*/ 122 h 178"/>
                  <a:gd name="T58" fmla="*/ 167 w 251"/>
                  <a:gd name="T59" fmla="*/ 112 h 178"/>
                  <a:gd name="T60" fmla="*/ 181 w 251"/>
                  <a:gd name="T61" fmla="*/ 108 h 178"/>
                  <a:gd name="T62" fmla="*/ 200 w 251"/>
                  <a:gd name="T63" fmla="*/ 94 h 178"/>
                  <a:gd name="T64" fmla="*/ 219 w 251"/>
                  <a:gd name="T65" fmla="*/ 84 h 178"/>
                  <a:gd name="T66" fmla="*/ 242 w 251"/>
                  <a:gd name="T67" fmla="*/ 70 h 178"/>
                  <a:gd name="T68" fmla="*/ 251 w 251"/>
                  <a:gd name="T69" fmla="*/ 66 h 178"/>
                  <a:gd name="T70" fmla="*/ 251 w 251"/>
                  <a:gd name="T71" fmla="*/ 56 h 178"/>
                  <a:gd name="T72" fmla="*/ 242 w 251"/>
                  <a:gd name="T73" fmla="*/ 33 h 178"/>
                  <a:gd name="T74" fmla="*/ 232 w 251"/>
                  <a:gd name="T75" fmla="*/ 14 h 178"/>
                  <a:gd name="T76" fmla="*/ 223 w 251"/>
                  <a:gd name="T77" fmla="*/ 5 h 178"/>
                  <a:gd name="T78" fmla="*/ 214 w 251"/>
                  <a:gd name="T79" fmla="*/ 0 h 178"/>
                  <a:gd name="T80" fmla="*/ 205 w 251"/>
                  <a:gd name="T81" fmla="*/ 5 h 1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1"/>
                  <a:gd name="T124" fmla="*/ 0 h 178"/>
                  <a:gd name="T125" fmla="*/ 251 w 251"/>
                  <a:gd name="T126" fmla="*/ 178 h 1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1" h="178">
                    <a:moveTo>
                      <a:pt x="205" y="5"/>
                    </a:moveTo>
                    <a:lnTo>
                      <a:pt x="177" y="10"/>
                    </a:lnTo>
                    <a:lnTo>
                      <a:pt x="149" y="24"/>
                    </a:lnTo>
                    <a:lnTo>
                      <a:pt x="102" y="28"/>
                    </a:lnTo>
                    <a:lnTo>
                      <a:pt x="70" y="38"/>
                    </a:lnTo>
                    <a:lnTo>
                      <a:pt x="61" y="38"/>
                    </a:lnTo>
                    <a:lnTo>
                      <a:pt x="47" y="52"/>
                    </a:lnTo>
                    <a:lnTo>
                      <a:pt x="19" y="89"/>
                    </a:lnTo>
                    <a:lnTo>
                      <a:pt x="0" y="136"/>
                    </a:lnTo>
                    <a:lnTo>
                      <a:pt x="0" y="150"/>
                    </a:lnTo>
                    <a:lnTo>
                      <a:pt x="5" y="154"/>
                    </a:lnTo>
                    <a:lnTo>
                      <a:pt x="14" y="154"/>
                    </a:lnTo>
                    <a:lnTo>
                      <a:pt x="23" y="150"/>
                    </a:lnTo>
                    <a:lnTo>
                      <a:pt x="33" y="136"/>
                    </a:lnTo>
                    <a:lnTo>
                      <a:pt x="37" y="150"/>
                    </a:lnTo>
                    <a:lnTo>
                      <a:pt x="37" y="164"/>
                    </a:lnTo>
                    <a:lnTo>
                      <a:pt x="47" y="168"/>
                    </a:lnTo>
                    <a:lnTo>
                      <a:pt x="56" y="168"/>
                    </a:lnTo>
                    <a:lnTo>
                      <a:pt x="61" y="164"/>
                    </a:lnTo>
                    <a:lnTo>
                      <a:pt x="65" y="173"/>
                    </a:lnTo>
                    <a:lnTo>
                      <a:pt x="70" y="178"/>
                    </a:lnTo>
                    <a:lnTo>
                      <a:pt x="79" y="178"/>
                    </a:lnTo>
                    <a:lnTo>
                      <a:pt x="84" y="173"/>
                    </a:lnTo>
                    <a:lnTo>
                      <a:pt x="93" y="178"/>
                    </a:lnTo>
                    <a:lnTo>
                      <a:pt x="102" y="178"/>
                    </a:lnTo>
                    <a:lnTo>
                      <a:pt x="107" y="173"/>
                    </a:lnTo>
                    <a:lnTo>
                      <a:pt x="112" y="164"/>
                    </a:lnTo>
                    <a:lnTo>
                      <a:pt x="112" y="159"/>
                    </a:lnTo>
                    <a:lnTo>
                      <a:pt x="130" y="122"/>
                    </a:lnTo>
                    <a:lnTo>
                      <a:pt x="167" y="112"/>
                    </a:lnTo>
                    <a:lnTo>
                      <a:pt x="181" y="108"/>
                    </a:lnTo>
                    <a:lnTo>
                      <a:pt x="200" y="94"/>
                    </a:lnTo>
                    <a:lnTo>
                      <a:pt x="219" y="84"/>
                    </a:lnTo>
                    <a:lnTo>
                      <a:pt x="242" y="70"/>
                    </a:lnTo>
                    <a:lnTo>
                      <a:pt x="251" y="66"/>
                    </a:lnTo>
                    <a:lnTo>
                      <a:pt x="251" y="56"/>
                    </a:lnTo>
                    <a:lnTo>
                      <a:pt x="242" y="33"/>
                    </a:lnTo>
                    <a:lnTo>
                      <a:pt x="232" y="14"/>
                    </a:lnTo>
                    <a:lnTo>
                      <a:pt x="223" y="5"/>
                    </a:lnTo>
                    <a:lnTo>
                      <a:pt x="214" y="0"/>
                    </a:lnTo>
                    <a:lnTo>
                      <a:pt x="205" y="5"/>
                    </a:lnTo>
                    <a:close/>
                  </a:path>
                </a:pathLst>
              </a:custGeom>
              <a:solidFill>
                <a:srgbClr val="FFFFFF"/>
              </a:solidFill>
              <a:ln w="0">
                <a:solidFill>
                  <a:srgbClr val="000000"/>
                </a:solidFill>
                <a:prstDash val="solid"/>
                <a:round/>
                <a:headEnd/>
                <a:tailEnd/>
              </a:ln>
            </p:spPr>
            <p:txBody>
              <a:bodyPr/>
              <a:lstStyle/>
              <a:p>
                <a:endParaRPr lang="es-ES_tradnl"/>
              </a:p>
            </p:txBody>
          </p:sp>
          <p:sp>
            <p:nvSpPr>
              <p:cNvPr id="13462" name="Freeform 27"/>
              <p:cNvSpPr>
                <a:spLocks/>
              </p:cNvSpPr>
              <p:nvPr/>
            </p:nvSpPr>
            <p:spPr bwMode="auto">
              <a:xfrm>
                <a:off x="4932" y="2169"/>
                <a:ext cx="18" cy="70"/>
              </a:xfrm>
              <a:custGeom>
                <a:avLst/>
                <a:gdLst>
                  <a:gd name="T0" fmla="*/ 0 w 18"/>
                  <a:gd name="T1" fmla="*/ 70 h 70"/>
                  <a:gd name="T2" fmla="*/ 0 w 18"/>
                  <a:gd name="T3" fmla="*/ 42 h 70"/>
                  <a:gd name="T4" fmla="*/ 9 w 18"/>
                  <a:gd name="T5" fmla="*/ 18 h 70"/>
                  <a:gd name="T6" fmla="*/ 18 w 18"/>
                  <a:gd name="T7" fmla="*/ 0 h 70"/>
                  <a:gd name="T8" fmla="*/ 0 60000 65536"/>
                  <a:gd name="T9" fmla="*/ 0 60000 65536"/>
                  <a:gd name="T10" fmla="*/ 0 60000 65536"/>
                  <a:gd name="T11" fmla="*/ 0 60000 65536"/>
                  <a:gd name="T12" fmla="*/ 0 w 18"/>
                  <a:gd name="T13" fmla="*/ 0 h 70"/>
                  <a:gd name="T14" fmla="*/ 18 w 18"/>
                  <a:gd name="T15" fmla="*/ 70 h 70"/>
                </a:gdLst>
                <a:ahLst/>
                <a:cxnLst>
                  <a:cxn ang="T8">
                    <a:pos x="T0" y="T1"/>
                  </a:cxn>
                  <a:cxn ang="T9">
                    <a:pos x="T2" y="T3"/>
                  </a:cxn>
                  <a:cxn ang="T10">
                    <a:pos x="T4" y="T5"/>
                  </a:cxn>
                  <a:cxn ang="T11">
                    <a:pos x="T6" y="T7"/>
                  </a:cxn>
                </a:cxnLst>
                <a:rect l="T12" t="T13" r="T14" b="T15"/>
                <a:pathLst>
                  <a:path w="18" h="70">
                    <a:moveTo>
                      <a:pt x="0" y="70"/>
                    </a:moveTo>
                    <a:lnTo>
                      <a:pt x="0" y="42"/>
                    </a:lnTo>
                    <a:lnTo>
                      <a:pt x="9" y="18"/>
                    </a:lnTo>
                    <a:lnTo>
                      <a:pt x="18" y="0"/>
                    </a:lnTo>
                  </a:path>
                </a:pathLst>
              </a:custGeom>
              <a:noFill/>
              <a:ln w="0">
                <a:solidFill>
                  <a:srgbClr val="000000"/>
                </a:solidFill>
                <a:prstDash val="solid"/>
                <a:round/>
                <a:headEnd/>
                <a:tailEnd/>
              </a:ln>
            </p:spPr>
            <p:txBody>
              <a:bodyPr/>
              <a:lstStyle/>
              <a:p>
                <a:endParaRPr lang="es-ES_tradnl"/>
              </a:p>
            </p:txBody>
          </p:sp>
          <p:sp>
            <p:nvSpPr>
              <p:cNvPr id="13463" name="Freeform 28"/>
              <p:cNvSpPr>
                <a:spLocks/>
              </p:cNvSpPr>
              <p:nvPr/>
            </p:nvSpPr>
            <p:spPr bwMode="auto">
              <a:xfrm>
                <a:off x="4960" y="2187"/>
                <a:ext cx="9" cy="80"/>
              </a:xfrm>
              <a:custGeom>
                <a:avLst/>
                <a:gdLst>
                  <a:gd name="T0" fmla="*/ 0 w 9"/>
                  <a:gd name="T1" fmla="*/ 80 h 80"/>
                  <a:gd name="T2" fmla="*/ 0 w 9"/>
                  <a:gd name="T3" fmla="*/ 56 h 80"/>
                  <a:gd name="T4" fmla="*/ 9 w 9"/>
                  <a:gd name="T5" fmla="*/ 0 h 80"/>
                  <a:gd name="T6" fmla="*/ 0 60000 65536"/>
                  <a:gd name="T7" fmla="*/ 0 60000 65536"/>
                  <a:gd name="T8" fmla="*/ 0 60000 65536"/>
                  <a:gd name="T9" fmla="*/ 0 w 9"/>
                  <a:gd name="T10" fmla="*/ 0 h 80"/>
                  <a:gd name="T11" fmla="*/ 9 w 9"/>
                  <a:gd name="T12" fmla="*/ 80 h 80"/>
                </a:gdLst>
                <a:ahLst/>
                <a:cxnLst>
                  <a:cxn ang="T6">
                    <a:pos x="T0" y="T1"/>
                  </a:cxn>
                  <a:cxn ang="T7">
                    <a:pos x="T2" y="T3"/>
                  </a:cxn>
                  <a:cxn ang="T8">
                    <a:pos x="T4" y="T5"/>
                  </a:cxn>
                </a:cxnLst>
                <a:rect l="T9" t="T10" r="T11" b="T12"/>
                <a:pathLst>
                  <a:path w="9" h="80">
                    <a:moveTo>
                      <a:pt x="0" y="80"/>
                    </a:moveTo>
                    <a:lnTo>
                      <a:pt x="0" y="56"/>
                    </a:lnTo>
                    <a:lnTo>
                      <a:pt x="9" y="0"/>
                    </a:lnTo>
                  </a:path>
                </a:pathLst>
              </a:custGeom>
              <a:noFill/>
              <a:ln w="0">
                <a:solidFill>
                  <a:srgbClr val="000000"/>
                </a:solidFill>
                <a:prstDash val="solid"/>
                <a:round/>
                <a:headEnd/>
                <a:tailEnd/>
              </a:ln>
            </p:spPr>
            <p:txBody>
              <a:bodyPr/>
              <a:lstStyle/>
              <a:p>
                <a:endParaRPr lang="es-ES_tradnl"/>
              </a:p>
            </p:txBody>
          </p:sp>
          <p:sp>
            <p:nvSpPr>
              <p:cNvPr id="13464" name="Freeform 29"/>
              <p:cNvSpPr>
                <a:spLocks/>
              </p:cNvSpPr>
              <p:nvPr/>
            </p:nvSpPr>
            <p:spPr bwMode="auto">
              <a:xfrm>
                <a:off x="4983" y="2211"/>
                <a:ext cx="14" cy="65"/>
              </a:xfrm>
              <a:custGeom>
                <a:avLst/>
                <a:gdLst>
                  <a:gd name="T0" fmla="*/ 0 w 14"/>
                  <a:gd name="T1" fmla="*/ 65 h 65"/>
                  <a:gd name="T2" fmla="*/ 4 w 14"/>
                  <a:gd name="T3" fmla="*/ 28 h 65"/>
                  <a:gd name="T4" fmla="*/ 14 w 14"/>
                  <a:gd name="T5" fmla="*/ 0 h 65"/>
                  <a:gd name="T6" fmla="*/ 0 60000 65536"/>
                  <a:gd name="T7" fmla="*/ 0 60000 65536"/>
                  <a:gd name="T8" fmla="*/ 0 60000 65536"/>
                  <a:gd name="T9" fmla="*/ 0 w 14"/>
                  <a:gd name="T10" fmla="*/ 0 h 65"/>
                  <a:gd name="T11" fmla="*/ 14 w 14"/>
                  <a:gd name="T12" fmla="*/ 65 h 65"/>
                </a:gdLst>
                <a:ahLst/>
                <a:cxnLst>
                  <a:cxn ang="T6">
                    <a:pos x="T0" y="T1"/>
                  </a:cxn>
                  <a:cxn ang="T7">
                    <a:pos x="T2" y="T3"/>
                  </a:cxn>
                  <a:cxn ang="T8">
                    <a:pos x="T4" y="T5"/>
                  </a:cxn>
                </a:cxnLst>
                <a:rect l="T9" t="T10" r="T11" b="T12"/>
                <a:pathLst>
                  <a:path w="14" h="65">
                    <a:moveTo>
                      <a:pt x="0" y="65"/>
                    </a:moveTo>
                    <a:lnTo>
                      <a:pt x="4" y="28"/>
                    </a:lnTo>
                    <a:lnTo>
                      <a:pt x="14" y="0"/>
                    </a:lnTo>
                  </a:path>
                </a:pathLst>
              </a:custGeom>
              <a:noFill/>
              <a:ln w="0">
                <a:solidFill>
                  <a:srgbClr val="000000"/>
                </a:solidFill>
                <a:prstDash val="solid"/>
                <a:round/>
                <a:headEnd/>
                <a:tailEnd/>
              </a:ln>
            </p:spPr>
            <p:txBody>
              <a:bodyPr/>
              <a:lstStyle/>
              <a:p>
                <a:endParaRPr lang="es-ES_tradnl"/>
              </a:p>
            </p:txBody>
          </p:sp>
          <p:sp>
            <p:nvSpPr>
              <p:cNvPr id="13465" name="Freeform 30"/>
              <p:cNvSpPr>
                <a:spLocks/>
              </p:cNvSpPr>
              <p:nvPr/>
            </p:nvSpPr>
            <p:spPr bwMode="auto">
              <a:xfrm>
                <a:off x="4760" y="1348"/>
                <a:ext cx="60" cy="112"/>
              </a:xfrm>
              <a:custGeom>
                <a:avLst/>
                <a:gdLst>
                  <a:gd name="T0" fmla="*/ 4 w 60"/>
                  <a:gd name="T1" fmla="*/ 19 h 112"/>
                  <a:gd name="T2" fmla="*/ 0 w 60"/>
                  <a:gd name="T3" fmla="*/ 42 h 112"/>
                  <a:gd name="T4" fmla="*/ 0 w 60"/>
                  <a:gd name="T5" fmla="*/ 65 h 112"/>
                  <a:gd name="T6" fmla="*/ 4 w 60"/>
                  <a:gd name="T7" fmla="*/ 89 h 112"/>
                  <a:gd name="T8" fmla="*/ 14 w 60"/>
                  <a:gd name="T9" fmla="*/ 107 h 112"/>
                  <a:gd name="T10" fmla="*/ 28 w 60"/>
                  <a:gd name="T11" fmla="*/ 112 h 112"/>
                  <a:gd name="T12" fmla="*/ 51 w 60"/>
                  <a:gd name="T13" fmla="*/ 98 h 112"/>
                  <a:gd name="T14" fmla="*/ 60 w 60"/>
                  <a:gd name="T15" fmla="*/ 28 h 112"/>
                  <a:gd name="T16" fmla="*/ 32 w 60"/>
                  <a:gd name="T17" fmla="*/ 0 h 112"/>
                  <a:gd name="T18" fmla="*/ 4 w 60"/>
                  <a:gd name="T19" fmla="*/ 19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2"/>
                  <a:gd name="T32" fmla="*/ 60 w 60"/>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2">
                    <a:moveTo>
                      <a:pt x="4" y="19"/>
                    </a:moveTo>
                    <a:lnTo>
                      <a:pt x="0" y="42"/>
                    </a:lnTo>
                    <a:lnTo>
                      <a:pt x="0" y="65"/>
                    </a:lnTo>
                    <a:lnTo>
                      <a:pt x="4" y="89"/>
                    </a:lnTo>
                    <a:lnTo>
                      <a:pt x="14" y="107"/>
                    </a:lnTo>
                    <a:lnTo>
                      <a:pt x="28" y="112"/>
                    </a:lnTo>
                    <a:lnTo>
                      <a:pt x="51" y="98"/>
                    </a:lnTo>
                    <a:lnTo>
                      <a:pt x="60" y="28"/>
                    </a:lnTo>
                    <a:lnTo>
                      <a:pt x="32" y="0"/>
                    </a:lnTo>
                    <a:lnTo>
                      <a:pt x="4" y="19"/>
                    </a:lnTo>
                    <a:close/>
                  </a:path>
                </a:pathLst>
              </a:custGeom>
              <a:solidFill>
                <a:srgbClr val="FFFFFF"/>
              </a:solidFill>
              <a:ln w="0">
                <a:solidFill>
                  <a:srgbClr val="000000"/>
                </a:solidFill>
                <a:prstDash val="solid"/>
                <a:round/>
                <a:headEnd/>
                <a:tailEnd/>
              </a:ln>
            </p:spPr>
            <p:txBody>
              <a:bodyPr/>
              <a:lstStyle/>
              <a:p>
                <a:endParaRPr lang="es-ES_tradnl"/>
              </a:p>
            </p:txBody>
          </p:sp>
          <p:sp>
            <p:nvSpPr>
              <p:cNvPr id="13466" name="Freeform 31"/>
              <p:cNvSpPr>
                <a:spLocks/>
              </p:cNvSpPr>
              <p:nvPr/>
            </p:nvSpPr>
            <p:spPr bwMode="auto">
              <a:xfrm>
                <a:off x="4969" y="1362"/>
                <a:ext cx="51" cy="89"/>
              </a:xfrm>
              <a:custGeom>
                <a:avLst/>
                <a:gdLst>
                  <a:gd name="T0" fmla="*/ 46 w 51"/>
                  <a:gd name="T1" fmla="*/ 0 h 89"/>
                  <a:gd name="T2" fmla="*/ 51 w 51"/>
                  <a:gd name="T3" fmla="*/ 28 h 89"/>
                  <a:gd name="T4" fmla="*/ 51 w 51"/>
                  <a:gd name="T5" fmla="*/ 56 h 89"/>
                  <a:gd name="T6" fmla="*/ 37 w 51"/>
                  <a:gd name="T7" fmla="*/ 84 h 89"/>
                  <a:gd name="T8" fmla="*/ 28 w 51"/>
                  <a:gd name="T9" fmla="*/ 89 h 89"/>
                  <a:gd name="T10" fmla="*/ 0 w 51"/>
                  <a:gd name="T11" fmla="*/ 65 h 89"/>
                  <a:gd name="T12" fmla="*/ 0 w 51"/>
                  <a:gd name="T13" fmla="*/ 14 h 89"/>
                  <a:gd name="T14" fmla="*/ 46 w 51"/>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89"/>
                  <a:gd name="T26" fmla="*/ 51 w 5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89">
                    <a:moveTo>
                      <a:pt x="46" y="0"/>
                    </a:moveTo>
                    <a:lnTo>
                      <a:pt x="51" y="28"/>
                    </a:lnTo>
                    <a:lnTo>
                      <a:pt x="51" y="56"/>
                    </a:lnTo>
                    <a:lnTo>
                      <a:pt x="37" y="84"/>
                    </a:lnTo>
                    <a:lnTo>
                      <a:pt x="28" y="89"/>
                    </a:lnTo>
                    <a:lnTo>
                      <a:pt x="0" y="65"/>
                    </a:lnTo>
                    <a:lnTo>
                      <a:pt x="0" y="14"/>
                    </a:lnTo>
                    <a:lnTo>
                      <a:pt x="46" y="0"/>
                    </a:lnTo>
                    <a:close/>
                  </a:path>
                </a:pathLst>
              </a:custGeom>
              <a:solidFill>
                <a:srgbClr val="FFFFFF"/>
              </a:solidFill>
              <a:ln w="0">
                <a:solidFill>
                  <a:srgbClr val="000000"/>
                </a:solidFill>
                <a:prstDash val="solid"/>
                <a:round/>
                <a:headEnd/>
                <a:tailEnd/>
              </a:ln>
            </p:spPr>
            <p:txBody>
              <a:bodyPr/>
              <a:lstStyle/>
              <a:p>
                <a:endParaRPr lang="es-ES_tradnl"/>
              </a:p>
            </p:txBody>
          </p:sp>
          <p:sp>
            <p:nvSpPr>
              <p:cNvPr id="13467" name="Freeform 32"/>
              <p:cNvSpPr>
                <a:spLocks/>
              </p:cNvSpPr>
              <p:nvPr/>
            </p:nvSpPr>
            <p:spPr bwMode="auto">
              <a:xfrm>
                <a:off x="4778" y="1232"/>
                <a:ext cx="228" cy="354"/>
              </a:xfrm>
              <a:custGeom>
                <a:avLst/>
                <a:gdLst>
                  <a:gd name="T0" fmla="*/ 0 w 228"/>
                  <a:gd name="T1" fmla="*/ 158 h 354"/>
                  <a:gd name="T2" fmla="*/ 0 w 228"/>
                  <a:gd name="T3" fmla="*/ 195 h 354"/>
                  <a:gd name="T4" fmla="*/ 10 w 228"/>
                  <a:gd name="T5" fmla="*/ 251 h 354"/>
                  <a:gd name="T6" fmla="*/ 19 w 228"/>
                  <a:gd name="T7" fmla="*/ 284 h 354"/>
                  <a:gd name="T8" fmla="*/ 33 w 228"/>
                  <a:gd name="T9" fmla="*/ 307 h 354"/>
                  <a:gd name="T10" fmla="*/ 47 w 228"/>
                  <a:gd name="T11" fmla="*/ 321 h 354"/>
                  <a:gd name="T12" fmla="*/ 65 w 228"/>
                  <a:gd name="T13" fmla="*/ 335 h 354"/>
                  <a:gd name="T14" fmla="*/ 84 w 228"/>
                  <a:gd name="T15" fmla="*/ 345 h 354"/>
                  <a:gd name="T16" fmla="*/ 107 w 228"/>
                  <a:gd name="T17" fmla="*/ 354 h 354"/>
                  <a:gd name="T18" fmla="*/ 117 w 228"/>
                  <a:gd name="T19" fmla="*/ 354 h 354"/>
                  <a:gd name="T20" fmla="*/ 135 w 228"/>
                  <a:gd name="T21" fmla="*/ 349 h 354"/>
                  <a:gd name="T22" fmla="*/ 149 w 228"/>
                  <a:gd name="T23" fmla="*/ 345 h 354"/>
                  <a:gd name="T24" fmla="*/ 168 w 228"/>
                  <a:gd name="T25" fmla="*/ 335 h 354"/>
                  <a:gd name="T26" fmla="*/ 186 w 228"/>
                  <a:gd name="T27" fmla="*/ 321 h 354"/>
                  <a:gd name="T28" fmla="*/ 200 w 228"/>
                  <a:gd name="T29" fmla="*/ 303 h 354"/>
                  <a:gd name="T30" fmla="*/ 209 w 228"/>
                  <a:gd name="T31" fmla="*/ 279 h 354"/>
                  <a:gd name="T32" fmla="*/ 219 w 228"/>
                  <a:gd name="T33" fmla="*/ 251 h 354"/>
                  <a:gd name="T34" fmla="*/ 223 w 228"/>
                  <a:gd name="T35" fmla="*/ 223 h 354"/>
                  <a:gd name="T36" fmla="*/ 228 w 228"/>
                  <a:gd name="T37" fmla="*/ 200 h 354"/>
                  <a:gd name="T38" fmla="*/ 228 w 228"/>
                  <a:gd name="T39" fmla="*/ 172 h 354"/>
                  <a:gd name="T40" fmla="*/ 223 w 228"/>
                  <a:gd name="T41" fmla="*/ 149 h 354"/>
                  <a:gd name="T42" fmla="*/ 223 w 228"/>
                  <a:gd name="T43" fmla="*/ 74 h 354"/>
                  <a:gd name="T44" fmla="*/ 191 w 228"/>
                  <a:gd name="T45" fmla="*/ 4 h 354"/>
                  <a:gd name="T46" fmla="*/ 117 w 228"/>
                  <a:gd name="T47" fmla="*/ 0 h 354"/>
                  <a:gd name="T48" fmla="*/ 10 w 228"/>
                  <a:gd name="T49" fmla="*/ 14 h 354"/>
                  <a:gd name="T50" fmla="*/ 0 w 228"/>
                  <a:gd name="T51" fmla="*/ 60 h 354"/>
                  <a:gd name="T52" fmla="*/ 0 w 228"/>
                  <a:gd name="T53" fmla="*/ 15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354"/>
                  <a:gd name="T83" fmla="*/ 228 w 22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354">
                    <a:moveTo>
                      <a:pt x="0" y="158"/>
                    </a:moveTo>
                    <a:lnTo>
                      <a:pt x="0" y="195"/>
                    </a:lnTo>
                    <a:lnTo>
                      <a:pt x="10" y="251"/>
                    </a:lnTo>
                    <a:lnTo>
                      <a:pt x="19" y="284"/>
                    </a:lnTo>
                    <a:lnTo>
                      <a:pt x="33" y="307"/>
                    </a:lnTo>
                    <a:lnTo>
                      <a:pt x="47" y="321"/>
                    </a:lnTo>
                    <a:lnTo>
                      <a:pt x="65" y="335"/>
                    </a:lnTo>
                    <a:lnTo>
                      <a:pt x="84" y="345"/>
                    </a:lnTo>
                    <a:lnTo>
                      <a:pt x="107" y="354"/>
                    </a:lnTo>
                    <a:lnTo>
                      <a:pt x="117" y="354"/>
                    </a:lnTo>
                    <a:lnTo>
                      <a:pt x="135" y="349"/>
                    </a:lnTo>
                    <a:lnTo>
                      <a:pt x="149" y="345"/>
                    </a:lnTo>
                    <a:lnTo>
                      <a:pt x="168" y="335"/>
                    </a:lnTo>
                    <a:lnTo>
                      <a:pt x="186" y="321"/>
                    </a:lnTo>
                    <a:lnTo>
                      <a:pt x="200" y="303"/>
                    </a:lnTo>
                    <a:lnTo>
                      <a:pt x="209" y="279"/>
                    </a:lnTo>
                    <a:lnTo>
                      <a:pt x="219" y="251"/>
                    </a:lnTo>
                    <a:lnTo>
                      <a:pt x="223" y="223"/>
                    </a:lnTo>
                    <a:lnTo>
                      <a:pt x="228" y="200"/>
                    </a:lnTo>
                    <a:lnTo>
                      <a:pt x="228" y="172"/>
                    </a:lnTo>
                    <a:lnTo>
                      <a:pt x="223" y="149"/>
                    </a:lnTo>
                    <a:lnTo>
                      <a:pt x="223" y="74"/>
                    </a:lnTo>
                    <a:lnTo>
                      <a:pt x="191" y="4"/>
                    </a:lnTo>
                    <a:lnTo>
                      <a:pt x="117" y="0"/>
                    </a:lnTo>
                    <a:lnTo>
                      <a:pt x="10" y="14"/>
                    </a:lnTo>
                    <a:lnTo>
                      <a:pt x="0" y="60"/>
                    </a:lnTo>
                    <a:lnTo>
                      <a:pt x="0" y="158"/>
                    </a:lnTo>
                    <a:close/>
                  </a:path>
                </a:pathLst>
              </a:custGeom>
              <a:solidFill>
                <a:srgbClr val="FFFFFF"/>
              </a:solidFill>
              <a:ln w="0">
                <a:solidFill>
                  <a:srgbClr val="000000"/>
                </a:solidFill>
                <a:prstDash val="solid"/>
                <a:round/>
                <a:headEnd/>
                <a:tailEnd/>
              </a:ln>
            </p:spPr>
            <p:txBody>
              <a:bodyPr/>
              <a:lstStyle/>
              <a:p>
                <a:endParaRPr lang="es-ES_tradnl"/>
              </a:p>
            </p:txBody>
          </p:sp>
          <p:sp>
            <p:nvSpPr>
              <p:cNvPr id="13468" name="Freeform 33"/>
              <p:cNvSpPr>
                <a:spLocks/>
              </p:cNvSpPr>
              <p:nvPr/>
            </p:nvSpPr>
            <p:spPr bwMode="auto">
              <a:xfrm>
                <a:off x="4751" y="1185"/>
                <a:ext cx="269" cy="210"/>
              </a:xfrm>
              <a:custGeom>
                <a:avLst/>
                <a:gdLst>
                  <a:gd name="T0" fmla="*/ 32 w 269"/>
                  <a:gd name="T1" fmla="*/ 210 h 210"/>
                  <a:gd name="T2" fmla="*/ 27 w 269"/>
                  <a:gd name="T3" fmla="*/ 200 h 210"/>
                  <a:gd name="T4" fmla="*/ 23 w 269"/>
                  <a:gd name="T5" fmla="*/ 196 h 210"/>
                  <a:gd name="T6" fmla="*/ 18 w 269"/>
                  <a:gd name="T7" fmla="*/ 196 h 210"/>
                  <a:gd name="T8" fmla="*/ 18 w 269"/>
                  <a:gd name="T9" fmla="*/ 191 h 210"/>
                  <a:gd name="T10" fmla="*/ 9 w 269"/>
                  <a:gd name="T11" fmla="*/ 191 h 210"/>
                  <a:gd name="T12" fmla="*/ 4 w 269"/>
                  <a:gd name="T13" fmla="*/ 168 h 210"/>
                  <a:gd name="T14" fmla="*/ 0 w 269"/>
                  <a:gd name="T15" fmla="*/ 140 h 210"/>
                  <a:gd name="T16" fmla="*/ 0 w 269"/>
                  <a:gd name="T17" fmla="*/ 112 h 210"/>
                  <a:gd name="T18" fmla="*/ 9 w 269"/>
                  <a:gd name="T19" fmla="*/ 79 h 210"/>
                  <a:gd name="T20" fmla="*/ 23 w 269"/>
                  <a:gd name="T21" fmla="*/ 51 h 210"/>
                  <a:gd name="T22" fmla="*/ 46 w 269"/>
                  <a:gd name="T23" fmla="*/ 23 h 210"/>
                  <a:gd name="T24" fmla="*/ 74 w 269"/>
                  <a:gd name="T25" fmla="*/ 9 h 210"/>
                  <a:gd name="T26" fmla="*/ 111 w 269"/>
                  <a:gd name="T27" fmla="*/ 0 h 210"/>
                  <a:gd name="T28" fmla="*/ 153 w 269"/>
                  <a:gd name="T29" fmla="*/ 0 h 210"/>
                  <a:gd name="T30" fmla="*/ 185 w 269"/>
                  <a:gd name="T31" fmla="*/ 5 h 210"/>
                  <a:gd name="T32" fmla="*/ 213 w 269"/>
                  <a:gd name="T33" fmla="*/ 19 h 210"/>
                  <a:gd name="T34" fmla="*/ 236 w 269"/>
                  <a:gd name="T35" fmla="*/ 33 h 210"/>
                  <a:gd name="T36" fmla="*/ 260 w 269"/>
                  <a:gd name="T37" fmla="*/ 61 h 210"/>
                  <a:gd name="T38" fmla="*/ 264 w 269"/>
                  <a:gd name="T39" fmla="*/ 84 h 210"/>
                  <a:gd name="T40" fmla="*/ 269 w 269"/>
                  <a:gd name="T41" fmla="*/ 117 h 210"/>
                  <a:gd name="T42" fmla="*/ 269 w 269"/>
                  <a:gd name="T43" fmla="*/ 149 h 210"/>
                  <a:gd name="T44" fmla="*/ 264 w 269"/>
                  <a:gd name="T45" fmla="*/ 177 h 210"/>
                  <a:gd name="T46" fmla="*/ 260 w 269"/>
                  <a:gd name="T47" fmla="*/ 182 h 210"/>
                  <a:gd name="T48" fmla="*/ 255 w 269"/>
                  <a:gd name="T49" fmla="*/ 191 h 210"/>
                  <a:gd name="T50" fmla="*/ 250 w 269"/>
                  <a:gd name="T51" fmla="*/ 196 h 210"/>
                  <a:gd name="T52" fmla="*/ 246 w 269"/>
                  <a:gd name="T53" fmla="*/ 196 h 210"/>
                  <a:gd name="T54" fmla="*/ 246 w 269"/>
                  <a:gd name="T55" fmla="*/ 186 h 210"/>
                  <a:gd name="T56" fmla="*/ 236 w 269"/>
                  <a:gd name="T57" fmla="*/ 149 h 210"/>
                  <a:gd name="T58" fmla="*/ 232 w 269"/>
                  <a:gd name="T59" fmla="*/ 121 h 210"/>
                  <a:gd name="T60" fmla="*/ 223 w 269"/>
                  <a:gd name="T61" fmla="*/ 98 h 210"/>
                  <a:gd name="T62" fmla="*/ 213 w 269"/>
                  <a:gd name="T63" fmla="*/ 89 h 210"/>
                  <a:gd name="T64" fmla="*/ 204 w 269"/>
                  <a:gd name="T65" fmla="*/ 84 h 210"/>
                  <a:gd name="T66" fmla="*/ 139 w 269"/>
                  <a:gd name="T67" fmla="*/ 75 h 210"/>
                  <a:gd name="T68" fmla="*/ 88 w 269"/>
                  <a:gd name="T69" fmla="*/ 79 h 210"/>
                  <a:gd name="T70" fmla="*/ 65 w 269"/>
                  <a:gd name="T71" fmla="*/ 89 h 210"/>
                  <a:gd name="T72" fmla="*/ 46 w 269"/>
                  <a:gd name="T73" fmla="*/ 107 h 210"/>
                  <a:gd name="T74" fmla="*/ 41 w 269"/>
                  <a:gd name="T75" fmla="*/ 135 h 210"/>
                  <a:gd name="T76" fmla="*/ 37 w 269"/>
                  <a:gd name="T77" fmla="*/ 172 h 210"/>
                  <a:gd name="T78" fmla="*/ 37 w 269"/>
                  <a:gd name="T79" fmla="*/ 205 h 210"/>
                  <a:gd name="T80" fmla="*/ 32 w 269"/>
                  <a:gd name="T81" fmla="*/ 210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9"/>
                  <a:gd name="T124" fmla="*/ 0 h 210"/>
                  <a:gd name="T125" fmla="*/ 269 w 269"/>
                  <a:gd name="T126" fmla="*/ 210 h 2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9" h="210">
                    <a:moveTo>
                      <a:pt x="32" y="210"/>
                    </a:moveTo>
                    <a:lnTo>
                      <a:pt x="27" y="200"/>
                    </a:lnTo>
                    <a:lnTo>
                      <a:pt x="23" y="196"/>
                    </a:lnTo>
                    <a:lnTo>
                      <a:pt x="18" y="196"/>
                    </a:lnTo>
                    <a:lnTo>
                      <a:pt x="18" y="191"/>
                    </a:lnTo>
                    <a:lnTo>
                      <a:pt x="9" y="191"/>
                    </a:lnTo>
                    <a:lnTo>
                      <a:pt x="4" y="168"/>
                    </a:lnTo>
                    <a:lnTo>
                      <a:pt x="0" y="140"/>
                    </a:lnTo>
                    <a:lnTo>
                      <a:pt x="0" y="112"/>
                    </a:lnTo>
                    <a:lnTo>
                      <a:pt x="9" y="79"/>
                    </a:lnTo>
                    <a:lnTo>
                      <a:pt x="23" y="51"/>
                    </a:lnTo>
                    <a:lnTo>
                      <a:pt x="46" y="23"/>
                    </a:lnTo>
                    <a:lnTo>
                      <a:pt x="74" y="9"/>
                    </a:lnTo>
                    <a:lnTo>
                      <a:pt x="111" y="0"/>
                    </a:lnTo>
                    <a:lnTo>
                      <a:pt x="153" y="0"/>
                    </a:lnTo>
                    <a:lnTo>
                      <a:pt x="185" y="5"/>
                    </a:lnTo>
                    <a:lnTo>
                      <a:pt x="213" y="19"/>
                    </a:lnTo>
                    <a:lnTo>
                      <a:pt x="236" y="33"/>
                    </a:lnTo>
                    <a:lnTo>
                      <a:pt x="260" y="61"/>
                    </a:lnTo>
                    <a:lnTo>
                      <a:pt x="264" y="84"/>
                    </a:lnTo>
                    <a:lnTo>
                      <a:pt x="269" y="117"/>
                    </a:lnTo>
                    <a:lnTo>
                      <a:pt x="269" y="149"/>
                    </a:lnTo>
                    <a:lnTo>
                      <a:pt x="264" y="177"/>
                    </a:lnTo>
                    <a:lnTo>
                      <a:pt x="260" y="182"/>
                    </a:lnTo>
                    <a:lnTo>
                      <a:pt x="255" y="191"/>
                    </a:lnTo>
                    <a:lnTo>
                      <a:pt x="250" y="196"/>
                    </a:lnTo>
                    <a:lnTo>
                      <a:pt x="246" y="196"/>
                    </a:lnTo>
                    <a:lnTo>
                      <a:pt x="246" y="186"/>
                    </a:lnTo>
                    <a:lnTo>
                      <a:pt x="236" y="149"/>
                    </a:lnTo>
                    <a:lnTo>
                      <a:pt x="232" y="121"/>
                    </a:lnTo>
                    <a:lnTo>
                      <a:pt x="223" y="98"/>
                    </a:lnTo>
                    <a:lnTo>
                      <a:pt x="213" y="89"/>
                    </a:lnTo>
                    <a:lnTo>
                      <a:pt x="204" y="84"/>
                    </a:lnTo>
                    <a:lnTo>
                      <a:pt x="139" y="75"/>
                    </a:lnTo>
                    <a:lnTo>
                      <a:pt x="88" y="79"/>
                    </a:lnTo>
                    <a:lnTo>
                      <a:pt x="65" y="89"/>
                    </a:lnTo>
                    <a:lnTo>
                      <a:pt x="46" y="107"/>
                    </a:lnTo>
                    <a:lnTo>
                      <a:pt x="41" y="135"/>
                    </a:lnTo>
                    <a:lnTo>
                      <a:pt x="37" y="172"/>
                    </a:lnTo>
                    <a:lnTo>
                      <a:pt x="37" y="205"/>
                    </a:lnTo>
                    <a:lnTo>
                      <a:pt x="32" y="210"/>
                    </a:lnTo>
                    <a:close/>
                  </a:path>
                </a:pathLst>
              </a:custGeom>
              <a:solidFill>
                <a:schemeClr val="bg1"/>
              </a:solidFill>
              <a:ln w="0">
                <a:solidFill>
                  <a:srgbClr val="000000"/>
                </a:solidFill>
                <a:prstDash val="solid"/>
                <a:round/>
                <a:headEnd/>
                <a:tailEnd/>
              </a:ln>
            </p:spPr>
            <p:txBody>
              <a:bodyPr/>
              <a:lstStyle/>
              <a:p>
                <a:endParaRPr lang="es-ES_tradnl"/>
              </a:p>
            </p:txBody>
          </p:sp>
          <p:sp>
            <p:nvSpPr>
              <p:cNvPr id="13469" name="Freeform 34"/>
              <p:cNvSpPr>
                <a:spLocks/>
              </p:cNvSpPr>
              <p:nvPr/>
            </p:nvSpPr>
            <p:spPr bwMode="auto">
              <a:xfrm>
                <a:off x="4811" y="1348"/>
                <a:ext cx="60" cy="37"/>
              </a:xfrm>
              <a:custGeom>
                <a:avLst/>
                <a:gdLst>
                  <a:gd name="T0" fmla="*/ 0 w 60"/>
                  <a:gd name="T1" fmla="*/ 5 h 37"/>
                  <a:gd name="T2" fmla="*/ 18 w 60"/>
                  <a:gd name="T3" fmla="*/ 0 h 37"/>
                  <a:gd name="T4" fmla="*/ 37 w 60"/>
                  <a:gd name="T5" fmla="*/ 0 h 37"/>
                  <a:gd name="T6" fmla="*/ 46 w 60"/>
                  <a:gd name="T7" fmla="*/ 5 h 37"/>
                  <a:gd name="T8" fmla="*/ 60 w 60"/>
                  <a:gd name="T9" fmla="*/ 19 h 37"/>
                  <a:gd name="T10" fmla="*/ 60 w 60"/>
                  <a:gd name="T11" fmla="*/ 37 h 37"/>
                  <a:gd name="T12" fmla="*/ 0 60000 65536"/>
                  <a:gd name="T13" fmla="*/ 0 60000 65536"/>
                  <a:gd name="T14" fmla="*/ 0 60000 65536"/>
                  <a:gd name="T15" fmla="*/ 0 60000 65536"/>
                  <a:gd name="T16" fmla="*/ 0 60000 65536"/>
                  <a:gd name="T17" fmla="*/ 0 60000 65536"/>
                  <a:gd name="T18" fmla="*/ 0 w 60"/>
                  <a:gd name="T19" fmla="*/ 0 h 37"/>
                  <a:gd name="T20" fmla="*/ 60 w 6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0" h="37">
                    <a:moveTo>
                      <a:pt x="0" y="5"/>
                    </a:moveTo>
                    <a:lnTo>
                      <a:pt x="18" y="0"/>
                    </a:lnTo>
                    <a:lnTo>
                      <a:pt x="37" y="0"/>
                    </a:lnTo>
                    <a:lnTo>
                      <a:pt x="46" y="5"/>
                    </a:lnTo>
                    <a:lnTo>
                      <a:pt x="60" y="19"/>
                    </a:lnTo>
                    <a:lnTo>
                      <a:pt x="60" y="37"/>
                    </a:lnTo>
                  </a:path>
                </a:pathLst>
              </a:custGeom>
              <a:noFill/>
              <a:ln w="0">
                <a:solidFill>
                  <a:srgbClr val="000000"/>
                </a:solidFill>
                <a:prstDash val="solid"/>
                <a:round/>
                <a:headEnd/>
                <a:tailEnd/>
              </a:ln>
            </p:spPr>
            <p:txBody>
              <a:bodyPr/>
              <a:lstStyle/>
              <a:p>
                <a:endParaRPr lang="es-ES_tradnl"/>
              </a:p>
            </p:txBody>
          </p:sp>
          <p:sp>
            <p:nvSpPr>
              <p:cNvPr id="13470" name="Freeform 35"/>
              <p:cNvSpPr>
                <a:spLocks/>
              </p:cNvSpPr>
              <p:nvPr/>
            </p:nvSpPr>
            <p:spPr bwMode="auto">
              <a:xfrm>
                <a:off x="4918" y="1344"/>
                <a:ext cx="51" cy="18"/>
              </a:xfrm>
              <a:custGeom>
                <a:avLst/>
                <a:gdLst>
                  <a:gd name="T0" fmla="*/ 0 w 51"/>
                  <a:gd name="T1" fmla="*/ 18 h 18"/>
                  <a:gd name="T2" fmla="*/ 9 w 51"/>
                  <a:gd name="T3" fmla="*/ 9 h 18"/>
                  <a:gd name="T4" fmla="*/ 23 w 51"/>
                  <a:gd name="T5" fmla="*/ 0 h 18"/>
                  <a:gd name="T6" fmla="*/ 37 w 51"/>
                  <a:gd name="T7" fmla="*/ 0 h 18"/>
                  <a:gd name="T8" fmla="*/ 51 w 51"/>
                  <a:gd name="T9" fmla="*/ 4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0" y="18"/>
                    </a:moveTo>
                    <a:lnTo>
                      <a:pt x="9" y="9"/>
                    </a:lnTo>
                    <a:lnTo>
                      <a:pt x="23" y="0"/>
                    </a:lnTo>
                    <a:lnTo>
                      <a:pt x="37" y="0"/>
                    </a:lnTo>
                    <a:lnTo>
                      <a:pt x="51" y="4"/>
                    </a:lnTo>
                  </a:path>
                </a:pathLst>
              </a:custGeom>
              <a:noFill/>
              <a:ln w="0">
                <a:solidFill>
                  <a:srgbClr val="000000"/>
                </a:solidFill>
                <a:prstDash val="solid"/>
                <a:round/>
                <a:headEnd/>
                <a:tailEnd/>
              </a:ln>
            </p:spPr>
            <p:txBody>
              <a:bodyPr/>
              <a:lstStyle/>
              <a:p>
                <a:endParaRPr lang="es-ES_tradnl"/>
              </a:p>
            </p:txBody>
          </p:sp>
          <p:sp>
            <p:nvSpPr>
              <p:cNvPr id="13471" name="Freeform 36"/>
              <p:cNvSpPr>
                <a:spLocks/>
              </p:cNvSpPr>
              <p:nvPr/>
            </p:nvSpPr>
            <p:spPr bwMode="auto">
              <a:xfrm>
                <a:off x="4918" y="1371"/>
                <a:ext cx="46" cy="14"/>
              </a:xfrm>
              <a:custGeom>
                <a:avLst/>
                <a:gdLst>
                  <a:gd name="T0" fmla="*/ 0 w 46"/>
                  <a:gd name="T1" fmla="*/ 10 h 14"/>
                  <a:gd name="T2" fmla="*/ 14 w 46"/>
                  <a:gd name="T3" fmla="*/ 5 h 14"/>
                  <a:gd name="T4" fmla="*/ 23 w 46"/>
                  <a:gd name="T5" fmla="*/ 0 h 14"/>
                  <a:gd name="T6" fmla="*/ 37 w 46"/>
                  <a:gd name="T7" fmla="*/ 0 h 14"/>
                  <a:gd name="T8" fmla="*/ 46 w 46"/>
                  <a:gd name="T9" fmla="*/ 10 h 14"/>
                  <a:gd name="T10" fmla="*/ 37 w 46"/>
                  <a:gd name="T11" fmla="*/ 10 h 14"/>
                  <a:gd name="T12" fmla="*/ 37 w 46"/>
                  <a:gd name="T13" fmla="*/ 5 h 14"/>
                  <a:gd name="T14" fmla="*/ 32 w 46"/>
                  <a:gd name="T15" fmla="*/ 10 h 14"/>
                  <a:gd name="T16" fmla="*/ 32 w 46"/>
                  <a:gd name="T17" fmla="*/ 14 h 14"/>
                  <a:gd name="T18" fmla="*/ 18 w 46"/>
                  <a:gd name="T19" fmla="*/ 14 h 14"/>
                  <a:gd name="T20" fmla="*/ 18 w 46"/>
                  <a:gd name="T21" fmla="*/ 5 h 14"/>
                  <a:gd name="T22" fmla="*/ 14 w 46"/>
                  <a:gd name="T23" fmla="*/ 10 h 14"/>
                  <a:gd name="T24" fmla="*/ 4 w 46"/>
                  <a:gd name="T25" fmla="*/ 10 h 14"/>
                  <a:gd name="T26" fmla="*/ 0 w 46"/>
                  <a:gd name="T27" fmla="*/ 1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4"/>
                  <a:gd name="T44" fmla="*/ 46 w 4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4">
                    <a:moveTo>
                      <a:pt x="0" y="10"/>
                    </a:moveTo>
                    <a:lnTo>
                      <a:pt x="14" y="5"/>
                    </a:lnTo>
                    <a:lnTo>
                      <a:pt x="23" y="0"/>
                    </a:lnTo>
                    <a:lnTo>
                      <a:pt x="37" y="0"/>
                    </a:lnTo>
                    <a:lnTo>
                      <a:pt x="46" y="10"/>
                    </a:lnTo>
                    <a:lnTo>
                      <a:pt x="37" y="10"/>
                    </a:lnTo>
                    <a:lnTo>
                      <a:pt x="37" y="5"/>
                    </a:lnTo>
                    <a:lnTo>
                      <a:pt x="32" y="10"/>
                    </a:lnTo>
                    <a:lnTo>
                      <a:pt x="32" y="14"/>
                    </a:lnTo>
                    <a:lnTo>
                      <a:pt x="18" y="14"/>
                    </a:lnTo>
                    <a:lnTo>
                      <a:pt x="18" y="5"/>
                    </a:lnTo>
                    <a:lnTo>
                      <a:pt x="14" y="10"/>
                    </a:lnTo>
                    <a:lnTo>
                      <a:pt x="4" y="10"/>
                    </a:lnTo>
                    <a:lnTo>
                      <a:pt x="0" y="10"/>
                    </a:lnTo>
                    <a:close/>
                  </a:path>
                </a:pathLst>
              </a:custGeom>
              <a:solidFill>
                <a:srgbClr val="000000"/>
              </a:solidFill>
              <a:ln w="0">
                <a:solidFill>
                  <a:srgbClr val="000000"/>
                </a:solidFill>
                <a:prstDash val="solid"/>
                <a:round/>
                <a:headEnd/>
                <a:tailEnd/>
              </a:ln>
            </p:spPr>
            <p:txBody>
              <a:bodyPr/>
              <a:lstStyle/>
              <a:p>
                <a:endParaRPr lang="es-ES_tradnl"/>
              </a:p>
            </p:txBody>
          </p:sp>
          <p:sp>
            <p:nvSpPr>
              <p:cNvPr id="13472" name="Freeform 37"/>
              <p:cNvSpPr>
                <a:spLocks/>
              </p:cNvSpPr>
              <p:nvPr/>
            </p:nvSpPr>
            <p:spPr bwMode="auto">
              <a:xfrm>
                <a:off x="4871" y="1437"/>
                <a:ext cx="51" cy="14"/>
              </a:xfrm>
              <a:custGeom>
                <a:avLst/>
                <a:gdLst>
                  <a:gd name="T0" fmla="*/ 0 w 51"/>
                  <a:gd name="T1" fmla="*/ 4 h 14"/>
                  <a:gd name="T2" fmla="*/ 10 w 51"/>
                  <a:gd name="T3" fmla="*/ 9 h 14"/>
                  <a:gd name="T4" fmla="*/ 24 w 51"/>
                  <a:gd name="T5" fmla="*/ 14 h 14"/>
                  <a:gd name="T6" fmla="*/ 37 w 51"/>
                  <a:gd name="T7" fmla="*/ 14 h 14"/>
                  <a:gd name="T8" fmla="*/ 51 w 51"/>
                  <a:gd name="T9" fmla="*/ 0 h 14"/>
                  <a:gd name="T10" fmla="*/ 0 60000 65536"/>
                  <a:gd name="T11" fmla="*/ 0 60000 65536"/>
                  <a:gd name="T12" fmla="*/ 0 60000 65536"/>
                  <a:gd name="T13" fmla="*/ 0 60000 65536"/>
                  <a:gd name="T14" fmla="*/ 0 60000 65536"/>
                  <a:gd name="T15" fmla="*/ 0 w 51"/>
                  <a:gd name="T16" fmla="*/ 0 h 14"/>
                  <a:gd name="T17" fmla="*/ 51 w 51"/>
                  <a:gd name="T18" fmla="*/ 14 h 14"/>
                </a:gdLst>
                <a:ahLst/>
                <a:cxnLst>
                  <a:cxn ang="T10">
                    <a:pos x="T0" y="T1"/>
                  </a:cxn>
                  <a:cxn ang="T11">
                    <a:pos x="T2" y="T3"/>
                  </a:cxn>
                  <a:cxn ang="T12">
                    <a:pos x="T4" y="T5"/>
                  </a:cxn>
                  <a:cxn ang="T13">
                    <a:pos x="T6" y="T7"/>
                  </a:cxn>
                  <a:cxn ang="T14">
                    <a:pos x="T8" y="T9"/>
                  </a:cxn>
                </a:cxnLst>
                <a:rect l="T15" t="T16" r="T17" b="T18"/>
                <a:pathLst>
                  <a:path w="51" h="14">
                    <a:moveTo>
                      <a:pt x="0" y="4"/>
                    </a:moveTo>
                    <a:lnTo>
                      <a:pt x="10" y="9"/>
                    </a:lnTo>
                    <a:lnTo>
                      <a:pt x="24" y="14"/>
                    </a:lnTo>
                    <a:lnTo>
                      <a:pt x="37" y="14"/>
                    </a:lnTo>
                    <a:lnTo>
                      <a:pt x="51" y="0"/>
                    </a:lnTo>
                  </a:path>
                </a:pathLst>
              </a:custGeom>
              <a:noFill/>
              <a:ln w="0">
                <a:solidFill>
                  <a:srgbClr val="000000"/>
                </a:solidFill>
                <a:prstDash val="solid"/>
                <a:round/>
                <a:headEnd/>
                <a:tailEnd/>
              </a:ln>
            </p:spPr>
            <p:txBody>
              <a:bodyPr/>
              <a:lstStyle/>
              <a:p>
                <a:endParaRPr lang="es-ES_tradnl"/>
              </a:p>
            </p:txBody>
          </p:sp>
          <p:sp>
            <p:nvSpPr>
              <p:cNvPr id="13473" name="Freeform 38"/>
              <p:cNvSpPr>
                <a:spLocks/>
              </p:cNvSpPr>
              <p:nvPr/>
            </p:nvSpPr>
            <p:spPr bwMode="auto">
              <a:xfrm>
                <a:off x="4848" y="1479"/>
                <a:ext cx="88" cy="9"/>
              </a:xfrm>
              <a:custGeom>
                <a:avLst/>
                <a:gdLst>
                  <a:gd name="T0" fmla="*/ 0 w 88"/>
                  <a:gd name="T1" fmla="*/ 4 h 9"/>
                  <a:gd name="T2" fmla="*/ 14 w 88"/>
                  <a:gd name="T3" fmla="*/ 4 h 9"/>
                  <a:gd name="T4" fmla="*/ 37 w 88"/>
                  <a:gd name="T5" fmla="*/ 9 h 9"/>
                  <a:gd name="T6" fmla="*/ 56 w 88"/>
                  <a:gd name="T7" fmla="*/ 4 h 9"/>
                  <a:gd name="T8" fmla="*/ 74 w 88"/>
                  <a:gd name="T9" fmla="*/ 4 h 9"/>
                  <a:gd name="T10" fmla="*/ 88 w 88"/>
                  <a:gd name="T11" fmla="*/ 0 h 9"/>
                  <a:gd name="T12" fmla="*/ 0 60000 65536"/>
                  <a:gd name="T13" fmla="*/ 0 60000 65536"/>
                  <a:gd name="T14" fmla="*/ 0 60000 65536"/>
                  <a:gd name="T15" fmla="*/ 0 60000 65536"/>
                  <a:gd name="T16" fmla="*/ 0 60000 65536"/>
                  <a:gd name="T17" fmla="*/ 0 60000 65536"/>
                  <a:gd name="T18" fmla="*/ 0 w 88"/>
                  <a:gd name="T19" fmla="*/ 0 h 9"/>
                  <a:gd name="T20" fmla="*/ 88 w 8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8" h="9">
                    <a:moveTo>
                      <a:pt x="0" y="4"/>
                    </a:moveTo>
                    <a:lnTo>
                      <a:pt x="14" y="4"/>
                    </a:lnTo>
                    <a:lnTo>
                      <a:pt x="37" y="9"/>
                    </a:lnTo>
                    <a:lnTo>
                      <a:pt x="56" y="4"/>
                    </a:lnTo>
                    <a:lnTo>
                      <a:pt x="74" y="4"/>
                    </a:lnTo>
                    <a:lnTo>
                      <a:pt x="88" y="0"/>
                    </a:lnTo>
                  </a:path>
                </a:pathLst>
              </a:custGeom>
              <a:noFill/>
              <a:ln w="0">
                <a:solidFill>
                  <a:srgbClr val="000000"/>
                </a:solidFill>
                <a:prstDash val="solid"/>
                <a:round/>
                <a:headEnd/>
                <a:tailEnd/>
              </a:ln>
            </p:spPr>
            <p:txBody>
              <a:bodyPr/>
              <a:lstStyle/>
              <a:p>
                <a:endParaRPr lang="es-ES_tradnl"/>
              </a:p>
            </p:txBody>
          </p:sp>
          <p:sp>
            <p:nvSpPr>
              <p:cNvPr id="13474" name="Freeform 39"/>
              <p:cNvSpPr>
                <a:spLocks/>
              </p:cNvSpPr>
              <p:nvPr/>
            </p:nvSpPr>
            <p:spPr bwMode="auto">
              <a:xfrm>
                <a:off x="4848" y="1483"/>
                <a:ext cx="88" cy="24"/>
              </a:xfrm>
              <a:custGeom>
                <a:avLst/>
                <a:gdLst>
                  <a:gd name="T0" fmla="*/ 0 w 88"/>
                  <a:gd name="T1" fmla="*/ 0 h 24"/>
                  <a:gd name="T2" fmla="*/ 14 w 88"/>
                  <a:gd name="T3" fmla="*/ 14 h 24"/>
                  <a:gd name="T4" fmla="*/ 28 w 88"/>
                  <a:gd name="T5" fmla="*/ 24 h 24"/>
                  <a:gd name="T6" fmla="*/ 60 w 88"/>
                  <a:gd name="T7" fmla="*/ 24 h 24"/>
                  <a:gd name="T8" fmla="*/ 79 w 88"/>
                  <a:gd name="T9" fmla="*/ 14 h 24"/>
                  <a:gd name="T10" fmla="*/ 88 w 88"/>
                  <a:gd name="T11" fmla="*/ 0 h 24"/>
                  <a:gd name="T12" fmla="*/ 0 60000 65536"/>
                  <a:gd name="T13" fmla="*/ 0 60000 65536"/>
                  <a:gd name="T14" fmla="*/ 0 60000 65536"/>
                  <a:gd name="T15" fmla="*/ 0 60000 65536"/>
                  <a:gd name="T16" fmla="*/ 0 60000 65536"/>
                  <a:gd name="T17" fmla="*/ 0 60000 65536"/>
                  <a:gd name="T18" fmla="*/ 0 w 88"/>
                  <a:gd name="T19" fmla="*/ 0 h 24"/>
                  <a:gd name="T20" fmla="*/ 88 w 8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8" h="24">
                    <a:moveTo>
                      <a:pt x="0" y="0"/>
                    </a:moveTo>
                    <a:lnTo>
                      <a:pt x="14" y="14"/>
                    </a:lnTo>
                    <a:lnTo>
                      <a:pt x="28" y="24"/>
                    </a:lnTo>
                    <a:lnTo>
                      <a:pt x="60" y="24"/>
                    </a:lnTo>
                    <a:lnTo>
                      <a:pt x="79" y="14"/>
                    </a:lnTo>
                    <a:lnTo>
                      <a:pt x="88" y="0"/>
                    </a:lnTo>
                  </a:path>
                </a:pathLst>
              </a:custGeom>
              <a:noFill/>
              <a:ln w="0">
                <a:solidFill>
                  <a:srgbClr val="000000"/>
                </a:solidFill>
                <a:prstDash val="solid"/>
                <a:round/>
                <a:headEnd/>
                <a:tailEnd/>
              </a:ln>
            </p:spPr>
            <p:txBody>
              <a:bodyPr/>
              <a:lstStyle/>
              <a:p>
                <a:endParaRPr lang="es-ES_tradnl"/>
              </a:p>
            </p:txBody>
          </p:sp>
          <p:sp>
            <p:nvSpPr>
              <p:cNvPr id="13475" name="Freeform 40"/>
              <p:cNvSpPr>
                <a:spLocks/>
              </p:cNvSpPr>
              <p:nvPr/>
            </p:nvSpPr>
            <p:spPr bwMode="auto">
              <a:xfrm>
                <a:off x="4839" y="1474"/>
                <a:ext cx="14" cy="28"/>
              </a:xfrm>
              <a:custGeom>
                <a:avLst/>
                <a:gdLst>
                  <a:gd name="T0" fmla="*/ 14 w 14"/>
                  <a:gd name="T1" fmla="*/ 0 h 28"/>
                  <a:gd name="T2" fmla="*/ 9 w 14"/>
                  <a:gd name="T3" fmla="*/ 9 h 28"/>
                  <a:gd name="T4" fmla="*/ 4 w 14"/>
                  <a:gd name="T5" fmla="*/ 14 h 28"/>
                  <a:gd name="T6" fmla="*/ 0 w 14"/>
                  <a:gd name="T7" fmla="*/ 28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14" y="0"/>
                    </a:moveTo>
                    <a:lnTo>
                      <a:pt x="9" y="9"/>
                    </a:lnTo>
                    <a:lnTo>
                      <a:pt x="4" y="14"/>
                    </a:lnTo>
                    <a:lnTo>
                      <a:pt x="0" y="28"/>
                    </a:lnTo>
                  </a:path>
                </a:pathLst>
              </a:custGeom>
              <a:noFill/>
              <a:ln w="0">
                <a:solidFill>
                  <a:srgbClr val="000000"/>
                </a:solidFill>
                <a:prstDash val="solid"/>
                <a:round/>
                <a:headEnd/>
                <a:tailEnd/>
              </a:ln>
            </p:spPr>
            <p:txBody>
              <a:bodyPr/>
              <a:lstStyle/>
              <a:p>
                <a:endParaRPr lang="es-ES_tradnl"/>
              </a:p>
            </p:txBody>
          </p:sp>
          <p:sp>
            <p:nvSpPr>
              <p:cNvPr id="13476" name="Freeform 41"/>
              <p:cNvSpPr>
                <a:spLocks/>
              </p:cNvSpPr>
              <p:nvPr/>
            </p:nvSpPr>
            <p:spPr bwMode="auto">
              <a:xfrm>
                <a:off x="4936" y="1474"/>
                <a:ext cx="5" cy="23"/>
              </a:xfrm>
              <a:custGeom>
                <a:avLst/>
                <a:gdLst>
                  <a:gd name="T0" fmla="*/ 0 w 5"/>
                  <a:gd name="T1" fmla="*/ 0 h 23"/>
                  <a:gd name="T2" fmla="*/ 5 w 5"/>
                  <a:gd name="T3" fmla="*/ 9 h 23"/>
                  <a:gd name="T4" fmla="*/ 5 w 5"/>
                  <a:gd name="T5" fmla="*/ 23 h 23"/>
                  <a:gd name="T6" fmla="*/ 0 60000 65536"/>
                  <a:gd name="T7" fmla="*/ 0 60000 65536"/>
                  <a:gd name="T8" fmla="*/ 0 60000 65536"/>
                  <a:gd name="T9" fmla="*/ 0 w 5"/>
                  <a:gd name="T10" fmla="*/ 0 h 23"/>
                  <a:gd name="T11" fmla="*/ 5 w 5"/>
                  <a:gd name="T12" fmla="*/ 23 h 23"/>
                </a:gdLst>
                <a:ahLst/>
                <a:cxnLst>
                  <a:cxn ang="T6">
                    <a:pos x="T0" y="T1"/>
                  </a:cxn>
                  <a:cxn ang="T7">
                    <a:pos x="T2" y="T3"/>
                  </a:cxn>
                  <a:cxn ang="T8">
                    <a:pos x="T4" y="T5"/>
                  </a:cxn>
                </a:cxnLst>
                <a:rect l="T9" t="T10" r="T11" b="T12"/>
                <a:pathLst>
                  <a:path w="5" h="23">
                    <a:moveTo>
                      <a:pt x="0" y="0"/>
                    </a:moveTo>
                    <a:lnTo>
                      <a:pt x="5" y="9"/>
                    </a:lnTo>
                    <a:lnTo>
                      <a:pt x="5" y="23"/>
                    </a:lnTo>
                  </a:path>
                </a:pathLst>
              </a:custGeom>
              <a:noFill/>
              <a:ln w="0">
                <a:solidFill>
                  <a:srgbClr val="000000"/>
                </a:solidFill>
                <a:prstDash val="solid"/>
                <a:round/>
                <a:headEnd/>
                <a:tailEnd/>
              </a:ln>
            </p:spPr>
            <p:txBody>
              <a:bodyPr/>
              <a:lstStyle/>
              <a:p>
                <a:endParaRPr lang="es-ES_tradnl"/>
              </a:p>
            </p:txBody>
          </p:sp>
          <p:sp>
            <p:nvSpPr>
              <p:cNvPr id="13477" name="Freeform 42"/>
              <p:cNvSpPr>
                <a:spLocks/>
              </p:cNvSpPr>
              <p:nvPr/>
            </p:nvSpPr>
            <p:spPr bwMode="auto">
              <a:xfrm>
                <a:off x="4876" y="1516"/>
                <a:ext cx="46" cy="5"/>
              </a:xfrm>
              <a:custGeom>
                <a:avLst/>
                <a:gdLst>
                  <a:gd name="T0" fmla="*/ 0 w 46"/>
                  <a:gd name="T1" fmla="*/ 5 h 5"/>
                  <a:gd name="T2" fmla="*/ 37 w 46"/>
                  <a:gd name="T3" fmla="*/ 5 h 5"/>
                  <a:gd name="T4" fmla="*/ 46 w 46"/>
                  <a:gd name="T5" fmla="*/ 0 h 5"/>
                  <a:gd name="T6" fmla="*/ 0 60000 65536"/>
                  <a:gd name="T7" fmla="*/ 0 60000 65536"/>
                  <a:gd name="T8" fmla="*/ 0 60000 65536"/>
                  <a:gd name="T9" fmla="*/ 0 w 46"/>
                  <a:gd name="T10" fmla="*/ 0 h 5"/>
                  <a:gd name="T11" fmla="*/ 46 w 46"/>
                  <a:gd name="T12" fmla="*/ 5 h 5"/>
                </a:gdLst>
                <a:ahLst/>
                <a:cxnLst>
                  <a:cxn ang="T6">
                    <a:pos x="T0" y="T1"/>
                  </a:cxn>
                  <a:cxn ang="T7">
                    <a:pos x="T2" y="T3"/>
                  </a:cxn>
                  <a:cxn ang="T8">
                    <a:pos x="T4" y="T5"/>
                  </a:cxn>
                </a:cxnLst>
                <a:rect l="T9" t="T10" r="T11" b="T12"/>
                <a:pathLst>
                  <a:path w="46" h="5">
                    <a:moveTo>
                      <a:pt x="0" y="5"/>
                    </a:moveTo>
                    <a:lnTo>
                      <a:pt x="37" y="5"/>
                    </a:lnTo>
                    <a:lnTo>
                      <a:pt x="46" y="0"/>
                    </a:lnTo>
                  </a:path>
                </a:pathLst>
              </a:custGeom>
              <a:noFill/>
              <a:ln w="0">
                <a:solidFill>
                  <a:srgbClr val="000000"/>
                </a:solidFill>
                <a:prstDash val="solid"/>
                <a:round/>
                <a:headEnd/>
                <a:tailEnd/>
              </a:ln>
            </p:spPr>
            <p:txBody>
              <a:bodyPr/>
              <a:lstStyle/>
              <a:p>
                <a:endParaRPr lang="es-ES_tradnl"/>
              </a:p>
            </p:txBody>
          </p:sp>
          <p:sp>
            <p:nvSpPr>
              <p:cNvPr id="13478" name="Freeform 43"/>
              <p:cNvSpPr>
                <a:spLocks/>
              </p:cNvSpPr>
              <p:nvPr/>
            </p:nvSpPr>
            <p:spPr bwMode="auto">
              <a:xfrm>
                <a:off x="4816" y="1376"/>
                <a:ext cx="41" cy="14"/>
              </a:xfrm>
              <a:custGeom>
                <a:avLst/>
                <a:gdLst>
                  <a:gd name="T0" fmla="*/ 0 w 41"/>
                  <a:gd name="T1" fmla="*/ 9 h 14"/>
                  <a:gd name="T2" fmla="*/ 18 w 41"/>
                  <a:gd name="T3" fmla="*/ 0 h 14"/>
                  <a:gd name="T4" fmla="*/ 37 w 41"/>
                  <a:gd name="T5" fmla="*/ 0 h 14"/>
                  <a:gd name="T6" fmla="*/ 41 w 41"/>
                  <a:gd name="T7" fmla="*/ 5 h 14"/>
                  <a:gd name="T8" fmla="*/ 37 w 41"/>
                  <a:gd name="T9" fmla="*/ 9 h 14"/>
                  <a:gd name="T10" fmla="*/ 37 w 41"/>
                  <a:gd name="T11" fmla="*/ 5 h 14"/>
                  <a:gd name="T12" fmla="*/ 32 w 41"/>
                  <a:gd name="T13" fmla="*/ 5 h 14"/>
                  <a:gd name="T14" fmla="*/ 27 w 41"/>
                  <a:gd name="T15" fmla="*/ 9 h 14"/>
                  <a:gd name="T16" fmla="*/ 27 w 41"/>
                  <a:gd name="T17" fmla="*/ 14 h 14"/>
                  <a:gd name="T18" fmla="*/ 18 w 41"/>
                  <a:gd name="T19" fmla="*/ 14 h 14"/>
                  <a:gd name="T20" fmla="*/ 13 w 41"/>
                  <a:gd name="T21" fmla="*/ 9 h 14"/>
                  <a:gd name="T22" fmla="*/ 13 w 41"/>
                  <a:gd name="T23" fmla="*/ 5 h 14"/>
                  <a:gd name="T24" fmla="*/ 9 w 41"/>
                  <a:gd name="T25" fmla="*/ 5 h 14"/>
                  <a:gd name="T26" fmla="*/ 0 w 41"/>
                  <a:gd name="T27" fmla="*/ 9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4"/>
                  <a:gd name="T44" fmla="*/ 41 w 41"/>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4">
                    <a:moveTo>
                      <a:pt x="0" y="9"/>
                    </a:moveTo>
                    <a:lnTo>
                      <a:pt x="18" y="0"/>
                    </a:lnTo>
                    <a:lnTo>
                      <a:pt x="37" y="0"/>
                    </a:lnTo>
                    <a:lnTo>
                      <a:pt x="41" y="5"/>
                    </a:lnTo>
                    <a:lnTo>
                      <a:pt x="37" y="9"/>
                    </a:lnTo>
                    <a:lnTo>
                      <a:pt x="37" y="5"/>
                    </a:lnTo>
                    <a:lnTo>
                      <a:pt x="32" y="5"/>
                    </a:lnTo>
                    <a:lnTo>
                      <a:pt x="27" y="9"/>
                    </a:lnTo>
                    <a:lnTo>
                      <a:pt x="27" y="14"/>
                    </a:lnTo>
                    <a:lnTo>
                      <a:pt x="18" y="14"/>
                    </a:lnTo>
                    <a:lnTo>
                      <a:pt x="13" y="9"/>
                    </a:lnTo>
                    <a:lnTo>
                      <a:pt x="13" y="5"/>
                    </a:lnTo>
                    <a:lnTo>
                      <a:pt x="9" y="5"/>
                    </a:lnTo>
                    <a:lnTo>
                      <a:pt x="0" y="9"/>
                    </a:lnTo>
                    <a:close/>
                  </a:path>
                </a:pathLst>
              </a:custGeom>
              <a:solidFill>
                <a:srgbClr val="000000"/>
              </a:solidFill>
              <a:ln w="0">
                <a:solidFill>
                  <a:srgbClr val="000000"/>
                </a:solidFill>
                <a:prstDash val="solid"/>
                <a:round/>
                <a:headEnd/>
                <a:tailEnd/>
              </a:ln>
            </p:spPr>
            <p:txBody>
              <a:bodyPr/>
              <a:lstStyle/>
              <a:p>
                <a:endParaRPr lang="es-ES_tradnl"/>
              </a:p>
            </p:txBody>
          </p:sp>
        </p:grpSp>
        <p:graphicFrame>
          <p:nvGraphicFramePr>
            <p:cNvPr id="13316" name="Object 4"/>
            <p:cNvGraphicFramePr>
              <a:graphicFrameLocks noChangeAspect="1"/>
            </p:cNvGraphicFramePr>
            <p:nvPr/>
          </p:nvGraphicFramePr>
          <p:xfrm>
            <a:off x="4196" y="2355"/>
            <a:ext cx="420" cy="1170"/>
          </p:xfrm>
          <a:graphic>
            <a:graphicData uri="http://schemas.openxmlformats.org/presentationml/2006/ole">
              <p:oleObj spid="_x0000_s13316" name="Dibujo" r:id="rId5" imgW="1924200" imgH="5372280" progId="Presentations.Drawing.17">
                <p:embed/>
              </p:oleObj>
            </a:graphicData>
          </a:graphic>
        </p:graphicFrame>
        <p:sp>
          <p:nvSpPr>
            <p:cNvPr id="13407" name="Line 45"/>
            <p:cNvSpPr>
              <a:spLocks noChangeShapeType="1"/>
            </p:cNvSpPr>
            <p:nvPr/>
          </p:nvSpPr>
          <p:spPr bwMode="auto">
            <a:xfrm>
              <a:off x="3053" y="3522"/>
              <a:ext cx="613" cy="0"/>
            </a:xfrm>
            <a:prstGeom prst="line">
              <a:avLst/>
            </a:prstGeom>
            <a:noFill/>
            <a:ln w="38100">
              <a:solidFill>
                <a:schemeClr val="tx1"/>
              </a:solidFill>
              <a:round/>
              <a:headEnd/>
              <a:tailEnd/>
            </a:ln>
          </p:spPr>
          <p:txBody>
            <a:bodyPr/>
            <a:lstStyle/>
            <a:p>
              <a:endParaRPr lang="es-ES_tradnl"/>
            </a:p>
          </p:txBody>
        </p:sp>
        <p:grpSp>
          <p:nvGrpSpPr>
            <p:cNvPr id="13408" name="Group 46"/>
            <p:cNvGrpSpPr>
              <a:grpSpLocks/>
            </p:cNvGrpSpPr>
            <p:nvPr/>
          </p:nvGrpSpPr>
          <p:grpSpPr bwMode="auto">
            <a:xfrm rot="252623" flipH="1">
              <a:off x="3388" y="2864"/>
              <a:ext cx="150" cy="643"/>
              <a:chOff x="3345" y="1514"/>
              <a:chExt cx="272" cy="1254"/>
            </a:xfrm>
          </p:grpSpPr>
          <p:sp>
            <p:nvSpPr>
              <p:cNvPr id="13447" name="Line 47"/>
              <p:cNvSpPr>
                <a:spLocks noChangeShapeType="1"/>
              </p:cNvSpPr>
              <p:nvPr/>
            </p:nvSpPr>
            <p:spPr bwMode="auto">
              <a:xfrm>
                <a:off x="3350" y="1646"/>
                <a:ext cx="0" cy="1122"/>
              </a:xfrm>
              <a:prstGeom prst="line">
                <a:avLst/>
              </a:prstGeom>
              <a:noFill/>
              <a:ln w="28575">
                <a:solidFill>
                  <a:srgbClr val="663300"/>
                </a:solidFill>
                <a:round/>
                <a:headEnd/>
                <a:tailEnd/>
              </a:ln>
            </p:spPr>
            <p:txBody>
              <a:bodyPr/>
              <a:lstStyle/>
              <a:p>
                <a:endParaRPr lang="es-ES_tradnl"/>
              </a:p>
            </p:txBody>
          </p:sp>
          <p:sp>
            <p:nvSpPr>
              <p:cNvPr id="13448" name="Arc 48"/>
              <p:cNvSpPr>
                <a:spLocks/>
              </p:cNvSpPr>
              <p:nvPr/>
            </p:nvSpPr>
            <p:spPr bwMode="auto">
              <a:xfrm rot="-5750775">
                <a:off x="3393" y="1466"/>
                <a:ext cx="176" cy="272"/>
              </a:xfrm>
              <a:custGeom>
                <a:avLst/>
                <a:gdLst>
                  <a:gd name="T0" fmla="*/ 0 w 27934"/>
                  <a:gd name="T1" fmla="*/ 0 h 43200"/>
                  <a:gd name="T2" fmla="*/ 0 w 27934"/>
                  <a:gd name="T3" fmla="*/ 2 h 43200"/>
                  <a:gd name="T4" fmla="*/ 0 w 27934"/>
                  <a:gd name="T5" fmla="*/ 1 h 43200"/>
                  <a:gd name="T6" fmla="*/ 0 60000 65536"/>
                  <a:gd name="T7" fmla="*/ 0 60000 65536"/>
                  <a:gd name="T8" fmla="*/ 0 60000 65536"/>
                  <a:gd name="T9" fmla="*/ 0 w 27934"/>
                  <a:gd name="T10" fmla="*/ 0 h 43200"/>
                  <a:gd name="T11" fmla="*/ 27934 w 27934"/>
                  <a:gd name="T12" fmla="*/ 43200 h 43200"/>
                </a:gdLst>
                <a:ahLst/>
                <a:cxnLst>
                  <a:cxn ang="T6">
                    <a:pos x="T0" y="T1"/>
                  </a:cxn>
                  <a:cxn ang="T7">
                    <a:pos x="T2" y="T3"/>
                  </a:cxn>
                  <a:cxn ang="T8">
                    <a:pos x="T4" y="T5"/>
                  </a:cxn>
                </a:cxnLst>
                <a:rect l="T9" t="T10" r="T11" b="T12"/>
                <a:pathLst>
                  <a:path w="27934" h="43200" fill="none" extrusionOk="0">
                    <a:moveTo>
                      <a:pt x="6333" y="0"/>
                    </a:moveTo>
                    <a:cubicBezTo>
                      <a:pt x="18263" y="0"/>
                      <a:pt x="27934" y="9670"/>
                      <a:pt x="27934" y="21600"/>
                    </a:cubicBezTo>
                    <a:cubicBezTo>
                      <a:pt x="27934" y="33529"/>
                      <a:pt x="18263" y="43200"/>
                      <a:pt x="6334" y="43200"/>
                    </a:cubicBezTo>
                    <a:cubicBezTo>
                      <a:pt x="4187" y="43200"/>
                      <a:pt x="2052" y="42879"/>
                      <a:pt x="-1" y="42250"/>
                    </a:cubicBezTo>
                  </a:path>
                  <a:path w="27934" h="43200" stroke="0" extrusionOk="0">
                    <a:moveTo>
                      <a:pt x="6333" y="0"/>
                    </a:moveTo>
                    <a:cubicBezTo>
                      <a:pt x="18263" y="0"/>
                      <a:pt x="27934" y="9670"/>
                      <a:pt x="27934" y="21600"/>
                    </a:cubicBezTo>
                    <a:cubicBezTo>
                      <a:pt x="27934" y="33529"/>
                      <a:pt x="18263" y="43200"/>
                      <a:pt x="6334" y="43200"/>
                    </a:cubicBezTo>
                    <a:cubicBezTo>
                      <a:pt x="4187" y="43200"/>
                      <a:pt x="2052" y="42879"/>
                      <a:pt x="-1" y="42250"/>
                    </a:cubicBezTo>
                    <a:lnTo>
                      <a:pt x="6334" y="21600"/>
                    </a:lnTo>
                    <a:close/>
                  </a:path>
                </a:pathLst>
              </a:custGeom>
              <a:noFill/>
              <a:ln w="28575">
                <a:solidFill>
                  <a:srgbClr val="663300"/>
                </a:solidFill>
                <a:round/>
                <a:headEnd/>
                <a:tailEnd/>
              </a:ln>
            </p:spPr>
            <p:txBody>
              <a:bodyPr wrap="none" anchor="ctr"/>
              <a:lstStyle/>
              <a:p>
                <a:endParaRPr lang="es-ES_tradnl"/>
              </a:p>
            </p:txBody>
          </p:sp>
        </p:grpSp>
        <p:grpSp>
          <p:nvGrpSpPr>
            <p:cNvPr id="13409" name="Group 49"/>
            <p:cNvGrpSpPr>
              <a:grpSpLocks/>
            </p:cNvGrpSpPr>
            <p:nvPr/>
          </p:nvGrpSpPr>
          <p:grpSpPr bwMode="auto">
            <a:xfrm>
              <a:off x="4558" y="3036"/>
              <a:ext cx="443" cy="443"/>
              <a:chOff x="3404" y="2270"/>
              <a:chExt cx="376" cy="376"/>
            </a:xfrm>
          </p:grpSpPr>
          <p:grpSp>
            <p:nvGrpSpPr>
              <p:cNvPr id="13429" name="Group 50"/>
              <p:cNvGrpSpPr>
                <a:grpSpLocks/>
              </p:cNvGrpSpPr>
              <p:nvPr/>
            </p:nvGrpSpPr>
            <p:grpSpPr bwMode="auto">
              <a:xfrm>
                <a:off x="3404" y="2270"/>
                <a:ext cx="376" cy="376"/>
                <a:chOff x="1870" y="301"/>
                <a:chExt cx="776" cy="776"/>
              </a:xfrm>
            </p:grpSpPr>
            <p:grpSp>
              <p:nvGrpSpPr>
                <p:cNvPr id="13431" name="Group 51"/>
                <p:cNvGrpSpPr>
                  <a:grpSpLocks/>
                </p:cNvGrpSpPr>
                <p:nvPr/>
              </p:nvGrpSpPr>
              <p:grpSpPr bwMode="auto">
                <a:xfrm>
                  <a:off x="1870" y="301"/>
                  <a:ext cx="776" cy="776"/>
                  <a:chOff x="2492" y="1764"/>
                  <a:chExt cx="776" cy="776"/>
                </a:xfrm>
              </p:grpSpPr>
              <p:sp>
                <p:nvSpPr>
                  <p:cNvPr id="13433" name="Oval 52"/>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13434" name="Rectangle 53"/>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13435" name="Freeform 54"/>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13436" name="Freeform 55"/>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13437" name="Rectangle 56"/>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38" name="Freeform 57"/>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13439" name="Freeform 58"/>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13440" name="Rectangle 59"/>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41" name="Freeform 60"/>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13442" name="Freeform 61"/>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13443" name="Rectangle 62"/>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44" name="Freeform 63"/>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13445" name="Freeform 64"/>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13446" name="Rectangle 65"/>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13432" name="Line 66"/>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13430" name="Line 67"/>
              <p:cNvSpPr>
                <a:spLocks noChangeShapeType="1"/>
              </p:cNvSpPr>
              <p:nvPr/>
            </p:nvSpPr>
            <p:spPr bwMode="auto">
              <a:xfrm rot="3231758" flipV="1">
                <a:off x="3629" y="2387"/>
                <a:ext cx="1" cy="95"/>
              </a:xfrm>
              <a:prstGeom prst="line">
                <a:avLst/>
              </a:prstGeom>
              <a:noFill/>
              <a:ln w="9525">
                <a:solidFill>
                  <a:schemeClr val="tx1"/>
                </a:solidFill>
                <a:round/>
                <a:headEnd/>
                <a:tailEnd type="triangle" w="med" len="med"/>
              </a:ln>
            </p:spPr>
            <p:txBody>
              <a:bodyPr/>
              <a:lstStyle/>
              <a:p>
                <a:endParaRPr lang="es-ES_tradnl"/>
              </a:p>
            </p:txBody>
          </p:sp>
        </p:grpSp>
        <p:grpSp>
          <p:nvGrpSpPr>
            <p:cNvPr id="13410" name="Group 68"/>
            <p:cNvGrpSpPr>
              <a:grpSpLocks/>
            </p:cNvGrpSpPr>
            <p:nvPr/>
          </p:nvGrpSpPr>
          <p:grpSpPr bwMode="auto">
            <a:xfrm>
              <a:off x="2924" y="1852"/>
              <a:ext cx="443" cy="443"/>
              <a:chOff x="4797" y="3239"/>
              <a:chExt cx="376" cy="376"/>
            </a:xfrm>
          </p:grpSpPr>
          <p:grpSp>
            <p:nvGrpSpPr>
              <p:cNvPr id="13412" name="Group 69"/>
              <p:cNvGrpSpPr>
                <a:grpSpLocks/>
              </p:cNvGrpSpPr>
              <p:nvPr/>
            </p:nvGrpSpPr>
            <p:grpSpPr bwMode="auto">
              <a:xfrm>
                <a:off x="4797" y="3239"/>
                <a:ext cx="376" cy="376"/>
                <a:chOff x="2492" y="1764"/>
                <a:chExt cx="776" cy="776"/>
              </a:xfrm>
            </p:grpSpPr>
            <p:sp>
              <p:nvSpPr>
                <p:cNvPr id="13415" name="Oval 70"/>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13416" name="Rectangle 71"/>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13417" name="Freeform 72"/>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13418" name="Freeform 73"/>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13419" name="Rectangle 74"/>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20" name="Freeform 75"/>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13421" name="Freeform 76"/>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13422" name="Rectangle 77"/>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23" name="Freeform 78"/>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13424" name="Freeform 79"/>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13425" name="Rectangle 80"/>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426" name="Freeform 81"/>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13427" name="Freeform 82"/>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13428" name="Rectangle 83"/>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13413" name="Line 84"/>
              <p:cNvSpPr>
                <a:spLocks noChangeShapeType="1"/>
              </p:cNvSpPr>
              <p:nvPr/>
            </p:nvSpPr>
            <p:spPr bwMode="auto">
              <a:xfrm>
                <a:off x="4985" y="3424"/>
                <a:ext cx="0" cy="148"/>
              </a:xfrm>
              <a:prstGeom prst="line">
                <a:avLst/>
              </a:prstGeom>
              <a:noFill/>
              <a:ln w="9525">
                <a:solidFill>
                  <a:schemeClr val="tx1"/>
                </a:solidFill>
                <a:round/>
                <a:headEnd/>
                <a:tailEnd type="triangle" w="med" len="med"/>
              </a:ln>
            </p:spPr>
            <p:txBody>
              <a:bodyPr/>
              <a:lstStyle/>
              <a:p>
                <a:endParaRPr lang="es-ES_tradnl"/>
              </a:p>
            </p:txBody>
          </p:sp>
          <p:sp>
            <p:nvSpPr>
              <p:cNvPr id="13414" name="Line 85"/>
              <p:cNvSpPr>
                <a:spLocks noChangeShapeType="1"/>
              </p:cNvSpPr>
              <p:nvPr/>
            </p:nvSpPr>
            <p:spPr bwMode="auto">
              <a:xfrm rot="4313675" flipV="1">
                <a:off x="5029" y="3363"/>
                <a:ext cx="1" cy="95"/>
              </a:xfrm>
              <a:prstGeom prst="line">
                <a:avLst/>
              </a:prstGeom>
              <a:noFill/>
              <a:ln w="9525">
                <a:solidFill>
                  <a:schemeClr val="tx1"/>
                </a:solidFill>
                <a:round/>
                <a:headEnd/>
                <a:tailEnd type="triangle" w="med" len="med"/>
              </a:ln>
            </p:spPr>
            <p:txBody>
              <a:bodyPr/>
              <a:lstStyle/>
              <a:p>
                <a:endParaRPr lang="es-ES_tradnl"/>
              </a:p>
            </p:txBody>
          </p:sp>
        </p:grpSp>
        <p:sp>
          <p:nvSpPr>
            <p:cNvPr id="13411" name="Text Box 86"/>
            <p:cNvSpPr txBox="1">
              <a:spLocks noChangeArrowheads="1"/>
            </p:cNvSpPr>
            <p:nvPr/>
          </p:nvSpPr>
          <p:spPr bwMode="auto">
            <a:xfrm>
              <a:off x="3780" y="1843"/>
              <a:ext cx="636" cy="237"/>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b="1">
                  <a:solidFill>
                    <a:srgbClr val="000000"/>
                  </a:solidFill>
                  <a:latin typeface="Times New Roman" pitchFamily="18" charset="0"/>
                </a:rPr>
                <a:t>Llegada</a:t>
              </a:r>
            </a:p>
          </p:txBody>
        </p:sp>
      </p:grpSp>
      <p:grpSp>
        <p:nvGrpSpPr>
          <p:cNvPr id="12" name="Group 87"/>
          <p:cNvGrpSpPr>
            <a:grpSpLocks/>
          </p:cNvGrpSpPr>
          <p:nvPr/>
        </p:nvGrpSpPr>
        <p:grpSpPr bwMode="auto">
          <a:xfrm>
            <a:off x="371475" y="363538"/>
            <a:ext cx="4035425" cy="3559175"/>
            <a:chOff x="234" y="229"/>
            <a:chExt cx="2542" cy="2242"/>
          </a:xfrm>
        </p:grpSpPr>
        <p:sp>
          <p:nvSpPr>
            <p:cNvPr id="13320" name="Rectangle 88"/>
            <p:cNvSpPr>
              <a:spLocks noChangeArrowheads="1"/>
            </p:cNvSpPr>
            <p:nvPr/>
          </p:nvSpPr>
          <p:spPr bwMode="auto">
            <a:xfrm>
              <a:off x="234" y="229"/>
              <a:ext cx="2542" cy="2242"/>
            </a:xfrm>
            <a:prstGeom prst="rect">
              <a:avLst/>
            </a:prstGeom>
            <a:solidFill>
              <a:schemeClr val="bg1"/>
            </a:solidFill>
            <a:ln w="9525">
              <a:solidFill>
                <a:schemeClr val="tx1"/>
              </a:solidFill>
              <a:miter lim="800000"/>
              <a:headEnd/>
              <a:tailEnd/>
            </a:ln>
          </p:spPr>
          <p:txBody>
            <a:bodyPr wrap="none" anchor="ctr"/>
            <a:lstStyle/>
            <a:p>
              <a:endParaRPr lang="es-ES_tradnl">
                <a:solidFill>
                  <a:srgbClr val="000000"/>
                </a:solidFill>
              </a:endParaRPr>
            </a:p>
          </p:txBody>
        </p:sp>
        <p:grpSp>
          <p:nvGrpSpPr>
            <p:cNvPr id="13321" name="Group 89"/>
            <p:cNvGrpSpPr>
              <a:grpSpLocks/>
            </p:cNvGrpSpPr>
            <p:nvPr/>
          </p:nvGrpSpPr>
          <p:grpSpPr bwMode="auto">
            <a:xfrm>
              <a:off x="1180" y="392"/>
              <a:ext cx="1413" cy="1940"/>
              <a:chOff x="3986" y="577"/>
              <a:chExt cx="1185" cy="1627"/>
            </a:xfrm>
          </p:grpSpPr>
          <p:grpSp>
            <p:nvGrpSpPr>
              <p:cNvPr id="13362" name="Group 90"/>
              <p:cNvGrpSpPr>
                <a:grpSpLocks/>
              </p:cNvGrpSpPr>
              <p:nvPr/>
            </p:nvGrpSpPr>
            <p:grpSpPr bwMode="auto">
              <a:xfrm>
                <a:off x="3986" y="577"/>
                <a:ext cx="1185" cy="1513"/>
                <a:chOff x="3986" y="577"/>
                <a:chExt cx="1185" cy="1513"/>
              </a:xfrm>
            </p:grpSpPr>
            <p:pic>
              <p:nvPicPr>
                <p:cNvPr id="13399" name="Picture 91" descr="cohete"/>
                <p:cNvPicPr>
                  <a:picLocks noChangeAspect="1" noChangeArrowheads="1"/>
                </p:cNvPicPr>
                <p:nvPr/>
              </p:nvPicPr>
              <p:blipFill>
                <a:blip r:embed="rId6" cstate="print"/>
                <a:srcRect l="5038" t="12207" r="37161" b="31218"/>
                <a:stretch>
                  <a:fillRect/>
                </a:stretch>
              </p:blipFill>
              <p:spPr bwMode="auto">
                <a:xfrm rot="-5400000">
                  <a:off x="3822" y="741"/>
                  <a:ext cx="1513" cy="1185"/>
                </a:xfrm>
                <a:prstGeom prst="rect">
                  <a:avLst/>
                </a:prstGeom>
                <a:noFill/>
                <a:ln w="9525">
                  <a:noFill/>
                  <a:miter lim="800000"/>
                  <a:headEnd/>
                  <a:tailEnd/>
                </a:ln>
              </p:spPr>
            </p:pic>
            <p:sp>
              <p:nvSpPr>
                <p:cNvPr id="13400" name="Rectangle 92"/>
                <p:cNvSpPr>
                  <a:spLocks noChangeArrowheads="1"/>
                </p:cNvSpPr>
                <p:nvPr/>
              </p:nvSpPr>
              <p:spPr bwMode="auto">
                <a:xfrm>
                  <a:off x="4173"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sp>
              <p:nvSpPr>
                <p:cNvPr id="13401" name="Rectangle 93"/>
                <p:cNvSpPr>
                  <a:spLocks noChangeArrowheads="1"/>
                </p:cNvSpPr>
                <p:nvPr/>
              </p:nvSpPr>
              <p:spPr bwMode="auto">
                <a:xfrm>
                  <a:off x="4821"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grpSp>
          <p:pic>
            <p:nvPicPr>
              <p:cNvPr id="13363" name="Picture 94" descr="UA"/>
              <p:cNvPicPr>
                <a:picLocks noChangeAspect="1" noChangeArrowheads="1"/>
              </p:cNvPicPr>
              <p:nvPr/>
            </p:nvPicPr>
            <p:blipFill>
              <a:blip r:embed="rId7" cstate="print"/>
              <a:srcRect/>
              <a:stretch>
                <a:fillRect/>
              </a:stretch>
            </p:blipFill>
            <p:spPr bwMode="auto">
              <a:xfrm rot="-5400000">
                <a:off x="4534" y="787"/>
                <a:ext cx="73" cy="72"/>
              </a:xfrm>
              <a:prstGeom prst="rect">
                <a:avLst/>
              </a:prstGeom>
              <a:noFill/>
              <a:ln w="9525">
                <a:noFill/>
                <a:miter lim="800000"/>
                <a:headEnd/>
                <a:tailEnd/>
              </a:ln>
            </p:spPr>
          </p:pic>
          <p:grpSp>
            <p:nvGrpSpPr>
              <p:cNvPr id="13364" name="Group 95"/>
              <p:cNvGrpSpPr>
                <a:grpSpLocks/>
              </p:cNvGrpSpPr>
              <p:nvPr/>
            </p:nvGrpSpPr>
            <p:grpSpPr bwMode="auto">
              <a:xfrm>
                <a:off x="4159" y="2011"/>
                <a:ext cx="834" cy="193"/>
                <a:chOff x="4159" y="2011"/>
                <a:chExt cx="834" cy="193"/>
              </a:xfrm>
            </p:grpSpPr>
            <p:grpSp>
              <p:nvGrpSpPr>
                <p:cNvPr id="13369" name="Group 96"/>
                <p:cNvGrpSpPr>
                  <a:grpSpLocks/>
                </p:cNvGrpSpPr>
                <p:nvPr/>
              </p:nvGrpSpPr>
              <p:grpSpPr bwMode="auto">
                <a:xfrm rot="-5400000">
                  <a:off x="4797" y="2007"/>
                  <a:ext cx="191" cy="200"/>
                  <a:chOff x="355" y="981"/>
                  <a:chExt cx="560" cy="589"/>
                </a:xfrm>
              </p:grpSpPr>
              <p:sp>
                <p:nvSpPr>
                  <p:cNvPr id="13385" name="Line 97"/>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3386" name="Line 98"/>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3387" name="Line 99"/>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3388" name="Line 100"/>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3389" name="Line 101"/>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3390" name="Line 102"/>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3391" name="Line 103"/>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3392" name="Line 104"/>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3393" name="Line 105"/>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3394" name="Line 106"/>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3395" name="Line 107"/>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3396" name="Line 108"/>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3397" name="Line 109"/>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3398" name="Line 110"/>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3370" name="Group 111"/>
                <p:cNvGrpSpPr>
                  <a:grpSpLocks/>
                </p:cNvGrpSpPr>
                <p:nvPr/>
              </p:nvGrpSpPr>
              <p:grpSpPr bwMode="auto">
                <a:xfrm rot="-5400000">
                  <a:off x="4164" y="2008"/>
                  <a:ext cx="191" cy="201"/>
                  <a:chOff x="355" y="981"/>
                  <a:chExt cx="560" cy="589"/>
                </a:xfrm>
              </p:grpSpPr>
              <p:sp>
                <p:nvSpPr>
                  <p:cNvPr id="13371" name="Line 112"/>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3372" name="Line 113"/>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3373" name="Line 114"/>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3374" name="Line 115"/>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3375" name="Line 116"/>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3376" name="Line 117"/>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3377" name="Line 118"/>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3378" name="Line 119"/>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3379" name="Line 120"/>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3380" name="Line 121"/>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3381" name="Line 122"/>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3382" name="Line 123"/>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3383" name="Line 124"/>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3384" name="Line 125"/>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13365" name="Group 126"/>
              <p:cNvGrpSpPr>
                <a:grpSpLocks/>
              </p:cNvGrpSpPr>
              <p:nvPr/>
            </p:nvGrpSpPr>
            <p:grpSpPr bwMode="auto">
              <a:xfrm>
                <a:off x="4536" y="707"/>
                <a:ext cx="69" cy="78"/>
                <a:chOff x="4536" y="707"/>
                <a:chExt cx="69" cy="78"/>
              </a:xfrm>
            </p:grpSpPr>
            <p:sp>
              <p:nvSpPr>
                <p:cNvPr id="13366" name="Rectangle 127"/>
                <p:cNvSpPr>
                  <a:spLocks noChangeArrowheads="1"/>
                </p:cNvSpPr>
                <p:nvPr/>
              </p:nvSpPr>
              <p:spPr bwMode="auto">
                <a:xfrm rot="-5400000">
                  <a:off x="4509" y="734"/>
                  <a:ext cx="77" cy="23"/>
                </a:xfrm>
                <a:prstGeom prst="rect">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13367" name="Rectangle 128"/>
                <p:cNvSpPr>
                  <a:spLocks noChangeArrowheads="1"/>
                </p:cNvSpPr>
                <p:nvPr/>
              </p:nvSpPr>
              <p:spPr bwMode="auto">
                <a:xfrm rot="-5400000">
                  <a:off x="4532" y="735"/>
                  <a:ext cx="77" cy="23"/>
                </a:xfrm>
                <a:prstGeom prst="rect">
                  <a:avLst/>
                </a:prstGeom>
                <a:solidFill>
                  <a:srgbClr val="F3F90B"/>
                </a:solidFill>
                <a:ln w="9525">
                  <a:solidFill>
                    <a:srgbClr val="F3F90B"/>
                  </a:solidFill>
                  <a:miter lim="800000"/>
                  <a:headEnd/>
                  <a:tailEnd/>
                </a:ln>
              </p:spPr>
              <p:txBody>
                <a:bodyPr wrap="none" anchor="ctr"/>
                <a:lstStyle/>
                <a:p>
                  <a:endParaRPr lang="es-ES_tradnl">
                    <a:solidFill>
                      <a:srgbClr val="000000"/>
                    </a:solidFill>
                  </a:endParaRPr>
                </a:p>
              </p:txBody>
            </p:sp>
            <p:sp>
              <p:nvSpPr>
                <p:cNvPr id="13368" name="Rectangle 129"/>
                <p:cNvSpPr>
                  <a:spLocks noChangeArrowheads="1"/>
                </p:cNvSpPr>
                <p:nvPr/>
              </p:nvSpPr>
              <p:spPr bwMode="auto">
                <a:xfrm rot="-5400000">
                  <a:off x="4555" y="734"/>
                  <a:ext cx="77" cy="23"/>
                </a:xfrm>
                <a:prstGeom prst="rect">
                  <a:avLst/>
                </a:prstGeom>
                <a:solidFill>
                  <a:srgbClr val="FF3300"/>
                </a:solidFill>
                <a:ln w="9525">
                  <a:solidFill>
                    <a:srgbClr val="FF3300"/>
                  </a:solidFill>
                  <a:miter lim="800000"/>
                  <a:headEnd/>
                  <a:tailEnd/>
                </a:ln>
              </p:spPr>
              <p:txBody>
                <a:bodyPr vert="eaVert" wrap="none" anchor="ctr"/>
                <a:lstStyle/>
                <a:p>
                  <a:pPr algn="ctr" rtl="1"/>
                  <a:endParaRPr lang="es-ES_tradnl">
                    <a:solidFill>
                      <a:srgbClr val="000000"/>
                    </a:solidFill>
                  </a:endParaRPr>
                </a:p>
              </p:txBody>
            </p:sp>
          </p:grpSp>
        </p:grpSp>
        <p:sp>
          <p:nvSpPr>
            <p:cNvPr id="13322" name="Line 130"/>
            <p:cNvSpPr>
              <a:spLocks noChangeShapeType="1"/>
            </p:cNvSpPr>
            <p:nvPr/>
          </p:nvSpPr>
          <p:spPr bwMode="auto">
            <a:xfrm>
              <a:off x="416" y="1971"/>
              <a:ext cx="617" cy="0"/>
            </a:xfrm>
            <a:prstGeom prst="line">
              <a:avLst/>
            </a:prstGeom>
            <a:noFill/>
            <a:ln w="38100">
              <a:solidFill>
                <a:schemeClr val="tx1"/>
              </a:solidFill>
              <a:round/>
              <a:headEnd/>
              <a:tailEnd/>
            </a:ln>
          </p:spPr>
          <p:txBody>
            <a:bodyPr/>
            <a:lstStyle/>
            <a:p>
              <a:endParaRPr lang="es-ES_tradnl"/>
            </a:p>
          </p:txBody>
        </p:sp>
        <p:graphicFrame>
          <p:nvGraphicFramePr>
            <p:cNvPr id="13314" name="Object 2"/>
            <p:cNvGraphicFramePr>
              <a:graphicFrameLocks noChangeAspect="1"/>
            </p:cNvGraphicFramePr>
            <p:nvPr/>
          </p:nvGraphicFramePr>
          <p:xfrm>
            <a:off x="1553" y="787"/>
            <a:ext cx="423" cy="1179"/>
          </p:xfrm>
          <a:graphic>
            <a:graphicData uri="http://schemas.openxmlformats.org/presentationml/2006/ole">
              <p:oleObj spid="_x0000_s13314" name="Dibujo" r:id="rId8" imgW="1924200" imgH="5372280" progId="Presentations.Drawing.17">
                <p:embed/>
              </p:oleObj>
            </a:graphicData>
          </a:graphic>
        </p:graphicFrame>
        <p:graphicFrame>
          <p:nvGraphicFramePr>
            <p:cNvPr id="13315" name="Object 3"/>
            <p:cNvGraphicFramePr>
              <a:graphicFrameLocks noChangeAspect="1"/>
            </p:cNvGraphicFramePr>
            <p:nvPr/>
          </p:nvGraphicFramePr>
          <p:xfrm>
            <a:off x="533" y="787"/>
            <a:ext cx="423" cy="1179"/>
          </p:xfrm>
          <a:graphic>
            <a:graphicData uri="http://schemas.openxmlformats.org/presentationml/2006/ole">
              <p:oleObj spid="_x0000_s13315" name="Dibujo" r:id="rId9" imgW="1924200" imgH="5372280" progId="Presentations.Drawing.17">
                <p:embed/>
              </p:oleObj>
            </a:graphicData>
          </a:graphic>
        </p:graphicFrame>
        <p:grpSp>
          <p:nvGrpSpPr>
            <p:cNvPr id="13323" name="Group 133"/>
            <p:cNvGrpSpPr>
              <a:grpSpLocks/>
            </p:cNvGrpSpPr>
            <p:nvPr/>
          </p:nvGrpSpPr>
          <p:grpSpPr bwMode="auto">
            <a:xfrm>
              <a:off x="285" y="317"/>
              <a:ext cx="446" cy="446"/>
              <a:chOff x="1870" y="301"/>
              <a:chExt cx="776" cy="776"/>
            </a:xfrm>
          </p:grpSpPr>
          <p:grpSp>
            <p:nvGrpSpPr>
              <p:cNvPr id="13344" name="Group 134"/>
              <p:cNvGrpSpPr>
                <a:grpSpLocks/>
              </p:cNvGrpSpPr>
              <p:nvPr/>
            </p:nvGrpSpPr>
            <p:grpSpPr bwMode="auto">
              <a:xfrm>
                <a:off x="1870" y="301"/>
                <a:ext cx="776" cy="776"/>
                <a:chOff x="1870" y="301"/>
                <a:chExt cx="776" cy="776"/>
              </a:xfrm>
            </p:grpSpPr>
            <p:grpSp>
              <p:nvGrpSpPr>
                <p:cNvPr id="13346" name="Group 135"/>
                <p:cNvGrpSpPr>
                  <a:grpSpLocks/>
                </p:cNvGrpSpPr>
                <p:nvPr/>
              </p:nvGrpSpPr>
              <p:grpSpPr bwMode="auto">
                <a:xfrm>
                  <a:off x="1870" y="301"/>
                  <a:ext cx="776" cy="776"/>
                  <a:chOff x="2492" y="1764"/>
                  <a:chExt cx="776" cy="776"/>
                </a:xfrm>
              </p:grpSpPr>
              <p:sp>
                <p:nvSpPr>
                  <p:cNvPr id="13348" name="Oval 136"/>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13349" name="Rectangle 137"/>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13350" name="Freeform 138"/>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13351" name="Freeform 139"/>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13352" name="Rectangle 140"/>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53" name="Freeform 141"/>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13354" name="Freeform 142"/>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13355" name="Rectangle 143"/>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56" name="Freeform 144"/>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13357" name="Freeform 145"/>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13358" name="Rectangle 146"/>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59" name="Freeform 147"/>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13360" name="Freeform 148"/>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13361" name="Rectangle 149"/>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13347" name="Line 150"/>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13345" name="Line 151"/>
              <p:cNvSpPr>
                <a:spLocks noChangeShapeType="1"/>
              </p:cNvSpPr>
              <p:nvPr/>
            </p:nvSpPr>
            <p:spPr bwMode="auto">
              <a:xfrm flipV="1">
                <a:off x="2260" y="493"/>
                <a:ext cx="0" cy="196"/>
              </a:xfrm>
              <a:prstGeom prst="line">
                <a:avLst/>
              </a:prstGeom>
              <a:noFill/>
              <a:ln w="9525">
                <a:solidFill>
                  <a:schemeClr val="tx1"/>
                </a:solidFill>
                <a:round/>
                <a:headEnd/>
                <a:tailEnd type="triangle" w="med" len="med"/>
              </a:ln>
            </p:spPr>
            <p:txBody>
              <a:bodyPr/>
              <a:lstStyle/>
              <a:p>
                <a:endParaRPr lang="es-ES_tradnl"/>
              </a:p>
            </p:txBody>
          </p:sp>
        </p:grpSp>
        <p:sp>
          <p:nvSpPr>
            <p:cNvPr id="13324" name="Text Box 152"/>
            <p:cNvSpPr txBox="1">
              <a:spLocks noChangeArrowheads="1"/>
            </p:cNvSpPr>
            <p:nvPr/>
          </p:nvSpPr>
          <p:spPr bwMode="auto">
            <a:xfrm>
              <a:off x="1167" y="310"/>
              <a:ext cx="526" cy="237"/>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b="1">
                  <a:solidFill>
                    <a:srgbClr val="000000"/>
                  </a:solidFill>
                  <a:latin typeface="Times New Roman" pitchFamily="18" charset="0"/>
                </a:rPr>
                <a:t>Salida</a:t>
              </a:r>
            </a:p>
          </p:txBody>
        </p:sp>
        <p:grpSp>
          <p:nvGrpSpPr>
            <p:cNvPr id="13325" name="Group 153"/>
            <p:cNvGrpSpPr>
              <a:grpSpLocks/>
            </p:cNvGrpSpPr>
            <p:nvPr/>
          </p:nvGrpSpPr>
          <p:grpSpPr bwMode="auto">
            <a:xfrm>
              <a:off x="1939" y="1489"/>
              <a:ext cx="446" cy="446"/>
              <a:chOff x="1870" y="301"/>
              <a:chExt cx="776" cy="776"/>
            </a:xfrm>
          </p:grpSpPr>
          <p:grpSp>
            <p:nvGrpSpPr>
              <p:cNvPr id="13326" name="Group 154"/>
              <p:cNvGrpSpPr>
                <a:grpSpLocks/>
              </p:cNvGrpSpPr>
              <p:nvPr/>
            </p:nvGrpSpPr>
            <p:grpSpPr bwMode="auto">
              <a:xfrm>
                <a:off x="1870" y="301"/>
                <a:ext cx="776" cy="776"/>
                <a:chOff x="1870" y="301"/>
                <a:chExt cx="776" cy="776"/>
              </a:xfrm>
            </p:grpSpPr>
            <p:grpSp>
              <p:nvGrpSpPr>
                <p:cNvPr id="13328" name="Group 155"/>
                <p:cNvGrpSpPr>
                  <a:grpSpLocks/>
                </p:cNvGrpSpPr>
                <p:nvPr/>
              </p:nvGrpSpPr>
              <p:grpSpPr bwMode="auto">
                <a:xfrm>
                  <a:off x="1870" y="301"/>
                  <a:ext cx="776" cy="776"/>
                  <a:chOff x="2492" y="1764"/>
                  <a:chExt cx="776" cy="776"/>
                </a:xfrm>
              </p:grpSpPr>
              <p:sp>
                <p:nvSpPr>
                  <p:cNvPr id="13330" name="Oval 156"/>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13331" name="Rectangle 157"/>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13332" name="Freeform 158"/>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13333" name="Freeform 159"/>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13334" name="Rectangle 160"/>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35" name="Freeform 161"/>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13336" name="Freeform 162"/>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13337" name="Rectangle 163"/>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38" name="Freeform 164"/>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13339" name="Freeform 165"/>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13340" name="Rectangle 166"/>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13341" name="Freeform 167"/>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13342" name="Freeform 168"/>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13343" name="Rectangle 169"/>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13329" name="Line 170"/>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13327" name="Line 171"/>
              <p:cNvSpPr>
                <a:spLocks noChangeShapeType="1"/>
              </p:cNvSpPr>
              <p:nvPr/>
            </p:nvSpPr>
            <p:spPr bwMode="auto">
              <a:xfrm flipV="1">
                <a:off x="2260" y="493"/>
                <a:ext cx="0" cy="196"/>
              </a:xfrm>
              <a:prstGeom prst="line">
                <a:avLst/>
              </a:prstGeom>
              <a:noFill/>
              <a:ln w="9525">
                <a:solidFill>
                  <a:schemeClr val="tx1"/>
                </a:solidFill>
                <a:round/>
                <a:headEnd/>
                <a:tailEnd type="triangle" w="med" len="med"/>
              </a:ln>
            </p:spPr>
            <p:txBody>
              <a:bodyPr/>
              <a:lstStyle/>
              <a:p>
                <a:endParaRPr lang="es-ES_tradn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 name="2 Rectángulo"/>
          <p:cNvSpPr/>
          <p:nvPr/>
        </p:nvSpPr>
        <p:spPr>
          <a:xfrm>
            <a:off x="649705" y="757989"/>
            <a:ext cx="8085221" cy="4511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Calibri" pitchFamily="34" charset="0"/>
              <a:cs typeface="Calibri" pitchFamily="34" charset="0"/>
            </a:endParaRPr>
          </a:p>
        </p:txBody>
      </p:sp>
      <p:sp>
        <p:nvSpPr>
          <p:cNvPr id="200706" name="Text Box 2"/>
          <p:cNvSpPr txBox="1">
            <a:spLocks noChangeArrowheads="1"/>
          </p:cNvSpPr>
          <p:nvPr/>
        </p:nvSpPr>
        <p:spPr bwMode="auto">
          <a:xfrm>
            <a:off x="712788" y="962025"/>
            <a:ext cx="7832725" cy="4447371"/>
          </a:xfrm>
          <a:prstGeom prst="rect">
            <a:avLst/>
          </a:prstGeom>
          <a:noFill/>
          <a:ln w="9525">
            <a:noFill/>
            <a:miter lim="800000"/>
            <a:headEnd/>
            <a:tailEnd/>
          </a:ln>
        </p:spPr>
        <p:txBody>
          <a:bodyPr>
            <a:spAutoFit/>
          </a:bodyPr>
          <a:lstStyle/>
          <a:p>
            <a:pPr algn="ctr">
              <a:spcBef>
                <a:spcPct val="50000"/>
              </a:spcBef>
            </a:pPr>
            <a:r>
              <a:rPr lang="es-ES" sz="3200" b="1" dirty="0">
                <a:solidFill>
                  <a:srgbClr val="000000"/>
                </a:solidFill>
                <a:latin typeface="Calibri" pitchFamily="34" charset="0"/>
                <a:cs typeface="Calibri" pitchFamily="34" charset="0"/>
              </a:rPr>
              <a:t>Un supuesto:</a:t>
            </a:r>
          </a:p>
          <a:p>
            <a:pPr algn="ctr">
              <a:spcBef>
                <a:spcPct val="50000"/>
              </a:spcBef>
            </a:pPr>
            <a:r>
              <a:rPr lang="es-ES" sz="3200" b="1" dirty="0">
                <a:solidFill>
                  <a:srgbClr val="000000"/>
                </a:solidFill>
                <a:latin typeface="Calibri" pitchFamily="34" charset="0"/>
                <a:cs typeface="Calibri" pitchFamily="34" charset="0"/>
              </a:rPr>
              <a:t>Un viaje espacial de ida y vuelta en 2 horas.</a:t>
            </a:r>
          </a:p>
          <a:p>
            <a:pPr algn="ctr">
              <a:spcBef>
                <a:spcPct val="50000"/>
              </a:spcBef>
            </a:pPr>
            <a:r>
              <a:rPr lang="es-ES" b="1" dirty="0">
                <a:solidFill>
                  <a:srgbClr val="009900"/>
                </a:solidFill>
                <a:latin typeface="Calibri" pitchFamily="34" charset="0"/>
                <a:cs typeface="Calibri" pitchFamily="34" charset="0"/>
              </a:rPr>
              <a:t>(Se sigue suponiendo que la velocidad de la nave es tal que sus destellos se observan en la Tierra con una frecuencia 2 veces mayor)</a:t>
            </a:r>
            <a:endParaRPr lang="es-ES" sz="3200" b="1" dirty="0">
              <a:solidFill>
                <a:srgbClr val="000000"/>
              </a:solidFill>
              <a:latin typeface="Calibri" pitchFamily="34" charset="0"/>
              <a:cs typeface="Calibri" pitchFamily="34" charset="0"/>
            </a:endParaRPr>
          </a:p>
          <a:p>
            <a:pPr algn="ctr">
              <a:spcBef>
                <a:spcPct val="50000"/>
              </a:spcBef>
            </a:pPr>
            <a:endParaRPr lang="es-ES" sz="3200" b="1" dirty="0">
              <a:solidFill>
                <a:srgbClr val="000000"/>
              </a:solidFill>
              <a:latin typeface="Calibri" pitchFamily="34" charset="0"/>
              <a:cs typeface="Calibri" pitchFamily="34" charset="0"/>
            </a:endParaRPr>
          </a:p>
          <a:p>
            <a:pPr algn="ctr">
              <a:spcBef>
                <a:spcPct val="50000"/>
              </a:spcBef>
            </a:pPr>
            <a:r>
              <a:rPr lang="es-ES" sz="3200" b="1" dirty="0">
                <a:solidFill>
                  <a:srgbClr val="FF0000"/>
                </a:solidFill>
                <a:latin typeface="Calibri" pitchFamily="34" charset="0"/>
                <a:cs typeface="Calibri" pitchFamily="34" charset="0"/>
              </a:rPr>
              <a:t>II. EMISOR TERRESTRE</a:t>
            </a:r>
          </a:p>
          <a:p>
            <a:pPr>
              <a:spcBef>
                <a:spcPct val="50000"/>
              </a:spcBef>
            </a:pPr>
            <a:endParaRPr lang="es-ES" sz="3200" b="1" dirty="0">
              <a:solidFill>
                <a:srgbClr val="00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3" name="32 Grupo"/>
          <p:cNvGrpSpPr/>
          <p:nvPr/>
        </p:nvGrpSpPr>
        <p:grpSpPr>
          <a:xfrm>
            <a:off x="2212559" y="2748631"/>
            <a:ext cx="1675398" cy="1647825"/>
            <a:chOff x="1033464" y="2303463"/>
            <a:chExt cx="1675398" cy="1647825"/>
          </a:xfrm>
        </p:grpSpPr>
        <p:graphicFrame>
          <p:nvGraphicFramePr>
            <p:cNvPr id="34" name="Object 2"/>
            <p:cNvGraphicFramePr>
              <a:graphicFrameLocks noChangeAspect="1"/>
            </p:cNvGraphicFramePr>
            <p:nvPr/>
          </p:nvGraphicFramePr>
          <p:xfrm>
            <a:off x="1033464" y="2303463"/>
            <a:ext cx="1647825" cy="1647825"/>
          </p:xfrm>
          <a:graphic>
            <a:graphicData uri="http://schemas.openxmlformats.org/presentationml/2006/ole">
              <p:oleObj spid="_x0000_s14340" name="Fotografía de Photo Editor" r:id="rId3" imgW="3048426" imgH="3048426" progId="">
                <p:embed/>
              </p:oleObj>
            </a:graphicData>
          </a:graphic>
        </p:graphicFrame>
        <p:grpSp>
          <p:nvGrpSpPr>
            <p:cNvPr id="35" name="8 Grupo"/>
            <p:cNvGrpSpPr>
              <a:grpSpLocks/>
            </p:cNvGrpSpPr>
            <p:nvPr/>
          </p:nvGrpSpPr>
          <p:grpSpPr bwMode="auto">
            <a:xfrm rot="20223272">
              <a:off x="2219912" y="2746376"/>
              <a:ext cx="488950" cy="903288"/>
              <a:chOff x="3001841" y="1832625"/>
              <a:chExt cx="489148" cy="903288"/>
            </a:xfrm>
          </p:grpSpPr>
          <p:sp>
            <p:nvSpPr>
              <p:cNvPr id="36" name="35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37" name="Group 2"/>
              <p:cNvGrpSpPr>
                <a:grpSpLocks/>
              </p:cNvGrpSpPr>
              <p:nvPr/>
            </p:nvGrpSpPr>
            <p:grpSpPr bwMode="auto">
              <a:xfrm rot="1390799">
                <a:off x="3001841" y="1832625"/>
                <a:ext cx="489148" cy="903288"/>
                <a:chOff x="1588" y="1253"/>
                <a:chExt cx="734" cy="1499"/>
              </a:xfrm>
            </p:grpSpPr>
            <p:sp>
              <p:nvSpPr>
                <p:cNvPr id="38"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39"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0"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1"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42"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sp>
        <p:nvSpPr>
          <p:cNvPr id="14340" name="Text Box 3"/>
          <p:cNvSpPr txBox="1">
            <a:spLocks noChangeArrowheads="1"/>
          </p:cNvSpPr>
          <p:nvPr/>
        </p:nvSpPr>
        <p:spPr bwMode="auto">
          <a:xfrm>
            <a:off x="0" y="-12700"/>
            <a:ext cx="2647950" cy="366713"/>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EN EL VIAJE DE IDA…</a:t>
            </a:r>
          </a:p>
        </p:txBody>
      </p:sp>
      <p:sp>
        <p:nvSpPr>
          <p:cNvPr id="14341" name="Text Box 8"/>
          <p:cNvSpPr txBox="1">
            <a:spLocks noChangeArrowheads="1"/>
          </p:cNvSpPr>
          <p:nvPr/>
        </p:nvSpPr>
        <p:spPr bwMode="auto">
          <a:xfrm>
            <a:off x="0" y="390525"/>
            <a:ext cx="9144000" cy="366713"/>
          </a:xfrm>
          <a:prstGeom prst="rect">
            <a:avLst/>
          </a:prstGeom>
          <a:solidFill>
            <a:schemeClr val="accent2"/>
          </a:solidFill>
          <a:ln w="9525">
            <a:noFill/>
            <a:miter lim="800000"/>
            <a:headEnd/>
            <a:tailEnd/>
          </a:ln>
        </p:spPr>
        <p:txBody>
          <a:bodyPr>
            <a:spAutoFit/>
          </a:bodyPr>
          <a:lstStyle/>
          <a:p>
            <a:pPr algn="ctr">
              <a:spcBef>
                <a:spcPct val="50000"/>
              </a:spcBef>
            </a:pPr>
            <a:r>
              <a:rPr lang="es-ES" b="1">
                <a:solidFill>
                  <a:srgbClr val="FFFFFF"/>
                </a:solidFill>
              </a:rPr>
              <a:t>ASPECTO DE LA ONDA VISTA POR EL OBSERVADOR TERRESTRE…</a:t>
            </a:r>
          </a:p>
        </p:txBody>
      </p:sp>
      <p:sp>
        <p:nvSpPr>
          <p:cNvPr id="655383" name="Oval 23"/>
          <p:cNvSpPr>
            <a:spLocks noChangeArrowheads="1"/>
          </p:cNvSpPr>
          <p:nvPr/>
        </p:nvSpPr>
        <p:spPr bwMode="auto">
          <a:xfrm>
            <a:off x="2044700" y="1792288"/>
            <a:ext cx="3590925" cy="3590925"/>
          </a:xfrm>
          <a:prstGeom prst="ellipse">
            <a:avLst/>
          </a:prstGeom>
          <a:noFill/>
          <a:ln w="28575">
            <a:solidFill>
              <a:srgbClr val="008000"/>
            </a:solidFill>
            <a:round/>
            <a:headEnd/>
            <a:tailEnd/>
          </a:ln>
        </p:spPr>
        <p:txBody>
          <a:bodyPr wrap="none" anchor="ctr"/>
          <a:lstStyle/>
          <a:p>
            <a:endParaRPr lang="es-ES_tradnl">
              <a:solidFill>
                <a:srgbClr val="000000"/>
              </a:solidFill>
            </a:endParaRPr>
          </a:p>
        </p:txBody>
      </p:sp>
      <p:sp>
        <p:nvSpPr>
          <p:cNvPr id="655384" name="Oval 24"/>
          <p:cNvSpPr>
            <a:spLocks noChangeArrowheads="1"/>
          </p:cNvSpPr>
          <p:nvPr/>
        </p:nvSpPr>
        <p:spPr bwMode="auto">
          <a:xfrm>
            <a:off x="1235075" y="1054100"/>
            <a:ext cx="5254625" cy="5254625"/>
          </a:xfrm>
          <a:prstGeom prst="ellipse">
            <a:avLst/>
          </a:prstGeom>
          <a:noFill/>
          <a:ln w="28575">
            <a:solidFill>
              <a:srgbClr val="FF3300"/>
            </a:solidFill>
            <a:round/>
            <a:headEnd/>
            <a:tailEnd/>
          </a:ln>
        </p:spPr>
        <p:txBody>
          <a:bodyPr wrap="none" anchor="ctr"/>
          <a:lstStyle/>
          <a:p>
            <a:pPr algn="ctr"/>
            <a:endParaRPr lang="es-ES_tradnl" sz="2400">
              <a:solidFill>
                <a:srgbClr val="FF3300"/>
              </a:solidFill>
              <a:latin typeface="Times New Roman" pitchFamily="18" charset="0"/>
            </a:endParaRPr>
          </a:p>
        </p:txBody>
      </p:sp>
      <p:sp>
        <p:nvSpPr>
          <p:cNvPr id="655385" name="Oval 25"/>
          <p:cNvSpPr>
            <a:spLocks noChangeArrowheads="1"/>
          </p:cNvSpPr>
          <p:nvPr/>
        </p:nvSpPr>
        <p:spPr bwMode="auto">
          <a:xfrm>
            <a:off x="2860675" y="2578100"/>
            <a:ext cx="2003425" cy="2003425"/>
          </a:xfrm>
          <a:prstGeom prst="ellipse">
            <a:avLst/>
          </a:prstGeom>
          <a:noFill/>
          <a:ln w="28575">
            <a:solidFill>
              <a:schemeClr val="accent2"/>
            </a:solidFill>
            <a:round/>
            <a:headEnd/>
            <a:tailEnd/>
          </a:ln>
        </p:spPr>
        <p:txBody>
          <a:bodyPr wrap="none" anchor="ctr"/>
          <a:lstStyle/>
          <a:p>
            <a:pPr algn="ctr"/>
            <a:endParaRPr lang="es-ES_tradnl" sz="2400">
              <a:solidFill>
                <a:srgbClr val="333399"/>
              </a:solidFill>
              <a:latin typeface="Times New Roman" pitchFamily="18" charset="0"/>
            </a:endParaRPr>
          </a:p>
        </p:txBody>
      </p:sp>
      <p:sp>
        <p:nvSpPr>
          <p:cNvPr id="655386" name="Oval 26"/>
          <p:cNvSpPr>
            <a:spLocks noChangeArrowheads="1"/>
          </p:cNvSpPr>
          <p:nvPr/>
        </p:nvSpPr>
        <p:spPr bwMode="auto">
          <a:xfrm>
            <a:off x="3652838" y="3352800"/>
            <a:ext cx="457200" cy="457200"/>
          </a:xfrm>
          <a:prstGeom prst="ellipse">
            <a:avLst/>
          </a:prstGeom>
          <a:noFill/>
          <a:ln w="28575">
            <a:solidFill>
              <a:srgbClr val="FFFF00"/>
            </a:solidFill>
            <a:round/>
            <a:headEnd/>
            <a:tailEnd/>
          </a:ln>
        </p:spPr>
        <p:txBody>
          <a:bodyPr wrap="none" anchor="ctr"/>
          <a:lstStyle/>
          <a:p>
            <a:pPr algn="ctr"/>
            <a:endParaRPr lang="es-ES_tradnl" sz="2400">
              <a:solidFill>
                <a:srgbClr val="000000"/>
              </a:solidFill>
              <a:latin typeface="Times New Roman" pitchFamily="18" charset="0"/>
            </a:endParaRPr>
          </a:p>
        </p:txBody>
      </p:sp>
      <p:sp>
        <p:nvSpPr>
          <p:cNvPr id="655388" name="Text Box 28"/>
          <p:cNvSpPr txBox="1">
            <a:spLocks noChangeArrowheads="1"/>
          </p:cNvSpPr>
          <p:nvPr/>
        </p:nvSpPr>
        <p:spPr bwMode="auto">
          <a:xfrm>
            <a:off x="2814638" y="4446588"/>
            <a:ext cx="1654175" cy="752475"/>
          </a:xfrm>
          <a:prstGeom prst="rect">
            <a:avLst/>
          </a:prstGeom>
          <a:noFill/>
          <a:ln w="9525">
            <a:noFill/>
            <a:miter lim="800000"/>
            <a:headEnd/>
            <a:tailEnd/>
          </a:ln>
        </p:spPr>
        <p:txBody>
          <a:bodyPr>
            <a:spAutoFit/>
          </a:bodyPr>
          <a:lstStyle/>
          <a:p>
            <a:pPr>
              <a:lnSpc>
                <a:spcPct val="70000"/>
              </a:lnSpc>
              <a:spcBef>
                <a:spcPct val="50000"/>
              </a:spcBef>
            </a:pPr>
            <a:r>
              <a:rPr lang="es-ES" sz="1400" b="1">
                <a:solidFill>
                  <a:srgbClr val="000000"/>
                </a:solidFill>
              </a:rPr>
              <a:t>Emite:</a:t>
            </a:r>
          </a:p>
          <a:p>
            <a:pPr>
              <a:lnSpc>
                <a:spcPct val="70000"/>
              </a:lnSpc>
              <a:spcBef>
                <a:spcPct val="50000"/>
              </a:spcBef>
            </a:pPr>
            <a:r>
              <a:rPr lang="es-ES" sz="1400">
                <a:solidFill>
                  <a:srgbClr val="000000"/>
                </a:solidFill>
              </a:rPr>
              <a:t>1 destello/6 min</a:t>
            </a:r>
          </a:p>
          <a:p>
            <a:pPr>
              <a:lnSpc>
                <a:spcPct val="70000"/>
              </a:lnSpc>
              <a:spcBef>
                <a:spcPct val="50000"/>
              </a:spcBef>
            </a:pPr>
            <a:r>
              <a:rPr lang="es-ES" sz="1400">
                <a:solidFill>
                  <a:srgbClr val="000000"/>
                </a:solidFill>
              </a:rPr>
              <a:t>10 destellos/hora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55386"/>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655385"/>
                                        </p:tgtEl>
                                        <p:attrNameLst>
                                          <p:attrName>style.visibility</p:attrName>
                                        </p:attrNameLst>
                                      </p:cBhvr>
                                      <p:to>
                                        <p:strVal val="visible"/>
                                      </p:to>
                                    </p:set>
                                    <p:animEffect transition="in" filter="fade">
                                      <p:cBhvr>
                                        <p:cTn id="13" dur="1000"/>
                                        <p:tgtEl>
                                          <p:spTgt spid="65538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55383"/>
                                        </p:tgtEl>
                                        <p:attrNameLst>
                                          <p:attrName>style.visibility</p:attrName>
                                        </p:attrNameLst>
                                      </p:cBhvr>
                                      <p:to>
                                        <p:strVal val="visible"/>
                                      </p:to>
                                    </p:set>
                                    <p:animEffect transition="in" filter="fade">
                                      <p:cBhvr>
                                        <p:cTn id="17" dur="1000"/>
                                        <p:tgtEl>
                                          <p:spTgt spid="65538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55384"/>
                                        </p:tgtEl>
                                        <p:attrNameLst>
                                          <p:attrName>style.visibility</p:attrName>
                                        </p:attrNameLst>
                                      </p:cBhvr>
                                      <p:to>
                                        <p:strVal val="visible"/>
                                      </p:to>
                                    </p:set>
                                    <p:animEffect transition="in" filter="fade">
                                      <p:cBhvr>
                                        <p:cTn id="21" dur="1000"/>
                                        <p:tgtEl>
                                          <p:spTgt spid="65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3" grpId="0" animBg="1"/>
      <p:bldP spid="655384" grpId="0" animBg="1"/>
      <p:bldP spid="655385" grpId="0" animBg="1"/>
      <p:bldP spid="655386" grpId="0" animBg="1"/>
      <p:bldP spid="65538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9" name="28 Grupo"/>
          <p:cNvGrpSpPr/>
          <p:nvPr/>
        </p:nvGrpSpPr>
        <p:grpSpPr>
          <a:xfrm>
            <a:off x="2068179" y="2820820"/>
            <a:ext cx="1675398" cy="1647825"/>
            <a:chOff x="1033464" y="2303463"/>
            <a:chExt cx="1675398" cy="1647825"/>
          </a:xfrm>
        </p:grpSpPr>
        <p:graphicFrame>
          <p:nvGraphicFramePr>
            <p:cNvPr id="30" name="Object 2"/>
            <p:cNvGraphicFramePr>
              <a:graphicFrameLocks noChangeAspect="1"/>
            </p:cNvGraphicFramePr>
            <p:nvPr/>
          </p:nvGraphicFramePr>
          <p:xfrm>
            <a:off x="1033464" y="2303463"/>
            <a:ext cx="1647825" cy="1647825"/>
          </p:xfrm>
          <a:graphic>
            <a:graphicData uri="http://schemas.openxmlformats.org/presentationml/2006/ole">
              <p:oleObj spid="_x0000_s15363" name="Fotografía de Photo Editor" r:id="rId3" imgW="3048426" imgH="3048426" progId="">
                <p:embed/>
              </p:oleObj>
            </a:graphicData>
          </a:graphic>
        </p:graphicFrame>
        <p:grpSp>
          <p:nvGrpSpPr>
            <p:cNvPr id="31" name="8 Grupo"/>
            <p:cNvGrpSpPr>
              <a:grpSpLocks/>
            </p:cNvGrpSpPr>
            <p:nvPr/>
          </p:nvGrpSpPr>
          <p:grpSpPr bwMode="auto">
            <a:xfrm rot="20223272">
              <a:off x="2219912" y="2746376"/>
              <a:ext cx="488950" cy="903288"/>
              <a:chOff x="3001841" y="1832625"/>
              <a:chExt cx="489148" cy="903288"/>
            </a:xfrm>
          </p:grpSpPr>
          <p:sp>
            <p:nvSpPr>
              <p:cNvPr id="32" name="31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33" name="Group 2"/>
              <p:cNvGrpSpPr>
                <a:grpSpLocks/>
              </p:cNvGrpSpPr>
              <p:nvPr/>
            </p:nvGrpSpPr>
            <p:grpSpPr bwMode="auto">
              <a:xfrm rot="1390799">
                <a:off x="3001841" y="1832625"/>
                <a:ext cx="489148" cy="903288"/>
                <a:chOff x="1588" y="1253"/>
                <a:chExt cx="734" cy="1499"/>
              </a:xfrm>
            </p:grpSpPr>
            <p:sp>
              <p:nvSpPr>
                <p:cNvPr id="34"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35"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3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3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38"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sp>
        <p:nvSpPr>
          <p:cNvPr id="15364" name="Text Box 2"/>
          <p:cNvSpPr txBox="1">
            <a:spLocks noChangeArrowheads="1"/>
          </p:cNvSpPr>
          <p:nvPr/>
        </p:nvSpPr>
        <p:spPr bwMode="auto">
          <a:xfrm>
            <a:off x="0" y="-12700"/>
            <a:ext cx="2647950" cy="366713"/>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EN EL VIAJE DE IDA…</a:t>
            </a:r>
          </a:p>
        </p:txBody>
      </p:sp>
      <p:grpSp>
        <p:nvGrpSpPr>
          <p:cNvPr id="2" name="Group 3"/>
          <p:cNvGrpSpPr>
            <a:grpSpLocks/>
          </p:cNvGrpSpPr>
          <p:nvPr/>
        </p:nvGrpSpPr>
        <p:grpSpPr bwMode="auto">
          <a:xfrm rot="5400000">
            <a:off x="7626350" y="3446463"/>
            <a:ext cx="222250" cy="577850"/>
            <a:chOff x="5130" y="1790"/>
            <a:chExt cx="140" cy="364"/>
          </a:xfrm>
        </p:grpSpPr>
        <p:sp>
          <p:nvSpPr>
            <p:cNvPr id="15387" name="Freeform 4"/>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15388" name="AutoShape 5"/>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15389" name="AutoShape 6"/>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sp>
        <p:nvSpPr>
          <p:cNvPr id="656391" name="Oval 7"/>
          <p:cNvSpPr>
            <a:spLocks noChangeArrowheads="1"/>
          </p:cNvSpPr>
          <p:nvPr/>
        </p:nvSpPr>
        <p:spPr bwMode="auto">
          <a:xfrm>
            <a:off x="2322513" y="1874838"/>
            <a:ext cx="3590925" cy="3590925"/>
          </a:xfrm>
          <a:prstGeom prst="ellipse">
            <a:avLst/>
          </a:prstGeom>
          <a:noFill/>
          <a:ln w="28575">
            <a:solidFill>
              <a:srgbClr val="008000"/>
            </a:solidFill>
            <a:round/>
            <a:headEnd/>
            <a:tailEnd/>
          </a:ln>
        </p:spPr>
        <p:txBody>
          <a:bodyPr wrap="none" anchor="ctr"/>
          <a:lstStyle/>
          <a:p>
            <a:pPr algn="ctr"/>
            <a:endParaRPr lang="es-ES_tradnl">
              <a:solidFill>
                <a:srgbClr val="000000"/>
              </a:solidFill>
            </a:endParaRPr>
          </a:p>
        </p:txBody>
      </p:sp>
      <p:sp>
        <p:nvSpPr>
          <p:cNvPr id="656392" name="Oval 8"/>
          <p:cNvSpPr>
            <a:spLocks noChangeArrowheads="1"/>
          </p:cNvSpPr>
          <p:nvPr/>
        </p:nvSpPr>
        <p:spPr bwMode="auto">
          <a:xfrm>
            <a:off x="1924050" y="1136650"/>
            <a:ext cx="5254625" cy="5254625"/>
          </a:xfrm>
          <a:prstGeom prst="ellipse">
            <a:avLst/>
          </a:prstGeom>
          <a:noFill/>
          <a:ln w="28575">
            <a:solidFill>
              <a:srgbClr val="FF3300"/>
            </a:solidFill>
            <a:round/>
            <a:headEnd/>
            <a:tailEnd/>
          </a:ln>
        </p:spPr>
        <p:txBody>
          <a:bodyPr wrap="none" anchor="ctr"/>
          <a:lstStyle/>
          <a:p>
            <a:pPr algn="ctr"/>
            <a:endParaRPr lang="es-ES_tradnl" sz="2400">
              <a:solidFill>
                <a:srgbClr val="FF3300"/>
              </a:solidFill>
              <a:latin typeface="Times New Roman" pitchFamily="18" charset="0"/>
            </a:endParaRPr>
          </a:p>
        </p:txBody>
      </p:sp>
      <p:sp>
        <p:nvSpPr>
          <p:cNvPr id="656393" name="Oval 9"/>
          <p:cNvSpPr>
            <a:spLocks noChangeArrowheads="1"/>
          </p:cNvSpPr>
          <p:nvPr/>
        </p:nvSpPr>
        <p:spPr bwMode="auto">
          <a:xfrm>
            <a:off x="2728913" y="2660650"/>
            <a:ext cx="2003425" cy="2003425"/>
          </a:xfrm>
          <a:prstGeom prst="ellipse">
            <a:avLst/>
          </a:prstGeom>
          <a:noFill/>
          <a:ln w="28575">
            <a:solidFill>
              <a:schemeClr val="accent2"/>
            </a:solidFill>
            <a:round/>
            <a:headEnd/>
            <a:tailEnd/>
          </a:ln>
        </p:spPr>
        <p:txBody>
          <a:bodyPr wrap="none" anchor="ctr"/>
          <a:lstStyle/>
          <a:p>
            <a:pPr algn="ctr"/>
            <a:endParaRPr lang="es-ES_tradnl" sz="2400">
              <a:solidFill>
                <a:srgbClr val="333399"/>
              </a:solidFill>
              <a:latin typeface="Times New Roman" pitchFamily="18" charset="0"/>
            </a:endParaRPr>
          </a:p>
        </p:txBody>
      </p:sp>
      <p:sp>
        <p:nvSpPr>
          <p:cNvPr id="656394" name="Oval 10"/>
          <p:cNvSpPr>
            <a:spLocks noChangeArrowheads="1"/>
          </p:cNvSpPr>
          <p:nvPr/>
        </p:nvSpPr>
        <p:spPr bwMode="auto">
          <a:xfrm>
            <a:off x="3465513" y="3435350"/>
            <a:ext cx="457200" cy="457200"/>
          </a:xfrm>
          <a:prstGeom prst="ellipse">
            <a:avLst/>
          </a:prstGeom>
          <a:noFill/>
          <a:ln w="28575">
            <a:solidFill>
              <a:srgbClr val="FFFF00"/>
            </a:solidFill>
            <a:round/>
            <a:headEnd/>
            <a:tailEnd/>
          </a:ln>
        </p:spPr>
        <p:txBody>
          <a:bodyPr wrap="none" anchor="ctr"/>
          <a:lstStyle/>
          <a:p>
            <a:pPr algn="ctr"/>
            <a:endParaRPr lang="es-ES_tradnl" sz="2400">
              <a:solidFill>
                <a:srgbClr val="000000"/>
              </a:solidFill>
              <a:latin typeface="Times New Roman" pitchFamily="18" charset="0"/>
            </a:endParaRPr>
          </a:p>
        </p:txBody>
      </p:sp>
      <p:sp>
        <p:nvSpPr>
          <p:cNvPr id="15370" name="Text Box 11"/>
          <p:cNvSpPr txBox="1">
            <a:spLocks noChangeArrowheads="1"/>
          </p:cNvSpPr>
          <p:nvPr/>
        </p:nvSpPr>
        <p:spPr bwMode="auto">
          <a:xfrm>
            <a:off x="0" y="390525"/>
            <a:ext cx="9144000" cy="366713"/>
          </a:xfrm>
          <a:prstGeom prst="rect">
            <a:avLst/>
          </a:prstGeom>
          <a:solidFill>
            <a:schemeClr val="accent2"/>
          </a:solidFill>
          <a:ln w="9525">
            <a:noFill/>
            <a:miter lim="800000"/>
            <a:headEnd/>
            <a:tailEnd/>
          </a:ln>
        </p:spPr>
        <p:txBody>
          <a:bodyPr>
            <a:spAutoFit/>
          </a:bodyPr>
          <a:lstStyle/>
          <a:p>
            <a:pPr>
              <a:spcBef>
                <a:spcPct val="50000"/>
              </a:spcBef>
            </a:pPr>
            <a:r>
              <a:rPr lang="es-ES" b="1">
                <a:solidFill>
                  <a:srgbClr val="FFFFFF"/>
                </a:solidFill>
              </a:rPr>
              <a:t>ASPECTO DE LA ONDA PERCIBIDA POR LA NAVE…</a:t>
            </a:r>
          </a:p>
        </p:txBody>
      </p:sp>
      <p:sp>
        <p:nvSpPr>
          <p:cNvPr id="656396" name="Text Box 12"/>
          <p:cNvSpPr txBox="1">
            <a:spLocks noChangeArrowheads="1"/>
          </p:cNvSpPr>
          <p:nvPr/>
        </p:nvSpPr>
        <p:spPr bwMode="auto">
          <a:xfrm>
            <a:off x="7310438" y="3967163"/>
            <a:ext cx="1539875" cy="752475"/>
          </a:xfrm>
          <a:prstGeom prst="rect">
            <a:avLst/>
          </a:prstGeom>
          <a:noFill/>
          <a:ln w="9525">
            <a:noFill/>
            <a:miter lim="800000"/>
            <a:headEnd/>
            <a:tailEnd/>
          </a:ln>
        </p:spPr>
        <p:txBody>
          <a:bodyPr>
            <a:spAutoFit/>
          </a:bodyPr>
          <a:lstStyle/>
          <a:p>
            <a:pPr algn="just">
              <a:lnSpc>
                <a:spcPct val="70000"/>
              </a:lnSpc>
              <a:spcBef>
                <a:spcPct val="50000"/>
              </a:spcBef>
            </a:pPr>
            <a:r>
              <a:rPr lang="es-ES" sz="1400" b="1">
                <a:solidFill>
                  <a:srgbClr val="000000"/>
                </a:solidFill>
              </a:rPr>
              <a:t>Recibe:</a:t>
            </a:r>
          </a:p>
          <a:p>
            <a:pPr algn="just">
              <a:lnSpc>
                <a:spcPct val="70000"/>
              </a:lnSpc>
              <a:spcBef>
                <a:spcPct val="50000"/>
              </a:spcBef>
            </a:pPr>
            <a:r>
              <a:rPr lang="es-ES" sz="1400">
                <a:solidFill>
                  <a:srgbClr val="000000"/>
                </a:solidFill>
              </a:rPr>
              <a:t>1 destello/12 min</a:t>
            </a:r>
          </a:p>
          <a:p>
            <a:pPr algn="just">
              <a:lnSpc>
                <a:spcPct val="70000"/>
              </a:lnSpc>
              <a:spcBef>
                <a:spcPct val="50000"/>
              </a:spcBef>
            </a:pPr>
            <a:r>
              <a:rPr lang="es-ES" sz="1400">
                <a:solidFill>
                  <a:srgbClr val="000000"/>
                </a:solidFill>
              </a:rPr>
              <a:t>5 destellos/hora. </a:t>
            </a:r>
          </a:p>
        </p:txBody>
      </p:sp>
      <p:sp>
        <p:nvSpPr>
          <p:cNvPr id="656412" name="Line 28"/>
          <p:cNvSpPr>
            <a:spLocks noChangeShapeType="1"/>
          </p:cNvSpPr>
          <p:nvPr/>
        </p:nvSpPr>
        <p:spPr bwMode="auto">
          <a:xfrm>
            <a:off x="7450138" y="3451225"/>
            <a:ext cx="576262" cy="0"/>
          </a:xfrm>
          <a:prstGeom prst="line">
            <a:avLst/>
          </a:prstGeom>
          <a:noFill/>
          <a:ln w="57150">
            <a:solidFill>
              <a:schemeClr val="tx1"/>
            </a:solidFill>
            <a:round/>
            <a:headEnd/>
            <a:tailEnd type="stealth" w="med" len="med"/>
          </a:ln>
        </p:spPr>
        <p:txBody>
          <a:bodyPr/>
          <a:lstStyle/>
          <a:p>
            <a:endParaRPr lang="es-ES_tradnl"/>
          </a:p>
        </p:txBody>
      </p:sp>
      <p:sp>
        <p:nvSpPr>
          <p:cNvPr id="656428" name="Text Box 44"/>
          <p:cNvSpPr txBox="1">
            <a:spLocks noChangeArrowheads="1"/>
          </p:cNvSpPr>
          <p:nvPr/>
        </p:nvSpPr>
        <p:spPr bwMode="auto">
          <a:xfrm>
            <a:off x="266700" y="3321050"/>
            <a:ext cx="1654175" cy="752475"/>
          </a:xfrm>
          <a:prstGeom prst="rect">
            <a:avLst/>
          </a:prstGeom>
          <a:noFill/>
          <a:ln w="9525">
            <a:noFill/>
            <a:miter lim="800000"/>
            <a:headEnd/>
            <a:tailEnd/>
          </a:ln>
        </p:spPr>
        <p:txBody>
          <a:bodyPr>
            <a:spAutoFit/>
          </a:bodyPr>
          <a:lstStyle/>
          <a:p>
            <a:pPr>
              <a:lnSpc>
                <a:spcPct val="70000"/>
              </a:lnSpc>
              <a:spcBef>
                <a:spcPct val="50000"/>
              </a:spcBef>
            </a:pPr>
            <a:r>
              <a:rPr lang="es-ES" sz="1400" b="1">
                <a:solidFill>
                  <a:srgbClr val="000000"/>
                </a:solidFill>
              </a:rPr>
              <a:t>Emite</a:t>
            </a:r>
            <a:r>
              <a:rPr lang="es-ES" sz="1400">
                <a:solidFill>
                  <a:srgbClr val="000000"/>
                </a:solidFill>
              </a:rPr>
              <a:t>:</a:t>
            </a:r>
          </a:p>
          <a:p>
            <a:pPr>
              <a:lnSpc>
                <a:spcPct val="70000"/>
              </a:lnSpc>
              <a:spcBef>
                <a:spcPct val="50000"/>
              </a:spcBef>
            </a:pPr>
            <a:r>
              <a:rPr lang="es-ES" sz="1400">
                <a:solidFill>
                  <a:srgbClr val="000000"/>
                </a:solidFill>
              </a:rPr>
              <a:t>1 destello/6 min</a:t>
            </a:r>
          </a:p>
          <a:p>
            <a:pPr>
              <a:lnSpc>
                <a:spcPct val="70000"/>
              </a:lnSpc>
              <a:spcBef>
                <a:spcPct val="50000"/>
              </a:spcBef>
            </a:pPr>
            <a:r>
              <a:rPr lang="es-ES" sz="1400">
                <a:solidFill>
                  <a:srgbClr val="000000"/>
                </a:solidFill>
              </a:rPr>
              <a:t>10 destellos/hora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39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56393"/>
                                        </p:tgtEl>
                                        <p:attrNameLst>
                                          <p:attrName>style.visibility</p:attrName>
                                        </p:attrNameLst>
                                      </p:cBhvr>
                                      <p:to>
                                        <p:strVal val="visible"/>
                                      </p:to>
                                    </p:set>
                                    <p:animEffect transition="in" filter="fade">
                                      <p:cBhvr>
                                        <p:cTn id="10" dur="800"/>
                                        <p:tgtEl>
                                          <p:spTgt spid="656393"/>
                                        </p:tgtEl>
                                      </p:cBhvr>
                                    </p:animEffect>
                                  </p:childTnLst>
                                </p:cTn>
                              </p:par>
                            </p:childTnLst>
                          </p:cTn>
                        </p:par>
                        <p:par>
                          <p:cTn id="11" fill="hold">
                            <p:stCondLst>
                              <p:cond delay="800"/>
                            </p:stCondLst>
                            <p:childTnLst>
                              <p:par>
                                <p:cTn id="12" presetID="10" presetClass="entr" presetSubtype="0" fill="hold" grpId="0" nodeType="afterEffect">
                                  <p:stCondLst>
                                    <p:cond delay="0"/>
                                  </p:stCondLst>
                                  <p:childTnLst>
                                    <p:set>
                                      <p:cBhvr>
                                        <p:cTn id="13" dur="1" fill="hold">
                                          <p:stCondLst>
                                            <p:cond delay="0"/>
                                          </p:stCondLst>
                                        </p:cTn>
                                        <p:tgtEl>
                                          <p:spTgt spid="656391"/>
                                        </p:tgtEl>
                                        <p:attrNameLst>
                                          <p:attrName>style.visibility</p:attrName>
                                        </p:attrNameLst>
                                      </p:cBhvr>
                                      <p:to>
                                        <p:strVal val="visible"/>
                                      </p:to>
                                    </p:set>
                                    <p:animEffect transition="in" filter="fade">
                                      <p:cBhvr>
                                        <p:cTn id="14" dur="800"/>
                                        <p:tgtEl>
                                          <p:spTgt spid="656391"/>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656392"/>
                                        </p:tgtEl>
                                        <p:attrNameLst>
                                          <p:attrName>style.visibility</p:attrName>
                                        </p:attrNameLst>
                                      </p:cBhvr>
                                      <p:to>
                                        <p:strVal val="visible"/>
                                      </p:to>
                                    </p:set>
                                    <p:animEffect transition="in" filter="fade">
                                      <p:cBhvr>
                                        <p:cTn id="18" dur="800"/>
                                        <p:tgtEl>
                                          <p:spTgt spid="656392"/>
                                        </p:tgtEl>
                                      </p:cBhvr>
                                    </p:animEffect>
                                  </p:childTnLst>
                                </p:cTn>
                              </p:par>
                            </p:childTnLst>
                          </p:cTn>
                        </p:par>
                        <p:par>
                          <p:cTn id="19" fill="hold">
                            <p:stCondLst>
                              <p:cond delay="2400"/>
                            </p:stCondLst>
                            <p:childTnLst>
                              <p:par>
                                <p:cTn id="20" presetID="1" presetClass="entr" presetSubtype="0" fill="hold" grpId="0" nodeType="afterEffect">
                                  <p:stCondLst>
                                    <p:cond delay="0"/>
                                  </p:stCondLst>
                                  <p:childTnLst>
                                    <p:set>
                                      <p:cBhvr>
                                        <p:cTn id="21" dur="1" fill="hold">
                                          <p:stCondLst>
                                            <p:cond delay="0"/>
                                          </p:stCondLst>
                                        </p:cTn>
                                        <p:tgtEl>
                                          <p:spTgt spid="656396"/>
                                        </p:tgtEl>
                                        <p:attrNameLst>
                                          <p:attrName>style.visibility</p:attrName>
                                        </p:attrNameLst>
                                      </p:cBhvr>
                                      <p:to>
                                        <p:strVal val="visible"/>
                                      </p:to>
                                    </p:set>
                                  </p:childTnLst>
                                </p:cTn>
                              </p:par>
                            </p:childTnLst>
                          </p:cTn>
                        </p:par>
                        <p:par>
                          <p:cTn id="22" fill="hold">
                            <p:stCondLst>
                              <p:cond delay="2400"/>
                            </p:stCondLst>
                            <p:childTnLst>
                              <p:par>
                                <p:cTn id="23" presetID="22" presetClass="entr" presetSubtype="8" repeatCount="indefinite" fill="hold" grpId="0" nodeType="afterEffect">
                                  <p:stCondLst>
                                    <p:cond delay="0"/>
                                  </p:stCondLst>
                                  <p:childTnLst>
                                    <p:set>
                                      <p:cBhvr>
                                        <p:cTn id="24" dur="1" fill="hold">
                                          <p:stCondLst>
                                            <p:cond delay="0"/>
                                          </p:stCondLst>
                                        </p:cTn>
                                        <p:tgtEl>
                                          <p:spTgt spid="656412"/>
                                        </p:tgtEl>
                                        <p:attrNameLst>
                                          <p:attrName>style.visibility</p:attrName>
                                        </p:attrNameLst>
                                      </p:cBhvr>
                                      <p:to>
                                        <p:strVal val="visible"/>
                                      </p:to>
                                    </p:set>
                                    <p:animEffect transition="in" filter="wipe(left)">
                                      <p:cBhvr>
                                        <p:cTn id="25" dur="500"/>
                                        <p:tgtEl>
                                          <p:spTgt spid="656412"/>
                                        </p:tgtEl>
                                      </p:cBhvr>
                                    </p:animEffect>
                                  </p:childTnLst>
                                </p:cTn>
                              </p:par>
                            </p:childTnLst>
                          </p:cTn>
                        </p:par>
                        <p:par>
                          <p:cTn id="26" fill="hold">
                            <p:stCondLst>
                              <p:cond delay="29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6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nimBg="1"/>
      <p:bldP spid="656392" grpId="0" animBg="1"/>
      <p:bldP spid="656393" grpId="0" animBg="1"/>
      <p:bldP spid="656394" grpId="0" animBg="1"/>
      <p:bldP spid="656396" grpId="0"/>
      <p:bldP spid="656412" grpId="0" animBg="1"/>
      <p:bldP spid="6564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41" name="40 Grupo"/>
          <p:cNvGrpSpPr/>
          <p:nvPr/>
        </p:nvGrpSpPr>
        <p:grpSpPr>
          <a:xfrm>
            <a:off x="3355558" y="2556126"/>
            <a:ext cx="1675398" cy="1647825"/>
            <a:chOff x="1033464" y="2303463"/>
            <a:chExt cx="1675398" cy="1647825"/>
          </a:xfrm>
        </p:grpSpPr>
        <p:graphicFrame>
          <p:nvGraphicFramePr>
            <p:cNvPr id="42" name="Object 2"/>
            <p:cNvGraphicFramePr>
              <a:graphicFrameLocks noChangeAspect="1"/>
            </p:cNvGraphicFramePr>
            <p:nvPr/>
          </p:nvGraphicFramePr>
          <p:xfrm>
            <a:off x="1033464" y="2303463"/>
            <a:ext cx="1647825" cy="1647825"/>
          </p:xfrm>
          <a:graphic>
            <a:graphicData uri="http://schemas.openxmlformats.org/presentationml/2006/ole">
              <p:oleObj spid="_x0000_s16387" name="Fotografía de Photo Editor" r:id="rId3" imgW="3048426" imgH="3048426" progId="">
                <p:embed/>
              </p:oleObj>
            </a:graphicData>
          </a:graphic>
        </p:graphicFrame>
        <p:grpSp>
          <p:nvGrpSpPr>
            <p:cNvPr id="43" name="8 Grupo"/>
            <p:cNvGrpSpPr>
              <a:grpSpLocks/>
            </p:cNvGrpSpPr>
            <p:nvPr/>
          </p:nvGrpSpPr>
          <p:grpSpPr bwMode="auto">
            <a:xfrm rot="20223272">
              <a:off x="2219912" y="2746376"/>
              <a:ext cx="488950" cy="903288"/>
              <a:chOff x="3001841" y="1832625"/>
              <a:chExt cx="489148" cy="903288"/>
            </a:xfrm>
          </p:grpSpPr>
          <p:sp>
            <p:nvSpPr>
              <p:cNvPr id="44" name="43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45" name="Group 2"/>
              <p:cNvGrpSpPr>
                <a:grpSpLocks/>
              </p:cNvGrpSpPr>
              <p:nvPr/>
            </p:nvGrpSpPr>
            <p:grpSpPr bwMode="auto">
              <a:xfrm rot="1390799">
                <a:off x="3001841" y="1832625"/>
                <a:ext cx="489148" cy="903288"/>
                <a:chOff x="1588" y="1253"/>
                <a:chExt cx="734" cy="1499"/>
              </a:xfrm>
            </p:grpSpPr>
            <p:sp>
              <p:nvSpPr>
                <p:cNvPr id="46"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47"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48"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49"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50"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sp>
        <p:nvSpPr>
          <p:cNvPr id="647187" name="Text Box 19"/>
          <p:cNvSpPr txBox="1">
            <a:spLocks noChangeArrowheads="1"/>
          </p:cNvSpPr>
          <p:nvPr/>
        </p:nvSpPr>
        <p:spPr bwMode="auto">
          <a:xfrm>
            <a:off x="6723063" y="3671888"/>
            <a:ext cx="1612900" cy="752475"/>
          </a:xfrm>
          <a:prstGeom prst="rect">
            <a:avLst/>
          </a:prstGeom>
          <a:noFill/>
          <a:ln w="9525">
            <a:noFill/>
            <a:miter lim="800000"/>
            <a:headEnd/>
            <a:tailEnd/>
          </a:ln>
        </p:spPr>
        <p:txBody>
          <a:bodyPr>
            <a:spAutoFit/>
          </a:bodyPr>
          <a:lstStyle/>
          <a:p>
            <a:pPr>
              <a:lnSpc>
                <a:spcPct val="70000"/>
              </a:lnSpc>
              <a:spcBef>
                <a:spcPct val="50000"/>
              </a:spcBef>
            </a:pPr>
            <a:r>
              <a:rPr lang="es-ES" sz="1400" b="1">
                <a:solidFill>
                  <a:srgbClr val="000000"/>
                </a:solidFill>
              </a:rPr>
              <a:t>Recibe:</a:t>
            </a:r>
          </a:p>
          <a:p>
            <a:pPr>
              <a:lnSpc>
                <a:spcPct val="70000"/>
              </a:lnSpc>
              <a:spcBef>
                <a:spcPct val="50000"/>
              </a:spcBef>
            </a:pPr>
            <a:r>
              <a:rPr lang="es-ES" sz="1400">
                <a:solidFill>
                  <a:srgbClr val="000000"/>
                </a:solidFill>
              </a:rPr>
              <a:t>1 destello/3 min</a:t>
            </a:r>
          </a:p>
          <a:p>
            <a:pPr>
              <a:lnSpc>
                <a:spcPct val="70000"/>
              </a:lnSpc>
              <a:spcBef>
                <a:spcPct val="50000"/>
              </a:spcBef>
            </a:pPr>
            <a:r>
              <a:rPr lang="es-ES" sz="1400">
                <a:solidFill>
                  <a:srgbClr val="000000"/>
                </a:solidFill>
              </a:rPr>
              <a:t>20 destellos/hora</a:t>
            </a:r>
          </a:p>
        </p:txBody>
      </p:sp>
      <p:sp>
        <p:nvSpPr>
          <p:cNvPr id="16390" name="Text Box 22"/>
          <p:cNvSpPr txBox="1">
            <a:spLocks noChangeArrowheads="1"/>
          </p:cNvSpPr>
          <p:nvPr/>
        </p:nvSpPr>
        <p:spPr bwMode="auto">
          <a:xfrm>
            <a:off x="0" y="-12700"/>
            <a:ext cx="2527300" cy="366713"/>
          </a:xfrm>
          <a:prstGeom prst="rect">
            <a:avLst/>
          </a:prstGeom>
          <a:solidFill>
            <a:srgbClr val="FFFF00"/>
          </a:solidFill>
          <a:ln w="9525">
            <a:noFill/>
            <a:miter lim="800000"/>
            <a:headEnd/>
            <a:tailEnd/>
          </a:ln>
        </p:spPr>
        <p:txBody>
          <a:bodyPr>
            <a:spAutoFit/>
          </a:bodyPr>
          <a:lstStyle/>
          <a:p>
            <a:pPr>
              <a:spcBef>
                <a:spcPct val="50000"/>
              </a:spcBef>
            </a:pPr>
            <a:r>
              <a:rPr lang="es-ES" b="1">
                <a:solidFill>
                  <a:srgbClr val="000000"/>
                </a:solidFill>
              </a:rPr>
              <a:t>EN EL RETORNO…</a:t>
            </a:r>
          </a:p>
        </p:txBody>
      </p:sp>
      <p:grpSp>
        <p:nvGrpSpPr>
          <p:cNvPr id="4" name="Group 23"/>
          <p:cNvGrpSpPr>
            <a:grpSpLocks/>
          </p:cNvGrpSpPr>
          <p:nvPr/>
        </p:nvGrpSpPr>
        <p:grpSpPr bwMode="auto">
          <a:xfrm rot="16200000" flipH="1">
            <a:off x="6981825" y="3054350"/>
            <a:ext cx="222250" cy="577850"/>
            <a:chOff x="5130" y="1790"/>
            <a:chExt cx="140" cy="364"/>
          </a:xfrm>
        </p:grpSpPr>
        <p:sp>
          <p:nvSpPr>
            <p:cNvPr id="16411" name="Freeform 24"/>
            <p:cNvSpPr>
              <a:spLocks/>
            </p:cNvSpPr>
            <p:nvPr/>
          </p:nvSpPr>
          <p:spPr bwMode="auto">
            <a:xfrm rot="-5400000">
              <a:off x="5040" y="1880"/>
              <a:ext cx="318" cy="137"/>
            </a:xfrm>
            <a:custGeom>
              <a:avLst/>
              <a:gdLst>
                <a:gd name="T0" fmla="*/ 0 w 907"/>
                <a:gd name="T1" fmla="*/ 0 h 454"/>
                <a:gd name="T2" fmla="*/ 254 w 907"/>
                <a:gd name="T3" fmla="*/ 0 h 454"/>
                <a:gd name="T4" fmla="*/ 318 w 907"/>
                <a:gd name="T5" fmla="*/ 69 h 454"/>
                <a:gd name="T6" fmla="*/ 254 w 907"/>
                <a:gd name="T7" fmla="*/ 137 h 454"/>
                <a:gd name="T8" fmla="*/ 0 w 907"/>
                <a:gd name="T9" fmla="*/ 137 h 454"/>
                <a:gd name="T10" fmla="*/ 0 w 907"/>
                <a:gd name="T11" fmla="*/ 0 h 454"/>
                <a:gd name="T12" fmla="*/ 0 60000 65536"/>
                <a:gd name="T13" fmla="*/ 0 60000 65536"/>
                <a:gd name="T14" fmla="*/ 0 60000 65536"/>
                <a:gd name="T15" fmla="*/ 0 60000 65536"/>
                <a:gd name="T16" fmla="*/ 0 60000 65536"/>
                <a:gd name="T17" fmla="*/ 0 60000 65536"/>
                <a:gd name="T18" fmla="*/ 0 w 907"/>
                <a:gd name="T19" fmla="*/ 0 h 454"/>
                <a:gd name="T20" fmla="*/ 907 w 907"/>
                <a:gd name="T21" fmla="*/ 454 h 454"/>
              </a:gdLst>
              <a:ahLst/>
              <a:cxnLst>
                <a:cxn ang="T12">
                  <a:pos x="T0" y="T1"/>
                </a:cxn>
                <a:cxn ang="T13">
                  <a:pos x="T2" y="T3"/>
                </a:cxn>
                <a:cxn ang="T14">
                  <a:pos x="T4" y="T5"/>
                </a:cxn>
                <a:cxn ang="T15">
                  <a:pos x="T6" y="T7"/>
                </a:cxn>
                <a:cxn ang="T16">
                  <a:pos x="T8" y="T9"/>
                </a:cxn>
                <a:cxn ang="T17">
                  <a:pos x="T10" y="T11"/>
                </a:cxn>
              </a:cxnLst>
              <a:rect l="T18" t="T19" r="T20" b="T21"/>
              <a:pathLst>
                <a:path w="907" h="454">
                  <a:moveTo>
                    <a:pt x="0" y="0"/>
                  </a:moveTo>
                  <a:lnTo>
                    <a:pt x="725" y="0"/>
                  </a:lnTo>
                  <a:lnTo>
                    <a:pt x="907" y="227"/>
                  </a:lnTo>
                  <a:lnTo>
                    <a:pt x="725" y="454"/>
                  </a:lnTo>
                  <a:lnTo>
                    <a:pt x="0" y="454"/>
                  </a:lnTo>
                  <a:lnTo>
                    <a:pt x="0" y="0"/>
                  </a:lnTo>
                  <a:close/>
                </a:path>
              </a:pathLst>
            </a:custGeom>
            <a:solidFill>
              <a:srgbClr val="FF3300"/>
            </a:solidFill>
            <a:ln w="9525">
              <a:solidFill>
                <a:schemeClr val="tx1"/>
              </a:solidFill>
              <a:round/>
              <a:headEnd/>
              <a:tailEnd/>
            </a:ln>
          </p:spPr>
          <p:txBody>
            <a:bodyPr/>
            <a:lstStyle/>
            <a:p>
              <a:endParaRPr lang="es-ES_tradnl"/>
            </a:p>
          </p:txBody>
        </p:sp>
        <p:sp>
          <p:nvSpPr>
            <p:cNvPr id="16412" name="AutoShape 25"/>
            <p:cNvSpPr>
              <a:spLocks noChangeArrowheads="1"/>
            </p:cNvSpPr>
            <p:nvPr/>
          </p:nvSpPr>
          <p:spPr bwMode="auto">
            <a:xfrm flipV="1">
              <a:off x="5134"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sp>
          <p:nvSpPr>
            <p:cNvPr id="16413" name="AutoShape 26"/>
            <p:cNvSpPr>
              <a:spLocks noChangeArrowheads="1"/>
            </p:cNvSpPr>
            <p:nvPr/>
          </p:nvSpPr>
          <p:spPr bwMode="auto">
            <a:xfrm flipV="1">
              <a:off x="5217" y="2115"/>
              <a:ext cx="53" cy="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31 h 21600"/>
                <a:gd name="T14" fmla="*/ 17117 w 21600"/>
                <a:gd name="T15" fmla="*/ 1716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s-ES_tradnl"/>
            </a:p>
          </p:txBody>
        </p:sp>
      </p:grpSp>
      <p:sp>
        <p:nvSpPr>
          <p:cNvPr id="647196" name="Oval 28"/>
          <p:cNvSpPr>
            <a:spLocks noChangeArrowheads="1"/>
          </p:cNvSpPr>
          <p:nvPr/>
        </p:nvSpPr>
        <p:spPr bwMode="auto">
          <a:xfrm>
            <a:off x="2376488" y="1590675"/>
            <a:ext cx="3590925" cy="3590925"/>
          </a:xfrm>
          <a:prstGeom prst="ellipse">
            <a:avLst/>
          </a:prstGeom>
          <a:noFill/>
          <a:ln w="28575">
            <a:solidFill>
              <a:srgbClr val="008000"/>
            </a:solidFill>
            <a:round/>
            <a:headEnd/>
            <a:tailEnd/>
          </a:ln>
        </p:spPr>
        <p:txBody>
          <a:bodyPr wrap="none" anchor="ctr"/>
          <a:lstStyle/>
          <a:p>
            <a:pPr algn="ctr"/>
            <a:endParaRPr lang="es-ES_tradnl">
              <a:solidFill>
                <a:srgbClr val="000000"/>
              </a:solidFill>
            </a:endParaRPr>
          </a:p>
        </p:txBody>
      </p:sp>
      <p:sp>
        <p:nvSpPr>
          <p:cNvPr id="647197" name="Oval 29"/>
          <p:cNvSpPr>
            <a:spLocks noChangeArrowheads="1"/>
          </p:cNvSpPr>
          <p:nvPr/>
        </p:nvSpPr>
        <p:spPr bwMode="auto">
          <a:xfrm>
            <a:off x="1111250" y="852488"/>
            <a:ext cx="5254625" cy="5254625"/>
          </a:xfrm>
          <a:prstGeom prst="ellipse">
            <a:avLst/>
          </a:prstGeom>
          <a:noFill/>
          <a:ln w="28575">
            <a:solidFill>
              <a:srgbClr val="FF3300"/>
            </a:solidFill>
            <a:round/>
            <a:headEnd/>
            <a:tailEnd/>
          </a:ln>
        </p:spPr>
        <p:txBody>
          <a:bodyPr wrap="none" anchor="ctr"/>
          <a:lstStyle/>
          <a:p>
            <a:pPr algn="ctr"/>
            <a:endParaRPr lang="es-ES_tradnl" sz="2400">
              <a:solidFill>
                <a:srgbClr val="FF3300"/>
              </a:solidFill>
              <a:latin typeface="Times New Roman" pitchFamily="18" charset="0"/>
            </a:endParaRPr>
          </a:p>
        </p:txBody>
      </p:sp>
      <p:sp>
        <p:nvSpPr>
          <p:cNvPr id="647198" name="Oval 30"/>
          <p:cNvSpPr>
            <a:spLocks noChangeArrowheads="1"/>
          </p:cNvSpPr>
          <p:nvPr/>
        </p:nvSpPr>
        <p:spPr bwMode="auto">
          <a:xfrm>
            <a:off x="3557588" y="2376488"/>
            <a:ext cx="2003425" cy="2003425"/>
          </a:xfrm>
          <a:prstGeom prst="ellipse">
            <a:avLst/>
          </a:prstGeom>
          <a:noFill/>
          <a:ln w="28575">
            <a:solidFill>
              <a:schemeClr val="accent2"/>
            </a:solidFill>
            <a:round/>
            <a:headEnd/>
            <a:tailEnd/>
          </a:ln>
        </p:spPr>
        <p:txBody>
          <a:bodyPr wrap="none" anchor="ctr"/>
          <a:lstStyle/>
          <a:p>
            <a:pPr algn="ctr"/>
            <a:endParaRPr lang="es-ES_tradnl" sz="2400">
              <a:solidFill>
                <a:srgbClr val="333399"/>
              </a:solidFill>
              <a:latin typeface="Times New Roman" pitchFamily="18" charset="0"/>
            </a:endParaRPr>
          </a:p>
        </p:txBody>
      </p:sp>
      <p:sp>
        <p:nvSpPr>
          <p:cNvPr id="647199" name="Oval 31"/>
          <p:cNvSpPr>
            <a:spLocks noChangeArrowheads="1"/>
          </p:cNvSpPr>
          <p:nvPr/>
        </p:nvSpPr>
        <p:spPr bwMode="auto">
          <a:xfrm>
            <a:off x="4722813" y="3151188"/>
            <a:ext cx="457200" cy="457200"/>
          </a:xfrm>
          <a:prstGeom prst="ellipse">
            <a:avLst/>
          </a:prstGeom>
          <a:noFill/>
          <a:ln w="28575">
            <a:solidFill>
              <a:srgbClr val="FFFF00"/>
            </a:solidFill>
            <a:round/>
            <a:headEnd/>
            <a:tailEnd/>
          </a:ln>
        </p:spPr>
        <p:txBody>
          <a:bodyPr wrap="none" anchor="ctr"/>
          <a:lstStyle/>
          <a:p>
            <a:pPr algn="ctr"/>
            <a:endParaRPr lang="es-ES_tradnl" sz="2400">
              <a:solidFill>
                <a:srgbClr val="000000"/>
              </a:solidFill>
              <a:latin typeface="Times New Roman" pitchFamily="18" charset="0"/>
            </a:endParaRPr>
          </a:p>
        </p:txBody>
      </p:sp>
      <p:sp>
        <p:nvSpPr>
          <p:cNvPr id="16396" name="Text Box 32"/>
          <p:cNvSpPr txBox="1">
            <a:spLocks noChangeArrowheads="1"/>
          </p:cNvSpPr>
          <p:nvPr/>
        </p:nvSpPr>
        <p:spPr bwMode="auto">
          <a:xfrm>
            <a:off x="0" y="368300"/>
            <a:ext cx="9144000" cy="366713"/>
          </a:xfrm>
          <a:prstGeom prst="rect">
            <a:avLst/>
          </a:prstGeom>
          <a:solidFill>
            <a:schemeClr val="accent2"/>
          </a:solidFill>
          <a:ln w="9525">
            <a:noFill/>
            <a:miter lim="800000"/>
            <a:headEnd/>
            <a:tailEnd/>
          </a:ln>
        </p:spPr>
        <p:txBody>
          <a:bodyPr>
            <a:spAutoFit/>
          </a:bodyPr>
          <a:lstStyle/>
          <a:p>
            <a:pPr>
              <a:spcBef>
                <a:spcPct val="50000"/>
              </a:spcBef>
            </a:pPr>
            <a:r>
              <a:rPr lang="es-ES" b="1">
                <a:solidFill>
                  <a:srgbClr val="FFFFFF"/>
                </a:solidFill>
              </a:rPr>
              <a:t>ASPECTO DE LA ONDA VISTA POR LA NAVE</a:t>
            </a:r>
          </a:p>
        </p:txBody>
      </p:sp>
      <p:sp>
        <p:nvSpPr>
          <p:cNvPr id="647201" name="Line 33"/>
          <p:cNvSpPr>
            <a:spLocks noChangeShapeType="1"/>
          </p:cNvSpPr>
          <p:nvPr/>
        </p:nvSpPr>
        <p:spPr bwMode="auto">
          <a:xfrm flipH="1">
            <a:off x="6802438" y="3024188"/>
            <a:ext cx="576262" cy="0"/>
          </a:xfrm>
          <a:prstGeom prst="line">
            <a:avLst/>
          </a:prstGeom>
          <a:noFill/>
          <a:ln w="57150">
            <a:solidFill>
              <a:schemeClr val="tx1"/>
            </a:solidFill>
            <a:round/>
            <a:headEnd/>
            <a:tailEnd type="stealth" w="med" len="med"/>
          </a:ln>
        </p:spPr>
        <p:txBody>
          <a:bodyPr/>
          <a:lstStyle/>
          <a:p>
            <a:endParaRPr lang="es-ES_tradnl"/>
          </a:p>
        </p:txBody>
      </p:sp>
      <p:grpSp>
        <p:nvGrpSpPr>
          <p:cNvPr id="5" name="Group 34"/>
          <p:cNvGrpSpPr>
            <a:grpSpLocks/>
          </p:cNvGrpSpPr>
          <p:nvPr/>
        </p:nvGrpSpPr>
        <p:grpSpPr bwMode="auto">
          <a:xfrm>
            <a:off x="6624638" y="5676900"/>
            <a:ext cx="996950" cy="996950"/>
            <a:chOff x="2684" y="3576"/>
            <a:chExt cx="628" cy="628"/>
          </a:xfrm>
        </p:grpSpPr>
        <p:sp>
          <p:nvSpPr>
            <p:cNvPr id="16406" name="Oval 35"/>
            <p:cNvSpPr>
              <a:spLocks noChangeArrowheads="1"/>
            </p:cNvSpPr>
            <p:nvPr/>
          </p:nvSpPr>
          <p:spPr bwMode="auto">
            <a:xfrm>
              <a:off x="2684"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6407" name="Oval 36"/>
            <p:cNvSpPr>
              <a:spLocks noChangeArrowheads="1"/>
            </p:cNvSpPr>
            <p:nvPr/>
          </p:nvSpPr>
          <p:spPr bwMode="auto">
            <a:xfrm>
              <a:off x="2963"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6408" name="Line 37"/>
            <p:cNvSpPr>
              <a:spLocks noChangeShapeType="1"/>
            </p:cNvSpPr>
            <p:nvPr/>
          </p:nvSpPr>
          <p:spPr bwMode="auto">
            <a:xfrm rot="21259109" flipV="1">
              <a:off x="3001" y="3801"/>
              <a:ext cx="162" cy="74"/>
            </a:xfrm>
            <a:prstGeom prst="line">
              <a:avLst/>
            </a:prstGeom>
            <a:noFill/>
            <a:ln w="28575">
              <a:solidFill>
                <a:schemeClr val="tx1"/>
              </a:solidFill>
              <a:round/>
              <a:headEnd/>
              <a:tailEnd type="triangle" w="med" len="med"/>
            </a:ln>
          </p:spPr>
          <p:txBody>
            <a:bodyPr/>
            <a:lstStyle/>
            <a:p>
              <a:endParaRPr lang="es-ES_tradnl"/>
            </a:p>
          </p:txBody>
        </p:sp>
        <p:sp>
          <p:nvSpPr>
            <p:cNvPr id="16409" name="Line 38"/>
            <p:cNvSpPr>
              <a:spLocks noChangeShapeType="1"/>
            </p:cNvSpPr>
            <p:nvPr/>
          </p:nvSpPr>
          <p:spPr bwMode="auto">
            <a:xfrm flipV="1">
              <a:off x="3001" y="3621"/>
              <a:ext cx="0" cy="276"/>
            </a:xfrm>
            <a:prstGeom prst="line">
              <a:avLst/>
            </a:prstGeom>
            <a:noFill/>
            <a:ln w="28575">
              <a:solidFill>
                <a:schemeClr val="tx1"/>
              </a:solidFill>
              <a:round/>
              <a:headEnd/>
              <a:tailEnd type="triangle" w="med" len="med"/>
            </a:ln>
          </p:spPr>
          <p:txBody>
            <a:bodyPr/>
            <a:lstStyle/>
            <a:p>
              <a:endParaRPr lang="es-ES_tradnl"/>
            </a:p>
          </p:txBody>
        </p:sp>
        <p:sp>
          <p:nvSpPr>
            <p:cNvPr id="16410" name="Text Box 39"/>
            <p:cNvSpPr txBox="1">
              <a:spLocks noChangeArrowheads="1"/>
            </p:cNvSpPr>
            <p:nvPr/>
          </p:nvSpPr>
          <p:spPr bwMode="auto">
            <a:xfrm>
              <a:off x="2920" y="3934"/>
              <a:ext cx="17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2</a:t>
              </a:r>
            </a:p>
          </p:txBody>
        </p:sp>
      </p:grpSp>
      <p:grpSp>
        <p:nvGrpSpPr>
          <p:cNvPr id="6" name="Group 46"/>
          <p:cNvGrpSpPr>
            <a:grpSpLocks/>
          </p:cNvGrpSpPr>
          <p:nvPr/>
        </p:nvGrpSpPr>
        <p:grpSpPr bwMode="auto">
          <a:xfrm>
            <a:off x="3725863" y="5641975"/>
            <a:ext cx="996950" cy="996950"/>
            <a:chOff x="739" y="3576"/>
            <a:chExt cx="628" cy="628"/>
          </a:xfrm>
        </p:grpSpPr>
        <p:sp>
          <p:nvSpPr>
            <p:cNvPr id="16401" name="Oval 47"/>
            <p:cNvSpPr>
              <a:spLocks noChangeArrowheads="1"/>
            </p:cNvSpPr>
            <p:nvPr/>
          </p:nvSpPr>
          <p:spPr bwMode="auto">
            <a:xfrm>
              <a:off x="739" y="3576"/>
              <a:ext cx="628" cy="628"/>
            </a:xfrm>
            <a:prstGeom prst="ellipse">
              <a:avLst/>
            </a:prstGeom>
            <a:solidFill>
              <a:schemeClr val="bg1"/>
            </a:solidFill>
            <a:ln w="57150">
              <a:solidFill>
                <a:schemeClr val="tx1"/>
              </a:solidFill>
              <a:round/>
              <a:headEnd/>
              <a:tailEnd/>
            </a:ln>
          </p:spPr>
          <p:txBody>
            <a:bodyPr wrap="none" anchor="ctr"/>
            <a:lstStyle/>
            <a:p>
              <a:endParaRPr lang="es-ES_tradnl">
                <a:solidFill>
                  <a:srgbClr val="000000"/>
                </a:solidFill>
              </a:endParaRPr>
            </a:p>
          </p:txBody>
        </p:sp>
        <p:sp>
          <p:nvSpPr>
            <p:cNvPr id="16402" name="Oval 48"/>
            <p:cNvSpPr>
              <a:spLocks noChangeArrowheads="1"/>
            </p:cNvSpPr>
            <p:nvPr/>
          </p:nvSpPr>
          <p:spPr bwMode="auto">
            <a:xfrm>
              <a:off x="1018" y="3852"/>
              <a:ext cx="75" cy="7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6403" name="Line 49"/>
            <p:cNvSpPr>
              <a:spLocks noChangeShapeType="1"/>
            </p:cNvSpPr>
            <p:nvPr/>
          </p:nvSpPr>
          <p:spPr bwMode="auto">
            <a:xfrm rot="526393" flipV="1">
              <a:off x="1072" y="3821"/>
              <a:ext cx="162" cy="74"/>
            </a:xfrm>
            <a:prstGeom prst="line">
              <a:avLst/>
            </a:prstGeom>
            <a:noFill/>
            <a:ln w="28575">
              <a:solidFill>
                <a:schemeClr val="tx1"/>
              </a:solidFill>
              <a:round/>
              <a:headEnd/>
              <a:tailEnd type="triangle" w="med" len="med"/>
            </a:ln>
          </p:spPr>
          <p:txBody>
            <a:bodyPr/>
            <a:lstStyle/>
            <a:p>
              <a:endParaRPr lang="es-ES_tradnl"/>
            </a:p>
          </p:txBody>
        </p:sp>
        <p:sp>
          <p:nvSpPr>
            <p:cNvPr id="16404" name="Line 50"/>
            <p:cNvSpPr>
              <a:spLocks noChangeShapeType="1"/>
            </p:cNvSpPr>
            <p:nvPr/>
          </p:nvSpPr>
          <p:spPr bwMode="auto">
            <a:xfrm>
              <a:off x="1056" y="3891"/>
              <a:ext cx="0" cy="276"/>
            </a:xfrm>
            <a:prstGeom prst="line">
              <a:avLst/>
            </a:prstGeom>
            <a:noFill/>
            <a:ln w="28575">
              <a:solidFill>
                <a:schemeClr val="tx1"/>
              </a:solidFill>
              <a:round/>
              <a:headEnd/>
              <a:tailEnd type="triangle" w="med" len="med"/>
            </a:ln>
          </p:spPr>
          <p:txBody>
            <a:bodyPr/>
            <a:lstStyle/>
            <a:p>
              <a:endParaRPr lang="es-ES_tradnl"/>
            </a:p>
          </p:txBody>
        </p:sp>
        <p:sp>
          <p:nvSpPr>
            <p:cNvPr id="16405" name="Text Box 51"/>
            <p:cNvSpPr txBox="1">
              <a:spLocks noChangeArrowheads="1"/>
            </p:cNvSpPr>
            <p:nvPr/>
          </p:nvSpPr>
          <p:spPr bwMode="auto">
            <a:xfrm>
              <a:off x="931" y="3646"/>
              <a:ext cx="299" cy="192"/>
            </a:xfrm>
            <a:prstGeom prst="rect">
              <a:avLst/>
            </a:prstGeom>
            <a:noFill/>
            <a:ln w="9525">
              <a:noFill/>
              <a:miter lim="800000"/>
              <a:headEnd/>
              <a:tailEnd/>
            </a:ln>
          </p:spPr>
          <p:txBody>
            <a:bodyPr>
              <a:spAutoFit/>
            </a:bodyPr>
            <a:lstStyle/>
            <a:p>
              <a:pPr>
                <a:spcBef>
                  <a:spcPct val="50000"/>
                </a:spcBef>
              </a:pPr>
              <a:r>
                <a:rPr lang="es-ES" sz="1400" b="1">
                  <a:solidFill>
                    <a:srgbClr val="000000"/>
                  </a:solidFill>
                </a:rPr>
                <a:t>2,5</a:t>
              </a:r>
            </a:p>
          </p:txBody>
        </p:sp>
      </p:grpSp>
      <p:sp>
        <p:nvSpPr>
          <p:cNvPr id="647222" name="Text Box 54"/>
          <p:cNvSpPr txBox="1">
            <a:spLocks noChangeArrowheads="1"/>
          </p:cNvSpPr>
          <p:nvPr/>
        </p:nvSpPr>
        <p:spPr bwMode="auto">
          <a:xfrm>
            <a:off x="3348038" y="4291013"/>
            <a:ext cx="1654175" cy="752475"/>
          </a:xfrm>
          <a:prstGeom prst="rect">
            <a:avLst/>
          </a:prstGeom>
          <a:noFill/>
          <a:ln w="9525">
            <a:noFill/>
            <a:miter lim="800000"/>
            <a:headEnd/>
            <a:tailEnd/>
          </a:ln>
        </p:spPr>
        <p:txBody>
          <a:bodyPr>
            <a:spAutoFit/>
          </a:bodyPr>
          <a:lstStyle/>
          <a:p>
            <a:pPr>
              <a:lnSpc>
                <a:spcPct val="70000"/>
              </a:lnSpc>
              <a:spcBef>
                <a:spcPct val="50000"/>
              </a:spcBef>
            </a:pPr>
            <a:r>
              <a:rPr lang="es-ES" sz="1400" b="1">
                <a:solidFill>
                  <a:srgbClr val="000000"/>
                </a:solidFill>
              </a:rPr>
              <a:t>Emite:</a:t>
            </a:r>
          </a:p>
          <a:p>
            <a:pPr>
              <a:lnSpc>
                <a:spcPct val="70000"/>
              </a:lnSpc>
              <a:spcBef>
                <a:spcPct val="50000"/>
              </a:spcBef>
            </a:pPr>
            <a:r>
              <a:rPr lang="es-ES" sz="1400">
                <a:solidFill>
                  <a:srgbClr val="000000"/>
                </a:solidFill>
              </a:rPr>
              <a:t>1 destello/6 min</a:t>
            </a:r>
          </a:p>
          <a:p>
            <a:pPr>
              <a:lnSpc>
                <a:spcPct val="70000"/>
              </a:lnSpc>
              <a:spcBef>
                <a:spcPct val="50000"/>
              </a:spcBef>
            </a:pPr>
            <a:r>
              <a:rPr lang="es-ES" sz="1400">
                <a:solidFill>
                  <a:srgbClr val="000000"/>
                </a:solidFill>
              </a:rPr>
              <a:t>10 destellos/hora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222"/>
                                        </p:tgtEl>
                                        <p:attrNameLst>
                                          <p:attrName>style.visibility</p:attrName>
                                        </p:attrNameLst>
                                      </p:cBhvr>
                                      <p:to>
                                        <p:strVal val="visible"/>
                                      </p:to>
                                    </p:set>
                                  </p:childTnLst>
                                </p:cTn>
                              </p:par>
                              <p:par>
                                <p:cTn id="7" presetID="22" presetClass="entr" presetSubtype="8" repeatCount="indefinite" fill="hold" grpId="0" nodeType="withEffect">
                                  <p:stCondLst>
                                    <p:cond delay="0"/>
                                  </p:stCondLst>
                                  <p:childTnLst>
                                    <p:set>
                                      <p:cBhvr>
                                        <p:cTn id="8" dur="1" fill="hold">
                                          <p:stCondLst>
                                            <p:cond delay="0"/>
                                          </p:stCondLst>
                                        </p:cTn>
                                        <p:tgtEl>
                                          <p:spTgt spid="647201"/>
                                        </p:tgtEl>
                                        <p:attrNameLst>
                                          <p:attrName>style.visibility</p:attrName>
                                        </p:attrNameLst>
                                      </p:cBhvr>
                                      <p:to>
                                        <p:strVal val="visible"/>
                                      </p:to>
                                    </p:set>
                                    <p:animEffect transition="in" filter="wipe(left)">
                                      <p:cBhvr>
                                        <p:cTn id="9" dur="500"/>
                                        <p:tgtEl>
                                          <p:spTgt spid="647201"/>
                                        </p:tgtEl>
                                      </p:cBhvr>
                                    </p:animEffec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4719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47198"/>
                                        </p:tgtEl>
                                        <p:attrNameLst>
                                          <p:attrName>style.visibility</p:attrName>
                                        </p:attrNameLst>
                                      </p:cBhvr>
                                      <p:to>
                                        <p:strVal val="visible"/>
                                      </p:to>
                                    </p:set>
                                    <p:animEffect transition="in" filter="fade">
                                      <p:cBhvr>
                                        <p:cTn id="17" dur="800"/>
                                        <p:tgtEl>
                                          <p:spTgt spid="647198"/>
                                        </p:tgtEl>
                                      </p:cBhvr>
                                    </p:animEffect>
                                  </p:childTnLst>
                                </p:cTn>
                              </p:par>
                            </p:childTnLst>
                          </p:cTn>
                        </p:par>
                        <p:par>
                          <p:cTn id="18" fill="hold">
                            <p:stCondLst>
                              <p:cond delay="1300"/>
                            </p:stCondLst>
                            <p:childTnLst>
                              <p:par>
                                <p:cTn id="19" presetID="10" presetClass="entr" presetSubtype="0" fill="hold" grpId="0" nodeType="afterEffect">
                                  <p:stCondLst>
                                    <p:cond delay="0"/>
                                  </p:stCondLst>
                                  <p:childTnLst>
                                    <p:set>
                                      <p:cBhvr>
                                        <p:cTn id="20" dur="1" fill="hold">
                                          <p:stCondLst>
                                            <p:cond delay="0"/>
                                          </p:stCondLst>
                                        </p:cTn>
                                        <p:tgtEl>
                                          <p:spTgt spid="647196"/>
                                        </p:tgtEl>
                                        <p:attrNameLst>
                                          <p:attrName>style.visibility</p:attrName>
                                        </p:attrNameLst>
                                      </p:cBhvr>
                                      <p:to>
                                        <p:strVal val="visible"/>
                                      </p:to>
                                    </p:set>
                                    <p:animEffect transition="in" filter="fade">
                                      <p:cBhvr>
                                        <p:cTn id="21" dur="800"/>
                                        <p:tgtEl>
                                          <p:spTgt spid="647196"/>
                                        </p:tgtEl>
                                      </p:cBhvr>
                                    </p:animEffect>
                                  </p:childTnLst>
                                </p:cTn>
                              </p:par>
                            </p:childTnLst>
                          </p:cTn>
                        </p:par>
                        <p:par>
                          <p:cTn id="22" fill="hold">
                            <p:stCondLst>
                              <p:cond delay="2100"/>
                            </p:stCondLst>
                            <p:childTnLst>
                              <p:par>
                                <p:cTn id="23" presetID="10" presetClass="entr" presetSubtype="0" fill="hold" grpId="0" nodeType="afterEffect">
                                  <p:stCondLst>
                                    <p:cond delay="0"/>
                                  </p:stCondLst>
                                  <p:childTnLst>
                                    <p:set>
                                      <p:cBhvr>
                                        <p:cTn id="24" dur="1" fill="hold">
                                          <p:stCondLst>
                                            <p:cond delay="0"/>
                                          </p:stCondLst>
                                        </p:cTn>
                                        <p:tgtEl>
                                          <p:spTgt spid="647197"/>
                                        </p:tgtEl>
                                        <p:attrNameLst>
                                          <p:attrName>style.visibility</p:attrName>
                                        </p:attrNameLst>
                                      </p:cBhvr>
                                      <p:to>
                                        <p:strVal val="visible"/>
                                      </p:to>
                                    </p:set>
                                    <p:animEffect transition="in" filter="fade">
                                      <p:cBhvr>
                                        <p:cTn id="25" dur="800"/>
                                        <p:tgtEl>
                                          <p:spTgt spid="64719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471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7" grpId="0"/>
      <p:bldP spid="647196" grpId="0" animBg="1"/>
      <p:bldP spid="647197" grpId="0" animBg="1"/>
      <p:bldP spid="647198" grpId="0" animBg="1"/>
      <p:bldP spid="647199" grpId="0" animBg="1"/>
      <p:bldP spid="647201" grpId="0" animBg="1"/>
      <p:bldP spid="64722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Text Box 4"/>
          <p:cNvSpPr txBox="1">
            <a:spLocks noChangeArrowheads="1"/>
          </p:cNvSpPr>
          <p:nvPr/>
        </p:nvSpPr>
        <p:spPr bwMode="auto">
          <a:xfrm>
            <a:off x="630238" y="855663"/>
            <a:ext cx="7796212" cy="4630737"/>
          </a:xfrm>
          <a:prstGeom prst="rect">
            <a:avLst/>
          </a:prstGeom>
          <a:noFill/>
          <a:ln w="9525">
            <a:noFill/>
            <a:miter lim="800000"/>
            <a:headEnd/>
            <a:tailEnd/>
          </a:ln>
        </p:spPr>
        <p:txBody>
          <a:bodyPr>
            <a:spAutoFit/>
          </a:bodyPr>
          <a:lstStyle/>
          <a:p>
            <a:pPr marL="534988" indent="-534988" defTabSz="534988">
              <a:spcBef>
                <a:spcPct val="50000"/>
              </a:spcBef>
            </a:pPr>
            <a:r>
              <a:rPr lang="es-ES" b="1">
                <a:solidFill>
                  <a:srgbClr val="000000"/>
                </a:solidFill>
              </a:rPr>
              <a:t>EMISOR TERRESTRE</a:t>
            </a:r>
          </a:p>
          <a:p>
            <a:pPr marL="534988" indent="-534988" algn="just" defTabSz="534988">
              <a:spcBef>
                <a:spcPct val="50000"/>
              </a:spcBef>
            </a:pPr>
            <a:r>
              <a:rPr lang="es-ES">
                <a:solidFill>
                  <a:srgbClr val="000000"/>
                </a:solidFill>
              </a:rPr>
              <a:t>La nave: ¿cuánto tiempo ha estado percibiendo destellos? = 2 horas </a:t>
            </a:r>
          </a:p>
          <a:p>
            <a:pPr marL="534988" indent="-534988" algn="just" defTabSz="534988">
              <a:spcBef>
                <a:spcPct val="50000"/>
              </a:spcBef>
            </a:pPr>
            <a:r>
              <a:rPr lang="es-ES">
                <a:solidFill>
                  <a:srgbClr val="000000"/>
                </a:solidFill>
              </a:rPr>
              <a:t>Nº total de destellos percibidos por la nave en esas 2 horas:</a:t>
            </a:r>
          </a:p>
          <a:p>
            <a:pPr marL="534988" indent="-534988" algn="just" defTabSz="534988">
              <a:spcBef>
                <a:spcPct val="50000"/>
              </a:spcBef>
            </a:pPr>
            <a:r>
              <a:rPr lang="es-ES">
                <a:solidFill>
                  <a:srgbClr val="000000"/>
                </a:solidFill>
              </a:rPr>
              <a:t>	5 destellos en la hora del camino de ida</a:t>
            </a:r>
          </a:p>
          <a:p>
            <a:pPr marL="534988" indent="-534988" algn="just" defTabSz="534988">
              <a:spcBef>
                <a:spcPct val="50000"/>
              </a:spcBef>
            </a:pPr>
            <a:r>
              <a:rPr lang="es-ES">
                <a:solidFill>
                  <a:srgbClr val="000000"/>
                </a:solidFill>
              </a:rPr>
              <a:t>	20 destellos en la hora del camino de vuelta</a:t>
            </a:r>
          </a:p>
          <a:p>
            <a:pPr marL="534988" indent="-534988" algn="just" defTabSz="534988">
              <a:spcBef>
                <a:spcPct val="50000"/>
              </a:spcBef>
            </a:pPr>
            <a:r>
              <a:rPr lang="es-ES">
                <a:solidFill>
                  <a:srgbClr val="000000"/>
                </a:solidFill>
              </a:rPr>
              <a:t>	Total destellos = </a:t>
            </a:r>
            <a:r>
              <a:rPr lang="es-ES" b="1">
                <a:solidFill>
                  <a:srgbClr val="000000"/>
                </a:solidFill>
              </a:rPr>
              <a:t>25 en 2 horas</a:t>
            </a:r>
          </a:p>
          <a:p>
            <a:pPr marL="534988" indent="-534988" algn="just" defTabSz="534988">
              <a:spcBef>
                <a:spcPct val="50000"/>
              </a:spcBef>
            </a:pPr>
            <a:r>
              <a:rPr lang="es-ES">
                <a:solidFill>
                  <a:srgbClr val="000000"/>
                </a:solidFill>
              </a:rPr>
              <a:t>¿Cuánto tiempo tarda el emisor terrestre en emitir 25 destellos?</a:t>
            </a:r>
          </a:p>
          <a:p>
            <a:pPr marL="534988" indent="-534988" algn="just" defTabSz="534988">
              <a:spcBef>
                <a:spcPct val="50000"/>
              </a:spcBef>
            </a:pPr>
            <a:r>
              <a:rPr lang="es-ES">
                <a:solidFill>
                  <a:srgbClr val="000000"/>
                </a:solidFill>
              </a:rPr>
              <a:t>	Como la fuente terrestre emite a razón de 1 destello cada 6 minutos (10 destellos/hora), en emitir los 25 destellos ha tardado ¡¡2,5 horas!!</a:t>
            </a:r>
          </a:p>
          <a:p>
            <a:pPr marL="534988" indent="-534988" algn="just" defTabSz="534988">
              <a:spcBef>
                <a:spcPct val="50000"/>
              </a:spcBef>
            </a:pPr>
            <a:r>
              <a:rPr lang="es-ES" b="1">
                <a:solidFill>
                  <a:srgbClr val="000000"/>
                </a:solidFill>
              </a:rPr>
              <a:t>CONCLUSIÓN:</a:t>
            </a:r>
          </a:p>
          <a:p>
            <a:pPr marL="534988" indent="-534988" algn="just" defTabSz="534988">
              <a:spcBef>
                <a:spcPct val="50000"/>
              </a:spcBef>
            </a:pPr>
            <a:r>
              <a:rPr lang="es-ES" b="1">
                <a:solidFill>
                  <a:srgbClr val="FF3300"/>
                </a:solidFill>
              </a:rPr>
              <a:t>	Mientras que en la nave transcurre un intervalo de tiempo de 2 horas (ó 2 unidades de tiempo), en la Tierra transcurren 2,5.</a:t>
            </a:r>
            <a:endParaRPr lang="es-ES" sz="3600">
              <a:solidFill>
                <a:srgbClr val="FF33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0" y="671513"/>
            <a:ext cx="8888413" cy="5035550"/>
          </a:xfrm>
          <a:prstGeom prst="rect">
            <a:avLst/>
          </a:prstGeom>
          <a:noFill/>
          <a:ln w="9525">
            <a:noFill/>
            <a:miter lim="800000"/>
            <a:headEnd/>
            <a:tailEnd/>
          </a:ln>
        </p:spPr>
        <p:txBody>
          <a:bodyPr>
            <a:spAutoFit/>
          </a:bodyPr>
          <a:lstStyle/>
          <a:p>
            <a:pPr marL="342900" indent="-342900" algn="just"/>
            <a:r>
              <a:rPr lang="es-ES" b="1">
                <a:solidFill>
                  <a:srgbClr val="FF3300"/>
                </a:solidFill>
              </a:rPr>
              <a:t>1936</a:t>
            </a:r>
            <a:r>
              <a:rPr lang="es-ES">
                <a:solidFill>
                  <a:srgbClr val="FFFFFF"/>
                </a:solidFill>
              </a:rPr>
              <a:t>	(57 años)</a:t>
            </a:r>
            <a:r>
              <a:rPr lang="es-ES">
                <a:solidFill>
                  <a:srgbClr val="000000"/>
                </a:solidFill>
              </a:rPr>
              <a:t> </a:t>
            </a:r>
            <a:r>
              <a:rPr lang="es-ES">
                <a:solidFill>
                  <a:srgbClr val="FFFFFF"/>
                </a:solidFill>
              </a:rPr>
              <a:t>Muere Elsa Einstein. Colaboración del físico polaco Leopold 	Infeld con Einstein.</a:t>
            </a:r>
          </a:p>
          <a:p>
            <a:pPr marL="342900" indent="-342900" algn="just"/>
            <a:r>
              <a:rPr lang="es-ES" b="1">
                <a:solidFill>
                  <a:srgbClr val="FF3300"/>
                </a:solidFill>
              </a:rPr>
              <a:t>1938</a:t>
            </a:r>
            <a:r>
              <a:rPr lang="es-ES" b="1">
                <a:solidFill>
                  <a:srgbClr val="000000"/>
                </a:solidFill>
              </a:rPr>
              <a:t> </a:t>
            </a:r>
            <a:r>
              <a:rPr lang="es-ES">
                <a:solidFill>
                  <a:srgbClr val="000000"/>
                </a:solidFill>
              </a:rPr>
              <a:t>	</a:t>
            </a:r>
            <a:r>
              <a:rPr lang="es-ES">
                <a:solidFill>
                  <a:srgbClr val="FFFFFF"/>
                </a:solidFill>
              </a:rPr>
              <a:t>(59 años)</a:t>
            </a:r>
            <a:r>
              <a:rPr lang="es-ES">
                <a:solidFill>
                  <a:srgbClr val="000000"/>
                </a:solidFill>
              </a:rPr>
              <a:t> </a:t>
            </a:r>
            <a:r>
              <a:rPr lang="es-ES">
                <a:solidFill>
                  <a:srgbClr val="FFFFFF"/>
                </a:solidFill>
              </a:rPr>
              <a:t>Publica, en colaboración con Infeld, </a:t>
            </a:r>
            <a:r>
              <a:rPr lang="es-ES" i="1">
                <a:solidFill>
                  <a:srgbClr val="FAF400"/>
                </a:solidFill>
              </a:rPr>
              <a:t>La Física, aventura del 	pensamiento.</a:t>
            </a:r>
            <a:endParaRPr lang="es-ES">
              <a:solidFill>
                <a:srgbClr val="000000"/>
              </a:solidFill>
            </a:endParaRPr>
          </a:p>
          <a:p>
            <a:pPr marL="342900" indent="-342900" algn="just"/>
            <a:r>
              <a:rPr lang="es-ES" b="1">
                <a:solidFill>
                  <a:srgbClr val="FF3300"/>
                </a:solidFill>
              </a:rPr>
              <a:t>1939</a:t>
            </a:r>
            <a:r>
              <a:rPr lang="es-ES">
                <a:solidFill>
                  <a:srgbClr val="FF3300"/>
                </a:solidFill>
              </a:rPr>
              <a:t> </a:t>
            </a:r>
            <a:r>
              <a:rPr lang="es-ES">
                <a:solidFill>
                  <a:srgbClr val="000000"/>
                </a:solidFill>
              </a:rPr>
              <a:t>	</a:t>
            </a:r>
            <a:r>
              <a:rPr lang="es-ES">
                <a:solidFill>
                  <a:srgbClr val="FFFFFF"/>
                </a:solidFill>
              </a:rPr>
              <a:t>(60 años)</a:t>
            </a:r>
            <a:r>
              <a:rPr lang="es-ES">
                <a:solidFill>
                  <a:srgbClr val="000000"/>
                </a:solidFill>
              </a:rPr>
              <a:t> </a:t>
            </a:r>
            <a:r>
              <a:rPr lang="es-ES">
                <a:solidFill>
                  <a:srgbClr val="FFFFFF"/>
                </a:solidFill>
              </a:rPr>
              <a:t>Carta al presidente de los Estados Unidos, Franklin D. Roosevelt: 	Einstein 	señala la posibilidad de que en el uranio se halle la fuente de 	energía para una bomba de enorme potencia.</a:t>
            </a:r>
          </a:p>
          <a:p>
            <a:pPr marL="342900" indent="-342900" algn="just"/>
            <a:r>
              <a:rPr lang="es-ES" b="1">
                <a:solidFill>
                  <a:srgbClr val="FF3300"/>
                </a:solidFill>
              </a:rPr>
              <a:t>1940</a:t>
            </a:r>
            <a:r>
              <a:rPr lang="es-ES">
                <a:solidFill>
                  <a:srgbClr val="000000"/>
                </a:solidFill>
              </a:rPr>
              <a:t> 	</a:t>
            </a:r>
            <a:r>
              <a:rPr lang="es-ES">
                <a:solidFill>
                  <a:srgbClr val="FFFFFF"/>
                </a:solidFill>
              </a:rPr>
              <a:t>(61 años)</a:t>
            </a:r>
            <a:r>
              <a:rPr lang="es-ES">
                <a:solidFill>
                  <a:srgbClr val="000000"/>
                </a:solidFill>
              </a:rPr>
              <a:t> </a:t>
            </a:r>
            <a:r>
              <a:rPr lang="es-ES">
                <a:solidFill>
                  <a:srgbClr val="FFFFFF"/>
                </a:solidFill>
              </a:rPr>
              <a:t>Adquiere la nacionalidad estadounidense.</a:t>
            </a:r>
            <a:r>
              <a:rPr lang="es-ES">
                <a:solidFill>
                  <a:srgbClr val="000000"/>
                </a:solidFill>
              </a:rPr>
              <a:t>. </a:t>
            </a:r>
          </a:p>
          <a:p>
            <a:pPr marL="342900" indent="-342900" algn="just"/>
            <a:r>
              <a:rPr lang="es-ES" b="1">
                <a:solidFill>
                  <a:srgbClr val="FF3300"/>
                </a:solidFill>
              </a:rPr>
              <a:t>1945</a:t>
            </a:r>
            <a:r>
              <a:rPr lang="es-ES">
                <a:solidFill>
                  <a:srgbClr val="000000"/>
                </a:solidFill>
              </a:rPr>
              <a:t> 	</a:t>
            </a:r>
            <a:r>
              <a:rPr lang="es-ES">
                <a:solidFill>
                  <a:srgbClr val="FFFFFF"/>
                </a:solidFill>
              </a:rPr>
              <a:t>(66 años)</a:t>
            </a:r>
            <a:r>
              <a:rPr lang="es-ES">
                <a:solidFill>
                  <a:srgbClr val="000000"/>
                </a:solidFill>
              </a:rPr>
              <a:t> </a:t>
            </a:r>
            <a:r>
              <a:rPr lang="es-ES">
                <a:solidFill>
                  <a:srgbClr val="FFFFFF"/>
                </a:solidFill>
              </a:rPr>
              <a:t>Bombas atómicas en Hiroshima y Nagasaki. Einstein reitera su 	pacifismo.</a:t>
            </a:r>
          </a:p>
          <a:p>
            <a:pPr marL="342900" indent="-342900" algn="just"/>
            <a:r>
              <a:rPr lang="es-ES" b="1">
                <a:solidFill>
                  <a:srgbClr val="FF3300"/>
                </a:solidFill>
              </a:rPr>
              <a:t>1946</a:t>
            </a:r>
            <a:r>
              <a:rPr lang="es-ES">
                <a:solidFill>
                  <a:srgbClr val="000000"/>
                </a:solidFill>
              </a:rPr>
              <a:t> 	</a:t>
            </a:r>
            <a:r>
              <a:rPr lang="es-ES">
                <a:solidFill>
                  <a:srgbClr val="FFFFFF"/>
                </a:solidFill>
              </a:rPr>
              <a:t>(67 años)</a:t>
            </a:r>
            <a:r>
              <a:rPr lang="es-ES">
                <a:solidFill>
                  <a:srgbClr val="000000"/>
                </a:solidFill>
              </a:rPr>
              <a:t> </a:t>
            </a:r>
            <a:r>
              <a:rPr lang="es-ES">
                <a:solidFill>
                  <a:srgbClr val="FFFFFF"/>
                </a:solidFill>
              </a:rPr>
              <a:t>Carta a la Organización de las Naciones Unidas: Einstein reclama 	la constitución de un gobierno mundial.</a:t>
            </a:r>
          </a:p>
          <a:p>
            <a:pPr marL="342900" indent="-342900" algn="just"/>
            <a:r>
              <a:rPr lang="es-ES" b="1">
                <a:solidFill>
                  <a:srgbClr val="FF3300"/>
                </a:solidFill>
              </a:rPr>
              <a:t>1949</a:t>
            </a:r>
            <a:r>
              <a:rPr lang="es-ES">
                <a:solidFill>
                  <a:srgbClr val="000000"/>
                </a:solidFill>
              </a:rPr>
              <a:t>  	</a:t>
            </a:r>
            <a:r>
              <a:rPr lang="es-ES">
                <a:solidFill>
                  <a:srgbClr val="FFFFFF"/>
                </a:solidFill>
              </a:rPr>
              <a:t>(70 años)</a:t>
            </a:r>
            <a:r>
              <a:rPr lang="es-ES">
                <a:solidFill>
                  <a:srgbClr val="000000"/>
                </a:solidFill>
              </a:rPr>
              <a:t> </a:t>
            </a:r>
            <a:r>
              <a:rPr lang="es-ES">
                <a:solidFill>
                  <a:srgbClr val="FFFFFF"/>
                </a:solidFill>
              </a:rPr>
              <a:t>Publica su autobiografía.</a:t>
            </a:r>
          </a:p>
          <a:p>
            <a:pPr marL="342900" indent="-342900" algn="just"/>
            <a:r>
              <a:rPr lang="es-ES" b="1">
                <a:solidFill>
                  <a:srgbClr val="FF3300"/>
                </a:solidFill>
              </a:rPr>
              <a:t>1952</a:t>
            </a:r>
            <a:r>
              <a:rPr lang="es-ES">
                <a:solidFill>
                  <a:srgbClr val="000000"/>
                </a:solidFill>
              </a:rPr>
              <a:t> 	</a:t>
            </a:r>
            <a:r>
              <a:rPr lang="es-ES">
                <a:solidFill>
                  <a:srgbClr val="FFFFFF"/>
                </a:solidFill>
              </a:rPr>
              <a:t>(73 años)</a:t>
            </a:r>
            <a:r>
              <a:rPr lang="es-ES">
                <a:solidFill>
                  <a:srgbClr val="000000"/>
                </a:solidFill>
              </a:rPr>
              <a:t> </a:t>
            </a:r>
            <a:r>
              <a:rPr lang="es-ES">
                <a:solidFill>
                  <a:srgbClr val="FFFFFF"/>
                </a:solidFill>
              </a:rPr>
              <a:t>Rechaza ser presidente del Estado de Israel.</a:t>
            </a:r>
          </a:p>
          <a:p>
            <a:pPr marL="342900" indent="-342900" algn="just"/>
            <a:r>
              <a:rPr lang="es-ES" b="1">
                <a:solidFill>
                  <a:srgbClr val="FF3300"/>
                </a:solidFill>
              </a:rPr>
              <a:t>1955</a:t>
            </a:r>
            <a:r>
              <a:rPr lang="es-ES">
                <a:solidFill>
                  <a:srgbClr val="000000"/>
                </a:solidFill>
              </a:rPr>
              <a:t>	</a:t>
            </a:r>
            <a:r>
              <a:rPr lang="es-ES">
                <a:solidFill>
                  <a:srgbClr val="FFFFFF"/>
                </a:solidFill>
              </a:rPr>
              <a:t>(76 años)</a:t>
            </a:r>
            <a:r>
              <a:rPr lang="es-ES">
                <a:solidFill>
                  <a:srgbClr val="000000"/>
                </a:solidFill>
              </a:rPr>
              <a:t> </a:t>
            </a:r>
            <a:r>
              <a:rPr lang="es-ES">
                <a:solidFill>
                  <a:srgbClr val="FFFFFF"/>
                </a:solidFill>
              </a:rPr>
              <a:t>Firma un manifiesto, redactado por Bertrand Russell, contra la 	existencia de armas nucleares.</a:t>
            </a:r>
          </a:p>
          <a:p>
            <a:pPr marL="342900" indent="-342900"/>
            <a:endParaRPr lang="es-ES">
              <a:solidFill>
                <a:srgbClr val="FFFFFF"/>
              </a:solidFill>
            </a:endParaRPr>
          </a:p>
          <a:p>
            <a:pPr marL="342900" indent="-342900" algn="ctr"/>
            <a:r>
              <a:rPr lang="es-ES" b="1">
                <a:solidFill>
                  <a:srgbClr val="FF3300"/>
                </a:solidFill>
              </a:rPr>
              <a:t>18 de abril de 1955 (76 años): Albert Einstein muere en Princeton.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9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9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9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9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96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896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896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8964">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89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18185E"/>
            </a:gs>
            <a:gs pos="100000">
              <a:srgbClr val="3333CC"/>
            </a:gs>
          </a:gsLst>
          <a:path path="shape">
            <a:fillToRect l="50000" t="50000" r="50000" b="50000"/>
          </a:path>
        </a:gra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87350" y="1333500"/>
            <a:ext cx="8453438" cy="3749675"/>
          </a:xfrm>
          <a:prstGeom prst="rect">
            <a:avLst/>
          </a:prstGeom>
          <a:noFill/>
          <a:ln w="9525">
            <a:noFill/>
            <a:miter lim="800000"/>
            <a:headEnd/>
            <a:tailEnd/>
          </a:ln>
          <a:effectLst/>
        </p:spPr>
        <p:txBody>
          <a:bodyPr>
            <a:spAutoFit/>
          </a:bodyPr>
          <a:lstStyle/>
          <a:p>
            <a:pPr algn="ctr">
              <a:spcBef>
                <a:spcPct val="50000"/>
              </a:spcBef>
              <a:defRPr/>
            </a:pPr>
            <a:r>
              <a:rPr lang="es-ES" sz="6000" b="1">
                <a:solidFill>
                  <a:srgbClr val="FFFFFF"/>
                </a:solidFill>
                <a:latin typeface="Times New Roman" pitchFamily="18" charset="0"/>
                <a:cs typeface="+mn-cs"/>
              </a:rPr>
              <a:t>PARADOJA</a:t>
            </a:r>
          </a:p>
          <a:p>
            <a:pPr algn="ctr">
              <a:spcBef>
                <a:spcPct val="50000"/>
              </a:spcBef>
              <a:defRPr/>
            </a:pPr>
            <a:r>
              <a:rPr lang="es-ES" sz="6000" b="1">
                <a:solidFill>
                  <a:srgbClr val="FFFFFF"/>
                </a:solidFill>
                <a:latin typeface="Times New Roman" pitchFamily="18" charset="0"/>
                <a:cs typeface="+mn-cs"/>
              </a:rPr>
              <a:t>DE</a:t>
            </a:r>
          </a:p>
          <a:p>
            <a:pPr algn="ctr">
              <a:spcBef>
                <a:spcPct val="50000"/>
              </a:spcBef>
              <a:defRPr/>
            </a:pPr>
            <a:r>
              <a:rPr lang="es-ES" sz="6000" b="1">
                <a:solidFill>
                  <a:srgbClr val="FFFFFF"/>
                </a:solidFill>
                <a:latin typeface="Times New Roman" pitchFamily="18" charset="0"/>
                <a:cs typeface="+mn-cs"/>
              </a:rPr>
              <a:t>LOS GEMELOS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p:cNvSpPr>
            <a:spLocks noChangeArrowheads="1"/>
          </p:cNvSpPr>
          <p:nvPr/>
        </p:nvSpPr>
        <p:spPr bwMode="auto">
          <a:xfrm>
            <a:off x="3921125" y="2330450"/>
            <a:ext cx="1438275" cy="1438275"/>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4691" name="Oval 3"/>
          <p:cNvSpPr>
            <a:spLocks noChangeArrowheads="1"/>
          </p:cNvSpPr>
          <p:nvPr/>
        </p:nvSpPr>
        <p:spPr bwMode="auto">
          <a:xfrm>
            <a:off x="2481263" y="890588"/>
            <a:ext cx="4318000" cy="431800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4692" name="Oval 4"/>
          <p:cNvSpPr>
            <a:spLocks noChangeArrowheads="1"/>
          </p:cNvSpPr>
          <p:nvPr/>
        </p:nvSpPr>
        <p:spPr bwMode="auto">
          <a:xfrm>
            <a:off x="1760538" y="169863"/>
            <a:ext cx="5759450" cy="575945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grpSp>
        <p:nvGrpSpPr>
          <p:cNvPr id="2" name="Group 5"/>
          <p:cNvGrpSpPr>
            <a:grpSpLocks/>
          </p:cNvGrpSpPr>
          <p:nvPr/>
        </p:nvGrpSpPr>
        <p:grpSpPr bwMode="auto">
          <a:xfrm>
            <a:off x="4241800" y="2833688"/>
            <a:ext cx="862013" cy="889000"/>
            <a:chOff x="2672" y="1785"/>
            <a:chExt cx="543" cy="560"/>
          </a:xfrm>
        </p:grpSpPr>
        <p:grpSp>
          <p:nvGrpSpPr>
            <p:cNvPr id="17449" name="Group 6"/>
            <p:cNvGrpSpPr>
              <a:grpSpLocks/>
            </p:cNvGrpSpPr>
            <p:nvPr/>
          </p:nvGrpSpPr>
          <p:grpSpPr bwMode="auto">
            <a:xfrm>
              <a:off x="2771" y="1785"/>
              <a:ext cx="334" cy="243"/>
              <a:chOff x="343" y="474"/>
              <a:chExt cx="4770" cy="3476"/>
            </a:xfrm>
          </p:grpSpPr>
          <p:grpSp>
            <p:nvGrpSpPr>
              <p:cNvPr id="17451" name="Group 7"/>
              <p:cNvGrpSpPr>
                <a:grpSpLocks/>
              </p:cNvGrpSpPr>
              <p:nvPr/>
            </p:nvGrpSpPr>
            <p:grpSpPr bwMode="auto">
              <a:xfrm>
                <a:off x="343" y="474"/>
                <a:ext cx="4770" cy="3476"/>
                <a:chOff x="343" y="474"/>
                <a:chExt cx="4770" cy="3476"/>
              </a:xfrm>
            </p:grpSpPr>
            <p:grpSp>
              <p:nvGrpSpPr>
                <p:cNvPr id="17457" name="Group 8"/>
                <p:cNvGrpSpPr>
                  <a:grpSpLocks/>
                </p:cNvGrpSpPr>
                <p:nvPr/>
              </p:nvGrpSpPr>
              <p:grpSpPr bwMode="auto">
                <a:xfrm>
                  <a:off x="343" y="474"/>
                  <a:ext cx="4770" cy="3476"/>
                  <a:chOff x="343" y="474"/>
                  <a:chExt cx="4770" cy="3476"/>
                </a:xfrm>
              </p:grpSpPr>
              <p:pic>
                <p:nvPicPr>
                  <p:cNvPr id="17460" name="Picture 9"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noFill/>
                  <a:ln w="9525">
                    <a:noFill/>
                    <a:miter lim="800000"/>
                    <a:headEnd/>
                    <a:tailEnd/>
                  </a:ln>
                </p:spPr>
              </p:pic>
              <p:grpSp>
                <p:nvGrpSpPr>
                  <p:cNvPr id="17461" name="Group 10"/>
                  <p:cNvGrpSpPr>
                    <a:grpSpLocks/>
                  </p:cNvGrpSpPr>
                  <p:nvPr/>
                </p:nvGrpSpPr>
                <p:grpSpPr bwMode="auto">
                  <a:xfrm>
                    <a:off x="345" y="2840"/>
                    <a:ext cx="560" cy="589"/>
                    <a:chOff x="355" y="981"/>
                    <a:chExt cx="560" cy="589"/>
                  </a:xfrm>
                </p:grpSpPr>
                <p:sp>
                  <p:nvSpPr>
                    <p:cNvPr id="17477" name="Line 1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7478" name="Line 1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7479" name="Line 1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7480" name="Line 1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7481" name="Line 1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7482" name="Line 1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7483" name="Line 1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7484" name="Line 1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7485" name="Line 1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7486" name="Line 2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7487" name="Line 2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7488" name="Line 2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7489" name="Line 2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7490" name="Line 2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7462" name="Group 25"/>
                  <p:cNvGrpSpPr>
                    <a:grpSpLocks/>
                  </p:cNvGrpSpPr>
                  <p:nvPr/>
                </p:nvGrpSpPr>
                <p:grpSpPr bwMode="auto">
                  <a:xfrm>
                    <a:off x="343" y="981"/>
                    <a:ext cx="560" cy="589"/>
                    <a:chOff x="355" y="981"/>
                    <a:chExt cx="560" cy="589"/>
                  </a:xfrm>
                </p:grpSpPr>
                <p:sp>
                  <p:nvSpPr>
                    <p:cNvPr id="17463" name="Line 2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7464" name="Line 2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7465" name="Line 2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7466" name="Line 2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7467" name="Line 3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7468" name="Line 3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7469" name="Line 3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7470" name="Line 3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7471" name="Line 3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7472" name="Line 3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7473" name="Line 3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7474" name="Line 3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7475" name="Line 3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7476" name="Line 3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7458" name="Rectangle 40"/>
                <p:cNvSpPr>
                  <a:spLocks noChangeArrowheads="1"/>
                </p:cNvSpPr>
                <p:nvPr/>
              </p:nvSpPr>
              <p:spPr bwMode="auto">
                <a:xfrm>
                  <a:off x="1444" y="1027"/>
                  <a:ext cx="1369" cy="392"/>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17459" name="Rectangle 41"/>
                <p:cNvSpPr>
                  <a:spLocks noChangeArrowheads="1"/>
                </p:cNvSpPr>
                <p:nvPr/>
              </p:nvSpPr>
              <p:spPr bwMode="auto">
                <a:xfrm>
                  <a:off x="1444" y="2977"/>
                  <a:ext cx="1369" cy="392"/>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grpSp>
          <p:grpSp>
            <p:nvGrpSpPr>
              <p:cNvPr id="17452" name="Group 42"/>
              <p:cNvGrpSpPr>
                <a:grpSpLocks/>
              </p:cNvGrpSpPr>
              <p:nvPr/>
            </p:nvGrpSpPr>
            <p:grpSpPr bwMode="auto">
              <a:xfrm>
                <a:off x="4502" y="2086"/>
                <a:ext cx="226" cy="205"/>
                <a:chOff x="4502" y="2086"/>
                <a:chExt cx="226" cy="205"/>
              </a:xfrm>
            </p:grpSpPr>
            <p:sp>
              <p:nvSpPr>
                <p:cNvPr id="17454" name="Rectangle 43"/>
                <p:cNvSpPr>
                  <a:spLocks noChangeArrowheads="1"/>
                </p:cNvSpPr>
                <p:nvPr/>
              </p:nvSpPr>
              <p:spPr bwMode="auto">
                <a:xfrm>
                  <a:off x="4502" y="2086"/>
                  <a:ext cx="226" cy="68"/>
                </a:xfrm>
                <a:prstGeom prst="rect">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17455" name="Rectangle 44"/>
                <p:cNvSpPr>
                  <a:spLocks noChangeArrowheads="1"/>
                </p:cNvSpPr>
                <p:nvPr/>
              </p:nvSpPr>
              <p:spPr bwMode="auto">
                <a:xfrm>
                  <a:off x="4502" y="2155"/>
                  <a:ext cx="226" cy="68"/>
                </a:xfrm>
                <a:prstGeom prst="rect">
                  <a:avLst/>
                </a:prstGeom>
                <a:solidFill>
                  <a:srgbClr val="F3F90B"/>
                </a:solidFill>
                <a:ln w="9525">
                  <a:solidFill>
                    <a:srgbClr val="F3F90B"/>
                  </a:solidFill>
                  <a:miter lim="800000"/>
                  <a:headEnd/>
                  <a:tailEnd/>
                </a:ln>
              </p:spPr>
              <p:txBody>
                <a:bodyPr wrap="none" anchor="ctr"/>
                <a:lstStyle/>
                <a:p>
                  <a:endParaRPr lang="es-ES_tradnl">
                    <a:solidFill>
                      <a:srgbClr val="000000"/>
                    </a:solidFill>
                  </a:endParaRPr>
                </a:p>
              </p:txBody>
            </p:sp>
            <p:sp>
              <p:nvSpPr>
                <p:cNvPr id="17456" name="Rectangle 45"/>
                <p:cNvSpPr>
                  <a:spLocks noChangeArrowheads="1"/>
                </p:cNvSpPr>
                <p:nvPr/>
              </p:nvSpPr>
              <p:spPr bwMode="auto">
                <a:xfrm>
                  <a:off x="4502" y="2223"/>
                  <a:ext cx="226" cy="68"/>
                </a:xfrm>
                <a:prstGeom prst="rect">
                  <a:avLst/>
                </a:prstGeom>
                <a:solidFill>
                  <a:srgbClr val="FF3300"/>
                </a:solidFill>
                <a:ln w="9525">
                  <a:solidFill>
                    <a:srgbClr val="FF3300"/>
                  </a:solidFill>
                  <a:miter lim="800000"/>
                  <a:headEnd/>
                  <a:tailEnd/>
                </a:ln>
              </p:spPr>
              <p:txBody>
                <a:bodyPr wrap="none" anchor="ctr"/>
                <a:lstStyle/>
                <a:p>
                  <a:pPr algn="ctr" rtl="1"/>
                  <a:endParaRPr lang="es-ES_tradnl">
                    <a:solidFill>
                      <a:srgbClr val="000000"/>
                    </a:solidFill>
                  </a:endParaRPr>
                </a:p>
              </p:txBody>
            </p:sp>
          </p:grpSp>
          <p:pic>
            <p:nvPicPr>
              <p:cNvPr id="17453" name="Picture 46" descr="UA"/>
              <p:cNvPicPr>
                <a:picLocks noChangeAspect="1" noChangeArrowheads="1"/>
              </p:cNvPicPr>
              <p:nvPr/>
            </p:nvPicPr>
            <p:blipFill>
              <a:blip r:embed="rId4" cstate="print"/>
              <a:srcRect/>
              <a:stretch>
                <a:fillRect/>
              </a:stretch>
            </p:blipFill>
            <p:spPr bwMode="auto">
              <a:xfrm>
                <a:off x="4286" y="2083"/>
                <a:ext cx="214" cy="212"/>
              </a:xfrm>
              <a:prstGeom prst="rect">
                <a:avLst/>
              </a:prstGeom>
              <a:noFill/>
              <a:ln w="9525">
                <a:noFill/>
                <a:miter lim="800000"/>
                <a:headEnd/>
                <a:tailEnd/>
              </a:ln>
            </p:spPr>
          </p:pic>
        </p:grpSp>
        <p:sp>
          <p:nvSpPr>
            <p:cNvPr id="17450" name="Text Box 47"/>
            <p:cNvSpPr txBox="1">
              <a:spLocks noChangeArrowheads="1"/>
            </p:cNvSpPr>
            <p:nvPr/>
          </p:nvSpPr>
          <p:spPr bwMode="auto">
            <a:xfrm>
              <a:off x="2672" y="2057"/>
              <a:ext cx="543"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grpSp>
      <p:sp>
        <p:nvSpPr>
          <p:cNvPr id="114736" name="Text Box 48"/>
          <p:cNvSpPr txBox="1">
            <a:spLocks noChangeArrowheads="1"/>
          </p:cNvSpPr>
          <p:nvPr/>
        </p:nvSpPr>
        <p:spPr bwMode="auto">
          <a:xfrm>
            <a:off x="684213" y="6153150"/>
            <a:ext cx="7918450" cy="457200"/>
          </a:xfrm>
          <a:prstGeom prst="rect">
            <a:avLst/>
          </a:prstGeom>
          <a:noFill/>
          <a:ln w="9525">
            <a:noFill/>
            <a:miter lim="800000"/>
            <a:headEnd/>
            <a:tailEnd/>
          </a:ln>
        </p:spPr>
        <p:txBody>
          <a:bodyPr>
            <a:spAutoFit/>
          </a:bodyPr>
          <a:lstStyle/>
          <a:p>
            <a:pPr>
              <a:spcBef>
                <a:spcPct val="50000"/>
              </a:spcBef>
            </a:pPr>
            <a:r>
              <a:rPr lang="es-ES" sz="2400" b="1">
                <a:solidFill>
                  <a:srgbClr val="FF3300"/>
                </a:solidFill>
                <a:latin typeface="Times New Roman" pitchFamily="18" charset="0"/>
                <a:cs typeface="Times New Roman" pitchFamily="18" charset="0"/>
              </a:rPr>
              <a:t>La nave emite 1 destello cada 6 minutos = 10 destellos/hora</a:t>
            </a:r>
          </a:p>
        </p:txBody>
      </p:sp>
      <p:sp>
        <p:nvSpPr>
          <p:cNvPr id="114737" name="Oval 49"/>
          <p:cNvSpPr>
            <a:spLocks noChangeArrowheads="1"/>
          </p:cNvSpPr>
          <p:nvPr/>
        </p:nvSpPr>
        <p:spPr bwMode="auto">
          <a:xfrm>
            <a:off x="3200400" y="1609725"/>
            <a:ext cx="2879725" cy="2879725"/>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grpSp>
        <p:nvGrpSpPr>
          <p:cNvPr id="9" name="Group 104"/>
          <p:cNvGrpSpPr>
            <a:grpSpLocks/>
          </p:cNvGrpSpPr>
          <p:nvPr/>
        </p:nvGrpSpPr>
        <p:grpSpPr bwMode="auto">
          <a:xfrm>
            <a:off x="-712788" y="1828800"/>
            <a:ext cx="10694988" cy="2474913"/>
            <a:chOff x="-449" y="1152"/>
            <a:chExt cx="6737" cy="1559"/>
          </a:xfrm>
        </p:grpSpPr>
        <p:grpSp>
          <p:nvGrpSpPr>
            <p:cNvPr id="17418" name="Group 67"/>
            <p:cNvGrpSpPr>
              <a:grpSpLocks/>
            </p:cNvGrpSpPr>
            <p:nvPr/>
          </p:nvGrpSpPr>
          <p:grpSpPr bwMode="auto">
            <a:xfrm>
              <a:off x="-449" y="1169"/>
              <a:ext cx="1558" cy="1542"/>
              <a:chOff x="-449" y="1169"/>
              <a:chExt cx="1558" cy="1542"/>
            </a:xfrm>
          </p:grpSpPr>
          <p:sp>
            <p:nvSpPr>
              <p:cNvPr id="17434" name="Oval 68"/>
              <p:cNvSpPr>
                <a:spLocks noChangeArrowheads="1"/>
              </p:cNvSpPr>
              <p:nvPr/>
            </p:nvSpPr>
            <p:spPr bwMode="auto">
              <a:xfrm>
                <a:off x="-449" y="1169"/>
                <a:ext cx="1542" cy="1542"/>
              </a:xfrm>
              <a:prstGeom prst="ellipse">
                <a:avLst/>
              </a:prstGeom>
              <a:gradFill rotWithShape="1">
                <a:gsLst>
                  <a:gs pos="0">
                    <a:srgbClr val="742700"/>
                  </a:gs>
                  <a:gs pos="100000">
                    <a:schemeClr val="accent1"/>
                  </a:gs>
                </a:gsLst>
                <a:lin ang="2700000" scaled="1"/>
              </a:gradFill>
              <a:ln w="9525">
                <a:solidFill>
                  <a:schemeClr val="tx1"/>
                </a:solidFill>
                <a:round/>
                <a:headEnd/>
                <a:tailEnd/>
              </a:ln>
            </p:spPr>
            <p:txBody>
              <a:bodyPr wrap="none" anchor="ctr"/>
              <a:lstStyle/>
              <a:p>
                <a:endParaRPr lang="es-ES_tradnl">
                  <a:solidFill>
                    <a:srgbClr val="000000"/>
                  </a:solidFill>
                </a:endParaRPr>
              </a:p>
            </p:txBody>
          </p:sp>
          <p:sp>
            <p:nvSpPr>
              <p:cNvPr id="17436" name="Text Box 81"/>
              <p:cNvSpPr txBox="1">
                <a:spLocks noChangeArrowheads="1"/>
              </p:cNvSpPr>
              <p:nvPr/>
            </p:nvSpPr>
            <p:spPr bwMode="auto">
              <a:xfrm>
                <a:off x="235" y="1749"/>
                <a:ext cx="640"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17437" name="Text Box 82"/>
              <p:cNvSpPr txBox="1">
                <a:spLocks noChangeArrowheads="1"/>
              </p:cNvSpPr>
              <p:nvPr/>
            </p:nvSpPr>
            <p:spPr bwMode="auto">
              <a:xfrm>
                <a:off x="724" y="2074"/>
                <a:ext cx="385"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rPr>
                  <a:t>O</a:t>
                </a:r>
                <a:r>
                  <a:rPr lang="en-US" sz="2400" b="1">
                    <a:solidFill>
                      <a:srgbClr val="000000"/>
                    </a:solidFill>
                    <a:latin typeface="Times New Roman" pitchFamily="18" charset="0"/>
                    <a:cs typeface="Times New Roman" pitchFamily="18" charset="0"/>
                  </a:rPr>
                  <a:t>'</a:t>
                </a:r>
              </a:p>
            </p:txBody>
          </p:sp>
        </p:grpSp>
        <p:grpSp>
          <p:nvGrpSpPr>
            <p:cNvPr id="17419" name="Group 103"/>
            <p:cNvGrpSpPr>
              <a:grpSpLocks/>
            </p:cNvGrpSpPr>
            <p:nvPr/>
          </p:nvGrpSpPr>
          <p:grpSpPr bwMode="auto">
            <a:xfrm>
              <a:off x="4746" y="1152"/>
              <a:ext cx="1542" cy="1542"/>
              <a:chOff x="4746" y="1152"/>
              <a:chExt cx="1542" cy="1542"/>
            </a:xfrm>
          </p:grpSpPr>
          <p:graphicFrame>
            <p:nvGraphicFramePr>
              <p:cNvPr id="17410" name="Object 2"/>
              <p:cNvGraphicFramePr>
                <a:graphicFrameLocks noChangeAspect="1"/>
              </p:cNvGraphicFramePr>
              <p:nvPr/>
            </p:nvGraphicFramePr>
            <p:xfrm>
              <a:off x="4746" y="1152"/>
              <a:ext cx="1542" cy="1542"/>
            </p:xfrm>
            <a:graphic>
              <a:graphicData uri="http://schemas.openxmlformats.org/presentationml/2006/ole">
                <p:oleObj spid="_x0000_s17410" name="Fotografía de Photo Editor" r:id="rId5" imgW="3048426" imgH="3048426" progId="">
                  <p:embed/>
                </p:oleObj>
              </a:graphicData>
            </a:graphic>
          </p:graphicFrame>
          <p:grpSp>
            <p:nvGrpSpPr>
              <p:cNvPr id="17420" name="Group 102"/>
              <p:cNvGrpSpPr>
                <a:grpSpLocks/>
              </p:cNvGrpSpPr>
              <p:nvPr/>
            </p:nvGrpSpPr>
            <p:grpSpPr bwMode="auto">
              <a:xfrm>
                <a:off x="4827" y="1741"/>
                <a:ext cx="933" cy="571"/>
                <a:chOff x="4827" y="447"/>
                <a:chExt cx="933" cy="571"/>
              </a:xfrm>
            </p:grpSpPr>
            <p:sp>
              <p:nvSpPr>
                <p:cNvPr id="17422" name="Text Box 99"/>
                <p:cNvSpPr txBox="1">
                  <a:spLocks noChangeArrowheads="1"/>
                </p:cNvSpPr>
                <p:nvPr/>
              </p:nvSpPr>
              <p:spPr bwMode="auto">
                <a:xfrm>
                  <a:off x="5130" y="447"/>
                  <a:ext cx="630" cy="288"/>
                </a:xfrm>
                <a:prstGeom prst="rect">
                  <a:avLst/>
                </a:prstGeom>
                <a:noFill/>
                <a:ln w="9525">
                  <a:noFill/>
                  <a:miter lim="800000"/>
                  <a:headEnd/>
                  <a:tailEnd/>
                </a:ln>
              </p:spPr>
              <p:txBody>
                <a:bodyPr>
                  <a:spAutoFit/>
                </a:bodyPr>
                <a:lstStyle/>
                <a:p>
                  <a:pPr>
                    <a:spcBef>
                      <a:spcPct val="50000"/>
                    </a:spcBef>
                  </a:pPr>
                  <a:r>
                    <a:rPr lang="es-ES" sz="2400" b="1">
                      <a:solidFill>
                        <a:srgbClr val="FFFF00"/>
                      </a:solidFill>
                      <a:latin typeface="Times New Roman" pitchFamily="18" charset="0"/>
                      <a:cs typeface="Times New Roman" pitchFamily="18" charset="0"/>
                    </a:rPr>
                    <a:t>v = 0</a:t>
                  </a:r>
                </a:p>
              </p:txBody>
            </p:sp>
            <p:sp>
              <p:nvSpPr>
                <p:cNvPr id="17423" name="Text Box 100"/>
                <p:cNvSpPr txBox="1">
                  <a:spLocks noChangeArrowheads="1"/>
                </p:cNvSpPr>
                <p:nvPr/>
              </p:nvSpPr>
              <p:spPr bwMode="auto">
                <a:xfrm>
                  <a:off x="4827" y="730"/>
                  <a:ext cx="385" cy="288"/>
                </a:xfrm>
                <a:prstGeom prst="rect">
                  <a:avLst/>
                </a:prstGeom>
                <a:noFill/>
                <a:ln w="9525">
                  <a:noFill/>
                  <a:miter lim="800000"/>
                  <a:headEnd/>
                  <a:tailEnd/>
                </a:ln>
              </p:spPr>
              <p:txBody>
                <a:bodyPr>
                  <a:spAutoFit/>
                </a:bodyPr>
                <a:lstStyle/>
                <a:p>
                  <a:pPr>
                    <a:spcBef>
                      <a:spcPct val="50000"/>
                    </a:spcBef>
                  </a:pPr>
                  <a:r>
                    <a:rPr lang="es-ES" sz="2400" b="1" dirty="0">
                      <a:solidFill>
                        <a:srgbClr val="FFFF00"/>
                      </a:solidFill>
                      <a:latin typeface="Times New Roman" pitchFamily="18" charset="0"/>
                    </a:rPr>
                    <a:t>O</a:t>
                  </a:r>
                </a:p>
              </p:txBody>
            </p:sp>
          </p:grpSp>
        </p:grpSp>
      </p:grpSp>
      <p:grpSp>
        <p:nvGrpSpPr>
          <p:cNvPr id="83" name="8 Grupo"/>
          <p:cNvGrpSpPr>
            <a:grpSpLocks/>
          </p:cNvGrpSpPr>
          <p:nvPr/>
        </p:nvGrpSpPr>
        <p:grpSpPr bwMode="auto">
          <a:xfrm rot="20333962">
            <a:off x="1322976" y="2576530"/>
            <a:ext cx="492605" cy="891075"/>
            <a:chOff x="3001841" y="1832625"/>
            <a:chExt cx="489148" cy="903288"/>
          </a:xfrm>
        </p:grpSpPr>
        <p:sp>
          <p:nvSpPr>
            <p:cNvPr id="84" name="83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85" name="Group 2"/>
            <p:cNvGrpSpPr>
              <a:grpSpLocks/>
            </p:cNvGrpSpPr>
            <p:nvPr/>
          </p:nvGrpSpPr>
          <p:grpSpPr bwMode="auto">
            <a:xfrm rot="1390799">
              <a:off x="3001841" y="1832625"/>
              <a:ext cx="489148" cy="903288"/>
              <a:chOff x="1588" y="1253"/>
              <a:chExt cx="734" cy="1499"/>
            </a:xfrm>
          </p:grpSpPr>
          <p:sp>
            <p:nvSpPr>
              <p:cNvPr id="86"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87"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88"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89"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90"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nvGrpSpPr>
          <p:cNvPr id="91" name="8 Grupo"/>
          <p:cNvGrpSpPr>
            <a:grpSpLocks/>
          </p:cNvGrpSpPr>
          <p:nvPr/>
        </p:nvGrpSpPr>
        <p:grpSpPr bwMode="auto">
          <a:xfrm rot="1266038" flipH="1">
            <a:off x="7483144" y="2576531"/>
            <a:ext cx="492605" cy="891075"/>
            <a:chOff x="3001841" y="1832625"/>
            <a:chExt cx="489148" cy="903288"/>
          </a:xfrm>
        </p:grpSpPr>
        <p:sp>
          <p:nvSpPr>
            <p:cNvPr id="92" name="91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93" name="Group 2"/>
            <p:cNvGrpSpPr>
              <a:grpSpLocks/>
            </p:cNvGrpSpPr>
            <p:nvPr/>
          </p:nvGrpSpPr>
          <p:grpSpPr bwMode="auto">
            <a:xfrm rot="1390799">
              <a:off x="3001841" y="1832625"/>
              <a:ext cx="489148" cy="903288"/>
              <a:chOff x="1588" y="1253"/>
              <a:chExt cx="734" cy="1499"/>
            </a:xfrm>
          </p:grpSpPr>
          <p:sp>
            <p:nvSpPr>
              <p:cNvPr id="94"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95"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9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9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98"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7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4690"/>
                                        </p:tgtEl>
                                        <p:attrNameLst>
                                          <p:attrName>style.visibility</p:attrName>
                                        </p:attrNameLst>
                                      </p:cBhvr>
                                      <p:to>
                                        <p:strVal val="visible"/>
                                      </p:to>
                                    </p:set>
                                    <p:animEffect transition="in" filter="fade">
                                      <p:cBhvr>
                                        <p:cTn id="19" dur="2000"/>
                                        <p:tgtEl>
                                          <p:spTgt spid="11469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4737"/>
                                        </p:tgtEl>
                                        <p:attrNameLst>
                                          <p:attrName>style.visibility</p:attrName>
                                        </p:attrNameLst>
                                      </p:cBhvr>
                                      <p:to>
                                        <p:strVal val="visible"/>
                                      </p:to>
                                    </p:set>
                                    <p:animEffect transition="in" filter="fade">
                                      <p:cBhvr>
                                        <p:cTn id="23" dur="2000"/>
                                        <p:tgtEl>
                                          <p:spTgt spid="114737"/>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14691"/>
                                        </p:tgtEl>
                                        <p:attrNameLst>
                                          <p:attrName>style.visibility</p:attrName>
                                        </p:attrNameLst>
                                      </p:cBhvr>
                                      <p:to>
                                        <p:strVal val="visible"/>
                                      </p:to>
                                    </p:set>
                                    <p:animEffect transition="in" filter="fade">
                                      <p:cBhvr>
                                        <p:cTn id="27" dur="2000"/>
                                        <p:tgtEl>
                                          <p:spTgt spid="11469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14692"/>
                                        </p:tgtEl>
                                        <p:attrNameLst>
                                          <p:attrName>style.visibility</p:attrName>
                                        </p:attrNameLst>
                                      </p:cBhvr>
                                      <p:to>
                                        <p:strVal val="visible"/>
                                      </p:to>
                                    </p:set>
                                    <p:animEffect transition="in" filter="fade">
                                      <p:cBhvr>
                                        <p:cTn id="31"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animBg="1"/>
      <p:bldP spid="114692" grpId="0" animBg="1"/>
      <p:bldP spid="114736" grpId="0"/>
      <p:bldP spid="11473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30"/>
          <p:cNvGrpSpPr>
            <a:grpSpLocks/>
          </p:cNvGrpSpPr>
          <p:nvPr/>
        </p:nvGrpSpPr>
        <p:grpSpPr bwMode="auto">
          <a:xfrm>
            <a:off x="-1827212" y="2151064"/>
            <a:ext cx="12931775" cy="2684463"/>
            <a:chOff x="-1160" y="1355"/>
            <a:chExt cx="8146" cy="1691"/>
          </a:xfrm>
        </p:grpSpPr>
        <p:grpSp>
          <p:nvGrpSpPr>
            <p:cNvPr id="18456" name="Group 196"/>
            <p:cNvGrpSpPr>
              <a:grpSpLocks/>
            </p:cNvGrpSpPr>
            <p:nvPr/>
          </p:nvGrpSpPr>
          <p:grpSpPr bwMode="auto">
            <a:xfrm>
              <a:off x="-1160" y="1372"/>
              <a:ext cx="1542" cy="1542"/>
              <a:chOff x="-449" y="1169"/>
              <a:chExt cx="1542" cy="1542"/>
            </a:xfrm>
          </p:grpSpPr>
          <p:sp>
            <p:nvSpPr>
              <p:cNvPr id="18474" name="Oval 197"/>
              <p:cNvSpPr>
                <a:spLocks noChangeArrowheads="1"/>
              </p:cNvSpPr>
              <p:nvPr/>
            </p:nvSpPr>
            <p:spPr bwMode="auto">
              <a:xfrm>
                <a:off x="-449" y="1169"/>
                <a:ext cx="1542" cy="1542"/>
              </a:xfrm>
              <a:prstGeom prst="ellipse">
                <a:avLst/>
              </a:prstGeom>
              <a:gradFill rotWithShape="1">
                <a:gsLst>
                  <a:gs pos="0">
                    <a:srgbClr val="742700"/>
                  </a:gs>
                  <a:gs pos="100000">
                    <a:schemeClr val="accent1"/>
                  </a:gs>
                </a:gsLst>
                <a:lin ang="2700000" scaled="1"/>
              </a:gradFill>
              <a:ln w="9525">
                <a:solidFill>
                  <a:schemeClr val="tx1"/>
                </a:solidFill>
                <a:round/>
                <a:headEnd/>
                <a:tailEnd/>
              </a:ln>
            </p:spPr>
            <p:txBody>
              <a:bodyPr wrap="none" anchor="ctr"/>
              <a:lstStyle/>
              <a:p>
                <a:endParaRPr lang="es-ES_tradnl">
                  <a:solidFill>
                    <a:srgbClr val="000000"/>
                  </a:solidFill>
                </a:endParaRPr>
              </a:p>
            </p:txBody>
          </p:sp>
          <p:sp>
            <p:nvSpPr>
              <p:cNvPr id="18476" name="Text Box 210"/>
              <p:cNvSpPr txBox="1">
                <a:spLocks noChangeArrowheads="1"/>
              </p:cNvSpPr>
              <p:nvPr/>
            </p:nvSpPr>
            <p:spPr bwMode="auto">
              <a:xfrm>
                <a:off x="235" y="1749"/>
                <a:ext cx="640" cy="288"/>
              </a:xfrm>
              <a:prstGeom prst="rect">
                <a:avLst/>
              </a:prstGeom>
              <a:noFill/>
              <a:ln w="9525">
                <a:noFill/>
                <a:miter lim="800000"/>
                <a:headEnd/>
                <a:tailEnd/>
              </a:ln>
            </p:spPr>
            <p:txBody>
              <a:bodyPr>
                <a:spAutoFit/>
              </a:bodyPr>
              <a:lstStyle/>
              <a:p>
                <a:pPr>
                  <a:spcBef>
                    <a:spcPct val="50000"/>
                  </a:spcBef>
                </a:pPr>
                <a:endParaRPr lang="es-ES_tradnl" sz="2400" b="1">
                  <a:solidFill>
                    <a:srgbClr val="000000"/>
                  </a:solidFill>
                  <a:latin typeface="Times New Roman" pitchFamily="18" charset="0"/>
                  <a:cs typeface="Times New Roman" pitchFamily="18" charset="0"/>
                </a:endParaRPr>
              </a:p>
            </p:txBody>
          </p:sp>
          <p:sp>
            <p:nvSpPr>
              <p:cNvPr id="18477" name="Text Box 211"/>
              <p:cNvSpPr txBox="1">
                <a:spLocks noChangeArrowheads="1"/>
              </p:cNvSpPr>
              <p:nvPr/>
            </p:nvSpPr>
            <p:spPr bwMode="auto">
              <a:xfrm>
                <a:off x="702" y="2128"/>
                <a:ext cx="385" cy="288"/>
              </a:xfrm>
              <a:prstGeom prst="rect">
                <a:avLst/>
              </a:prstGeom>
              <a:noFill/>
              <a:ln w="9525">
                <a:noFill/>
                <a:miter lim="800000"/>
                <a:headEnd/>
                <a:tailEnd/>
              </a:ln>
            </p:spPr>
            <p:txBody>
              <a:bodyPr>
                <a:spAutoFit/>
              </a:bodyPr>
              <a:lstStyle/>
              <a:p>
                <a:pPr>
                  <a:spcBef>
                    <a:spcPct val="50000"/>
                  </a:spcBef>
                </a:pPr>
                <a:r>
                  <a:rPr lang="es-ES" sz="2400" b="1" dirty="0">
                    <a:solidFill>
                      <a:srgbClr val="000000"/>
                    </a:solidFill>
                    <a:latin typeface="Times New Roman" pitchFamily="18" charset="0"/>
                  </a:rPr>
                  <a:t>O</a:t>
                </a:r>
                <a:r>
                  <a:rPr lang="en-US" sz="2400" b="1" dirty="0">
                    <a:solidFill>
                      <a:srgbClr val="000000"/>
                    </a:solidFill>
                    <a:latin typeface="Times New Roman" pitchFamily="18" charset="0"/>
                    <a:cs typeface="Times New Roman" pitchFamily="18" charset="0"/>
                  </a:rPr>
                  <a:t>'</a:t>
                </a:r>
              </a:p>
            </p:txBody>
          </p:sp>
        </p:grpSp>
        <p:grpSp>
          <p:nvGrpSpPr>
            <p:cNvPr id="18457" name="Group 212"/>
            <p:cNvGrpSpPr>
              <a:grpSpLocks/>
            </p:cNvGrpSpPr>
            <p:nvPr/>
          </p:nvGrpSpPr>
          <p:grpSpPr bwMode="auto">
            <a:xfrm>
              <a:off x="5444" y="1355"/>
              <a:ext cx="1542" cy="1542"/>
              <a:chOff x="4746" y="1152"/>
              <a:chExt cx="1542" cy="1542"/>
            </a:xfrm>
          </p:grpSpPr>
          <p:graphicFrame>
            <p:nvGraphicFramePr>
              <p:cNvPr id="18434" name="Object 2"/>
              <p:cNvGraphicFramePr>
                <a:graphicFrameLocks noChangeAspect="1"/>
              </p:cNvGraphicFramePr>
              <p:nvPr/>
            </p:nvGraphicFramePr>
            <p:xfrm>
              <a:off x="4746" y="1152"/>
              <a:ext cx="1542" cy="1542"/>
            </p:xfrm>
            <a:graphic>
              <a:graphicData uri="http://schemas.openxmlformats.org/presentationml/2006/ole">
                <p:oleObj spid="_x0000_s18434" name="Fotografía de Photo Editor" r:id="rId3" imgW="3048426" imgH="3048426" progId="">
                  <p:embed/>
                </p:oleObj>
              </a:graphicData>
            </a:graphic>
          </p:graphicFrame>
          <p:grpSp>
            <p:nvGrpSpPr>
              <p:cNvPr id="18460" name="Group 214"/>
              <p:cNvGrpSpPr>
                <a:grpSpLocks/>
              </p:cNvGrpSpPr>
              <p:nvPr/>
            </p:nvGrpSpPr>
            <p:grpSpPr bwMode="auto">
              <a:xfrm>
                <a:off x="4789" y="1741"/>
                <a:ext cx="971" cy="594"/>
                <a:chOff x="4789" y="447"/>
                <a:chExt cx="971" cy="594"/>
              </a:xfrm>
            </p:grpSpPr>
            <p:sp>
              <p:nvSpPr>
                <p:cNvPr id="18462" name="Text Box 226"/>
                <p:cNvSpPr txBox="1">
                  <a:spLocks noChangeArrowheads="1"/>
                </p:cNvSpPr>
                <p:nvPr/>
              </p:nvSpPr>
              <p:spPr bwMode="auto">
                <a:xfrm>
                  <a:off x="5130" y="447"/>
                  <a:ext cx="630" cy="288"/>
                </a:xfrm>
                <a:prstGeom prst="rect">
                  <a:avLst/>
                </a:prstGeom>
                <a:noFill/>
                <a:ln w="9525">
                  <a:noFill/>
                  <a:miter lim="800000"/>
                  <a:headEnd/>
                  <a:tailEnd/>
                </a:ln>
              </p:spPr>
              <p:txBody>
                <a:bodyPr>
                  <a:spAutoFit/>
                </a:bodyPr>
                <a:lstStyle/>
                <a:p>
                  <a:pPr>
                    <a:spcBef>
                      <a:spcPct val="50000"/>
                    </a:spcBef>
                  </a:pPr>
                  <a:endParaRPr lang="es-ES_tradnl" sz="2400" b="1">
                    <a:solidFill>
                      <a:srgbClr val="FFFF00"/>
                    </a:solidFill>
                    <a:latin typeface="Times New Roman" pitchFamily="18" charset="0"/>
                    <a:cs typeface="Times New Roman" pitchFamily="18" charset="0"/>
                  </a:endParaRPr>
                </a:p>
              </p:txBody>
            </p:sp>
            <p:sp>
              <p:nvSpPr>
                <p:cNvPr id="18463" name="Text Box 227"/>
                <p:cNvSpPr txBox="1">
                  <a:spLocks noChangeArrowheads="1"/>
                </p:cNvSpPr>
                <p:nvPr/>
              </p:nvSpPr>
              <p:spPr bwMode="auto">
                <a:xfrm>
                  <a:off x="4789" y="753"/>
                  <a:ext cx="385" cy="288"/>
                </a:xfrm>
                <a:prstGeom prst="rect">
                  <a:avLst/>
                </a:prstGeom>
                <a:noFill/>
                <a:ln w="9525">
                  <a:noFill/>
                  <a:miter lim="800000"/>
                  <a:headEnd/>
                  <a:tailEnd/>
                </a:ln>
              </p:spPr>
              <p:txBody>
                <a:bodyPr>
                  <a:spAutoFit/>
                </a:bodyPr>
                <a:lstStyle/>
                <a:p>
                  <a:pPr>
                    <a:spcBef>
                      <a:spcPct val="50000"/>
                    </a:spcBef>
                  </a:pPr>
                  <a:r>
                    <a:rPr lang="es-ES" sz="2400" b="1">
                      <a:solidFill>
                        <a:srgbClr val="FFFF00"/>
                      </a:solidFill>
                      <a:latin typeface="Times New Roman" pitchFamily="18" charset="0"/>
                    </a:rPr>
                    <a:t>O</a:t>
                  </a:r>
                </a:p>
              </p:txBody>
            </p:sp>
          </p:grpSp>
        </p:grpSp>
        <p:sp>
          <p:nvSpPr>
            <p:cNvPr id="18458" name="Text Box 228"/>
            <p:cNvSpPr txBox="1">
              <a:spLocks noChangeArrowheads="1"/>
            </p:cNvSpPr>
            <p:nvPr/>
          </p:nvSpPr>
          <p:spPr bwMode="auto">
            <a:xfrm>
              <a:off x="5211" y="2731"/>
              <a:ext cx="549"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endParaRPr lang="es-ES">
                <a:solidFill>
                  <a:srgbClr val="000000"/>
                </a:solidFill>
              </a:endParaRPr>
            </a:p>
          </p:txBody>
        </p:sp>
        <p:sp>
          <p:nvSpPr>
            <p:cNvPr id="18459" name="Text Box 229"/>
            <p:cNvSpPr txBox="1">
              <a:spLocks noChangeArrowheads="1"/>
            </p:cNvSpPr>
            <p:nvPr/>
          </p:nvSpPr>
          <p:spPr bwMode="auto">
            <a:xfrm>
              <a:off x="175" y="2758"/>
              <a:ext cx="542"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endParaRPr lang="es-ES">
                <a:solidFill>
                  <a:srgbClr val="000000"/>
                </a:solidFill>
              </a:endParaRPr>
            </a:p>
          </p:txBody>
        </p:sp>
      </p:grpSp>
      <p:grpSp>
        <p:nvGrpSpPr>
          <p:cNvPr id="2" name="Group 2"/>
          <p:cNvGrpSpPr>
            <a:grpSpLocks/>
          </p:cNvGrpSpPr>
          <p:nvPr/>
        </p:nvGrpSpPr>
        <p:grpSpPr bwMode="auto">
          <a:xfrm>
            <a:off x="4997450" y="3213100"/>
            <a:ext cx="530225" cy="385763"/>
            <a:chOff x="343" y="474"/>
            <a:chExt cx="4770" cy="3476"/>
          </a:xfrm>
        </p:grpSpPr>
        <p:grpSp>
          <p:nvGrpSpPr>
            <p:cNvPr id="18591" name="Group 3"/>
            <p:cNvGrpSpPr>
              <a:grpSpLocks/>
            </p:cNvGrpSpPr>
            <p:nvPr/>
          </p:nvGrpSpPr>
          <p:grpSpPr bwMode="auto">
            <a:xfrm>
              <a:off x="343" y="474"/>
              <a:ext cx="4770" cy="3476"/>
              <a:chOff x="343" y="474"/>
              <a:chExt cx="4770" cy="3476"/>
            </a:xfrm>
          </p:grpSpPr>
          <p:pic>
            <p:nvPicPr>
              <p:cNvPr id="18594" name="Picture 4"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rgbClr val="FF3300"/>
              </a:solidFill>
              <a:ln w="9525">
                <a:noFill/>
                <a:miter lim="800000"/>
                <a:headEnd/>
                <a:tailEnd/>
              </a:ln>
            </p:spPr>
          </p:pic>
          <p:grpSp>
            <p:nvGrpSpPr>
              <p:cNvPr id="18595" name="Group 5"/>
              <p:cNvGrpSpPr>
                <a:grpSpLocks/>
              </p:cNvGrpSpPr>
              <p:nvPr/>
            </p:nvGrpSpPr>
            <p:grpSpPr bwMode="auto">
              <a:xfrm>
                <a:off x="345" y="2840"/>
                <a:ext cx="560" cy="589"/>
                <a:chOff x="355" y="981"/>
                <a:chExt cx="560" cy="589"/>
              </a:xfrm>
            </p:grpSpPr>
            <p:sp>
              <p:nvSpPr>
                <p:cNvPr id="18611" name="Line 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612" name="Line 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613" name="Line 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614" name="Line 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615" name="Line 1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616" name="Line 1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617" name="Line 1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618" name="Line 1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619" name="Line 1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620" name="Line 1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621" name="Line 1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622" name="Line 1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623" name="Line 1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624" name="Line 1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8596" name="Group 20"/>
              <p:cNvGrpSpPr>
                <a:grpSpLocks/>
              </p:cNvGrpSpPr>
              <p:nvPr/>
            </p:nvGrpSpPr>
            <p:grpSpPr bwMode="auto">
              <a:xfrm>
                <a:off x="343" y="981"/>
                <a:ext cx="560" cy="589"/>
                <a:chOff x="355" y="981"/>
                <a:chExt cx="560" cy="589"/>
              </a:xfrm>
            </p:grpSpPr>
            <p:sp>
              <p:nvSpPr>
                <p:cNvPr id="18597" name="Line 2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98" name="Line 2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99" name="Line 2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600" name="Line 2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601" name="Line 2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602" name="Line 2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603" name="Line 2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604" name="Line 2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605" name="Line 2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606" name="Line 3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607" name="Line 3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608" name="Line 3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609" name="Line 3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610" name="Line 3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8592" name="Rectangle 35"/>
            <p:cNvSpPr>
              <a:spLocks noChangeArrowheads="1"/>
            </p:cNvSpPr>
            <p:nvPr/>
          </p:nvSpPr>
          <p:spPr bwMode="auto">
            <a:xfrm>
              <a:off x="1444" y="1027"/>
              <a:ext cx="1369" cy="392"/>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sp>
          <p:nvSpPr>
            <p:cNvPr id="18593" name="Rectangle 36"/>
            <p:cNvSpPr>
              <a:spLocks noChangeArrowheads="1"/>
            </p:cNvSpPr>
            <p:nvPr/>
          </p:nvSpPr>
          <p:spPr bwMode="auto">
            <a:xfrm>
              <a:off x="1444" y="2977"/>
              <a:ext cx="1369" cy="392"/>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grpSp>
      <p:sp>
        <p:nvSpPr>
          <p:cNvPr id="120869" name="Text Box 37"/>
          <p:cNvSpPr txBox="1">
            <a:spLocks noChangeArrowheads="1"/>
          </p:cNvSpPr>
          <p:nvPr/>
        </p:nvSpPr>
        <p:spPr bwMode="auto">
          <a:xfrm>
            <a:off x="3890963" y="4224338"/>
            <a:ext cx="863600" cy="457200"/>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120870" name="Text Box 38"/>
          <p:cNvSpPr txBox="1">
            <a:spLocks noChangeArrowheads="1"/>
          </p:cNvSpPr>
          <p:nvPr/>
        </p:nvSpPr>
        <p:spPr bwMode="auto">
          <a:xfrm>
            <a:off x="3576638" y="1900238"/>
            <a:ext cx="1509712"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Emite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6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10 destellos/hora</a:t>
            </a:r>
          </a:p>
        </p:txBody>
      </p:sp>
      <p:grpSp>
        <p:nvGrpSpPr>
          <p:cNvPr id="6" name="Group 39"/>
          <p:cNvGrpSpPr>
            <a:grpSpLocks/>
          </p:cNvGrpSpPr>
          <p:nvPr/>
        </p:nvGrpSpPr>
        <p:grpSpPr bwMode="auto">
          <a:xfrm>
            <a:off x="4422775" y="3213100"/>
            <a:ext cx="530225" cy="385763"/>
            <a:chOff x="343" y="474"/>
            <a:chExt cx="4770" cy="3476"/>
          </a:xfrm>
        </p:grpSpPr>
        <p:grpSp>
          <p:nvGrpSpPr>
            <p:cNvPr id="18557" name="Group 40"/>
            <p:cNvGrpSpPr>
              <a:grpSpLocks/>
            </p:cNvGrpSpPr>
            <p:nvPr/>
          </p:nvGrpSpPr>
          <p:grpSpPr bwMode="auto">
            <a:xfrm>
              <a:off x="343" y="474"/>
              <a:ext cx="4770" cy="3476"/>
              <a:chOff x="343" y="474"/>
              <a:chExt cx="4770" cy="3476"/>
            </a:xfrm>
          </p:grpSpPr>
          <p:pic>
            <p:nvPicPr>
              <p:cNvPr id="18560" name="Picture 41"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chemeClr val="tx2"/>
              </a:solidFill>
              <a:ln w="9525">
                <a:noFill/>
                <a:miter lim="800000"/>
                <a:headEnd/>
                <a:tailEnd/>
              </a:ln>
            </p:spPr>
          </p:pic>
          <p:grpSp>
            <p:nvGrpSpPr>
              <p:cNvPr id="18561" name="Group 42"/>
              <p:cNvGrpSpPr>
                <a:grpSpLocks/>
              </p:cNvGrpSpPr>
              <p:nvPr/>
            </p:nvGrpSpPr>
            <p:grpSpPr bwMode="auto">
              <a:xfrm>
                <a:off x="345" y="2840"/>
                <a:ext cx="560" cy="589"/>
                <a:chOff x="355" y="981"/>
                <a:chExt cx="560" cy="589"/>
              </a:xfrm>
            </p:grpSpPr>
            <p:sp>
              <p:nvSpPr>
                <p:cNvPr id="18577" name="Line 4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78" name="Line 4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79" name="Line 4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580" name="Line 4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581" name="Line 4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82" name="Line 4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83" name="Line 4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84" name="Line 5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85" name="Line 5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86" name="Line 5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87" name="Line 5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88" name="Line 5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89" name="Line 5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90" name="Line 5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8562" name="Group 57"/>
              <p:cNvGrpSpPr>
                <a:grpSpLocks/>
              </p:cNvGrpSpPr>
              <p:nvPr/>
            </p:nvGrpSpPr>
            <p:grpSpPr bwMode="auto">
              <a:xfrm>
                <a:off x="343" y="981"/>
                <a:ext cx="560" cy="589"/>
                <a:chOff x="355" y="981"/>
                <a:chExt cx="560" cy="589"/>
              </a:xfrm>
            </p:grpSpPr>
            <p:sp>
              <p:nvSpPr>
                <p:cNvPr id="18563" name="Line 5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64" name="Line 5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65" name="Line 6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566" name="Line 6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567" name="Line 6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68" name="Line 6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69" name="Line 6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70" name="Line 6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71" name="Line 6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72" name="Line 6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73" name="Line 6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74" name="Line 6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75" name="Line 7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76" name="Line 7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8558" name="Rectangle 72"/>
            <p:cNvSpPr>
              <a:spLocks noChangeArrowheads="1"/>
            </p:cNvSpPr>
            <p:nvPr/>
          </p:nvSpPr>
          <p:spPr bwMode="auto">
            <a:xfrm>
              <a:off x="1444" y="1027"/>
              <a:ext cx="1369" cy="392"/>
            </a:xfrm>
            <a:prstGeom prst="rect">
              <a:avLst/>
            </a:prstGeom>
            <a:solidFill>
              <a:schemeClr val="tx2"/>
            </a:solidFill>
            <a:ln w="9525">
              <a:noFill/>
              <a:miter lim="800000"/>
              <a:headEnd/>
              <a:tailEnd/>
            </a:ln>
          </p:spPr>
          <p:txBody>
            <a:bodyPr wrap="none" anchor="ctr"/>
            <a:lstStyle/>
            <a:p>
              <a:endParaRPr lang="es-ES_tradnl">
                <a:solidFill>
                  <a:srgbClr val="000000"/>
                </a:solidFill>
              </a:endParaRPr>
            </a:p>
          </p:txBody>
        </p:sp>
        <p:sp>
          <p:nvSpPr>
            <p:cNvPr id="18559" name="Rectangle 73"/>
            <p:cNvSpPr>
              <a:spLocks noChangeArrowheads="1"/>
            </p:cNvSpPr>
            <p:nvPr/>
          </p:nvSpPr>
          <p:spPr bwMode="auto">
            <a:xfrm>
              <a:off x="1444" y="2977"/>
              <a:ext cx="1369" cy="392"/>
            </a:xfrm>
            <a:prstGeom prst="rect">
              <a:avLst/>
            </a:prstGeom>
            <a:solidFill>
              <a:schemeClr val="tx2"/>
            </a:solidFill>
            <a:ln w="9525">
              <a:noFill/>
              <a:miter lim="800000"/>
              <a:headEnd/>
              <a:tailEnd/>
            </a:ln>
          </p:spPr>
          <p:txBody>
            <a:bodyPr wrap="none" anchor="ctr"/>
            <a:lstStyle/>
            <a:p>
              <a:endParaRPr lang="es-ES_tradnl">
                <a:solidFill>
                  <a:srgbClr val="000000"/>
                </a:solidFill>
              </a:endParaRPr>
            </a:p>
          </p:txBody>
        </p:sp>
      </p:grpSp>
      <p:grpSp>
        <p:nvGrpSpPr>
          <p:cNvPr id="10" name="Group 74"/>
          <p:cNvGrpSpPr>
            <a:grpSpLocks/>
          </p:cNvGrpSpPr>
          <p:nvPr/>
        </p:nvGrpSpPr>
        <p:grpSpPr bwMode="auto">
          <a:xfrm>
            <a:off x="3846513" y="3213100"/>
            <a:ext cx="530225" cy="385763"/>
            <a:chOff x="343" y="474"/>
            <a:chExt cx="4770" cy="3476"/>
          </a:xfrm>
        </p:grpSpPr>
        <p:grpSp>
          <p:nvGrpSpPr>
            <p:cNvPr id="18523" name="Group 75"/>
            <p:cNvGrpSpPr>
              <a:grpSpLocks/>
            </p:cNvGrpSpPr>
            <p:nvPr/>
          </p:nvGrpSpPr>
          <p:grpSpPr bwMode="auto">
            <a:xfrm>
              <a:off x="343" y="474"/>
              <a:ext cx="4770" cy="3476"/>
              <a:chOff x="343" y="474"/>
              <a:chExt cx="4770" cy="3476"/>
            </a:xfrm>
          </p:grpSpPr>
          <p:pic>
            <p:nvPicPr>
              <p:cNvPr id="18526" name="Picture 76"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rgbClr val="993300"/>
              </a:solidFill>
              <a:ln w="9525">
                <a:noFill/>
                <a:miter lim="800000"/>
                <a:headEnd/>
                <a:tailEnd/>
              </a:ln>
            </p:spPr>
          </p:pic>
          <p:grpSp>
            <p:nvGrpSpPr>
              <p:cNvPr id="18527" name="Group 77"/>
              <p:cNvGrpSpPr>
                <a:grpSpLocks/>
              </p:cNvGrpSpPr>
              <p:nvPr/>
            </p:nvGrpSpPr>
            <p:grpSpPr bwMode="auto">
              <a:xfrm>
                <a:off x="345" y="2840"/>
                <a:ext cx="560" cy="589"/>
                <a:chOff x="355" y="981"/>
                <a:chExt cx="560" cy="589"/>
              </a:xfrm>
            </p:grpSpPr>
            <p:sp>
              <p:nvSpPr>
                <p:cNvPr id="18543" name="Line 7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44" name="Line 7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45" name="Line 8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546" name="Line 8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547" name="Line 8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48" name="Line 8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49" name="Line 8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50" name="Line 8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51" name="Line 8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52" name="Line 8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53" name="Line 8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54" name="Line 8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55" name="Line 9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56" name="Line 9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8528" name="Group 92"/>
              <p:cNvGrpSpPr>
                <a:grpSpLocks/>
              </p:cNvGrpSpPr>
              <p:nvPr/>
            </p:nvGrpSpPr>
            <p:grpSpPr bwMode="auto">
              <a:xfrm>
                <a:off x="343" y="981"/>
                <a:ext cx="560" cy="589"/>
                <a:chOff x="355" y="981"/>
                <a:chExt cx="560" cy="589"/>
              </a:xfrm>
            </p:grpSpPr>
            <p:sp>
              <p:nvSpPr>
                <p:cNvPr id="18529" name="Line 9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30" name="Line 9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31" name="Line 9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532" name="Line 9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533" name="Line 9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34" name="Line 9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35" name="Line 9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36" name="Line 10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37" name="Line 10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38" name="Line 10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39" name="Line 10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40" name="Line 10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41" name="Line 10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42" name="Line 10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8524" name="Rectangle 107"/>
            <p:cNvSpPr>
              <a:spLocks noChangeArrowheads="1"/>
            </p:cNvSpPr>
            <p:nvPr/>
          </p:nvSpPr>
          <p:spPr bwMode="auto">
            <a:xfrm>
              <a:off x="1444" y="1027"/>
              <a:ext cx="1369" cy="392"/>
            </a:xfrm>
            <a:prstGeom prst="rect">
              <a:avLst/>
            </a:prstGeom>
            <a:solidFill>
              <a:srgbClr val="993300"/>
            </a:solidFill>
            <a:ln w="9525">
              <a:noFill/>
              <a:miter lim="800000"/>
              <a:headEnd/>
              <a:tailEnd/>
            </a:ln>
          </p:spPr>
          <p:txBody>
            <a:bodyPr wrap="none" anchor="ctr"/>
            <a:lstStyle/>
            <a:p>
              <a:endParaRPr lang="es-ES_tradnl">
                <a:solidFill>
                  <a:srgbClr val="000000"/>
                </a:solidFill>
              </a:endParaRPr>
            </a:p>
          </p:txBody>
        </p:sp>
        <p:sp>
          <p:nvSpPr>
            <p:cNvPr id="18525" name="Rectangle 108"/>
            <p:cNvSpPr>
              <a:spLocks noChangeArrowheads="1"/>
            </p:cNvSpPr>
            <p:nvPr/>
          </p:nvSpPr>
          <p:spPr bwMode="auto">
            <a:xfrm>
              <a:off x="1444" y="2977"/>
              <a:ext cx="1369" cy="392"/>
            </a:xfrm>
            <a:prstGeom prst="rect">
              <a:avLst/>
            </a:prstGeom>
            <a:solidFill>
              <a:srgbClr val="993300"/>
            </a:solidFill>
            <a:ln w="9525">
              <a:noFill/>
              <a:miter lim="800000"/>
              <a:headEnd/>
              <a:tailEnd/>
            </a:ln>
          </p:spPr>
          <p:txBody>
            <a:bodyPr wrap="none" anchor="ctr"/>
            <a:lstStyle/>
            <a:p>
              <a:endParaRPr lang="es-ES_tradnl">
                <a:solidFill>
                  <a:srgbClr val="000000"/>
                </a:solidFill>
              </a:endParaRPr>
            </a:p>
          </p:txBody>
        </p:sp>
      </p:grpSp>
      <p:grpSp>
        <p:nvGrpSpPr>
          <p:cNvPr id="14" name="Group 109"/>
          <p:cNvGrpSpPr>
            <a:grpSpLocks/>
          </p:cNvGrpSpPr>
          <p:nvPr/>
        </p:nvGrpSpPr>
        <p:grpSpPr bwMode="auto">
          <a:xfrm>
            <a:off x="3270250" y="3213100"/>
            <a:ext cx="530225" cy="385763"/>
            <a:chOff x="343" y="474"/>
            <a:chExt cx="4770" cy="3476"/>
          </a:xfrm>
        </p:grpSpPr>
        <p:grpSp>
          <p:nvGrpSpPr>
            <p:cNvPr id="18489" name="Group 110"/>
            <p:cNvGrpSpPr>
              <a:grpSpLocks/>
            </p:cNvGrpSpPr>
            <p:nvPr/>
          </p:nvGrpSpPr>
          <p:grpSpPr bwMode="auto">
            <a:xfrm>
              <a:off x="343" y="474"/>
              <a:ext cx="4770" cy="3476"/>
              <a:chOff x="343" y="474"/>
              <a:chExt cx="4770" cy="3476"/>
            </a:xfrm>
          </p:grpSpPr>
          <p:pic>
            <p:nvPicPr>
              <p:cNvPr id="18492" name="Picture 111"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chemeClr val="hlink"/>
              </a:solidFill>
              <a:ln w="9525">
                <a:noFill/>
                <a:miter lim="800000"/>
                <a:headEnd/>
                <a:tailEnd/>
              </a:ln>
            </p:spPr>
          </p:pic>
          <p:grpSp>
            <p:nvGrpSpPr>
              <p:cNvPr id="18493" name="Group 112"/>
              <p:cNvGrpSpPr>
                <a:grpSpLocks/>
              </p:cNvGrpSpPr>
              <p:nvPr/>
            </p:nvGrpSpPr>
            <p:grpSpPr bwMode="auto">
              <a:xfrm>
                <a:off x="345" y="2840"/>
                <a:ext cx="560" cy="589"/>
                <a:chOff x="355" y="981"/>
                <a:chExt cx="560" cy="589"/>
              </a:xfrm>
            </p:grpSpPr>
            <p:sp>
              <p:nvSpPr>
                <p:cNvPr id="18509" name="Line 11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510" name="Line 11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511" name="Line 11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512" name="Line 11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513" name="Line 11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14" name="Line 11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15" name="Line 11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16" name="Line 12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17" name="Line 12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18" name="Line 12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19" name="Line 12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20" name="Line 12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21" name="Line 12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22" name="Line 12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8494" name="Group 127"/>
              <p:cNvGrpSpPr>
                <a:grpSpLocks/>
              </p:cNvGrpSpPr>
              <p:nvPr/>
            </p:nvGrpSpPr>
            <p:grpSpPr bwMode="auto">
              <a:xfrm>
                <a:off x="343" y="981"/>
                <a:ext cx="560" cy="589"/>
                <a:chOff x="355" y="981"/>
                <a:chExt cx="560" cy="589"/>
              </a:xfrm>
            </p:grpSpPr>
            <p:sp>
              <p:nvSpPr>
                <p:cNvPr id="18495" name="Line 12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8496" name="Line 12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8497" name="Line 13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8498" name="Line 13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8499" name="Line 13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8500" name="Line 13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8501" name="Line 13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8502" name="Line 13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8503" name="Line 13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8504" name="Line 13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8505" name="Line 13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8506" name="Line 13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8507" name="Line 14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8508" name="Line 14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8490" name="Rectangle 142"/>
            <p:cNvSpPr>
              <a:spLocks noChangeArrowheads="1"/>
            </p:cNvSpPr>
            <p:nvPr/>
          </p:nvSpPr>
          <p:spPr bwMode="auto">
            <a:xfrm>
              <a:off x="1444" y="1027"/>
              <a:ext cx="1369" cy="392"/>
            </a:xfrm>
            <a:prstGeom prst="rect">
              <a:avLst/>
            </a:prstGeom>
            <a:solidFill>
              <a:schemeClr val="hlink"/>
            </a:solidFill>
            <a:ln w="9525">
              <a:noFill/>
              <a:miter lim="800000"/>
              <a:headEnd/>
              <a:tailEnd/>
            </a:ln>
          </p:spPr>
          <p:txBody>
            <a:bodyPr wrap="none" anchor="ctr"/>
            <a:lstStyle/>
            <a:p>
              <a:endParaRPr lang="es-ES_tradnl">
                <a:solidFill>
                  <a:srgbClr val="000000"/>
                </a:solidFill>
              </a:endParaRPr>
            </a:p>
          </p:txBody>
        </p:sp>
        <p:sp>
          <p:nvSpPr>
            <p:cNvPr id="18491" name="Rectangle 143"/>
            <p:cNvSpPr>
              <a:spLocks noChangeArrowheads="1"/>
            </p:cNvSpPr>
            <p:nvPr/>
          </p:nvSpPr>
          <p:spPr bwMode="auto">
            <a:xfrm>
              <a:off x="1444" y="2977"/>
              <a:ext cx="1369" cy="392"/>
            </a:xfrm>
            <a:prstGeom prst="rect">
              <a:avLst/>
            </a:prstGeom>
            <a:solidFill>
              <a:schemeClr val="hlink"/>
            </a:solidFill>
            <a:ln w="9525">
              <a:noFill/>
              <a:miter lim="800000"/>
              <a:headEnd/>
              <a:tailEnd/>
            </a:ln>
          </p:spPr>
          <p:txBody>
            <a:bodyPr wrap="none" anchor="ctr"/>
            <a:lstStyle/>
            <a:p>
              <a:endParaRPr lang="es-ES_tradnl">
                <a:solidFill>
                  <a:srgbClr val="000000"/>
                </a:solidFill>
              </a:endParaRPr>
            </a:p>
          </p:txBody>
        </p:sp>
      </p:grpSp>
      <p:sp>
        <p:nvSpPr>
          <p:cNvPr id="120976" name="Oval 144"/>
          <p:cNvSpPr>
            <a:spLocks noChangeArrowheads="1"/>
          </p:cNvSpPr>
          <p:nvPr/>
        </p:nvSpPr>
        <p:spPr bwMode="auto">
          <a:xfrm>
            <a:off x="604838" y="-171450"/>
            <a:ext cx="7200900" cy="7200900"/>
          </a:xfrm>
          <a:prstGeom prst="ellipse">
            <a:avLst/>
          </a:prstGeom>
          <a:noFill/>
          <a:ln w="19050">
            <a:solidFill>
              <a:srgbClr val="993300"/>
            </a:solidFill>
            <a:round/>
            <a:headEnd/>
            <a:tailEnd/>
          </a:ln>
        </p:spPr>
        <p:txBody>
          <a:bodyPr wrap="none" anchor="ctr"/>
          <a:lstStyle/>
          <a:p>
            <a:endParaRPr lang="es-ES_tradnl">
              <a:solidFill>
                <a:srgbClr val="000000"/>
              </a:solidFill>
            </a:endParaRPr>
          </a:p>
        </p:txBody>
      </p:sp>
      <p:sp>
        <p:nvSpPr>
          <p:cNvPr id="120977" name="Oval 145"/>
          <p:cNvSpPr>
            <a:spLocks noChangeArrowheads="1"/>
          </p:cNvSpPr>
          <p:nvPr/>
        </p:nvSpPr>
        <p:spPr bwMode="auto">
          <a:xfrm>
            <a:off x="2622550" y="1270000"/>
            <a:ext cx="4318000" cy="431800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20978" name="Oval 146"/>
          <p:cNvSpPr>
            <a:spLocks noChangeArrowheads="1"/>
          </p:cNvSpPr>
          <p:nvPr/>
        </p:nvSpPr>
        <p:spPr bwMode="auto">
          <a:xfrm>
            <a:off x="4638675" y="2708275"/>
            <a:ext cx="1438275" cy="1438275"/>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20979" name="Oval 147"/>
          <p:cNvSpPr>
            <a:spLocks noChangeArrowheads="1"/>
          </p:cNvSpPr>
          <p:nvPr/>
        </p:nvSpPr>
        <p:spPr bwMode="auto">
          <a:xfrm>
            <a:off x="-1409700" y="-1611313"/>
            <a:ext cx="10080625" cy="10080626"/>
          </a:xfrm>
          <a:prstGeom prst="ellipse">
            <a:avLst/>
          </a:prstGeom>
          <a:noFill/>
          <a:ln w="19050">
            <a:solidFill>
              <a:srgbClr val="00A400"/>
            </a:solidFill>
            <a:round/>
            <a:headEnd/>
            <a:tailEnd/>
          </a:ln>
        </p:spPr>
        <p:txBody>
          <a:bodyPr wrap="none" anchor="ctr"/>
          <a:lstStyle/>
          <a:p>
            <a:endParaRPr lang="es-ES_tradnl">
              <a:solidFill>
                <a:srgbClr val="000000"/>
              </a:solidFill>
            </a:endParaRPr>
          </a:p>
        </p:txBody>
      </p:sp>
      <p:sp>
        <p:nvSpPr>
          <p:cNvPr id="120980" name="Oval 148"/>
          <p:cNvSpPr>
            <a:spLocks noChangeArrowheads="1"/>
          </p:cNvSpPr>
          <p:nvPr/>
        </p:nvSpPr>
        <p:spPr bwMode="auto">
          <a:xfrm>
            <a:off x="2911475" y="2709863"/>
            <a:ext cx="1438275" cy="1438275"/>
          </a:xfrm>
          <a:prstGeom prst="ellipse">
            <a:avLst/>
          </a:prstGeom>
          <a:noFill/>
          <a:ln w="19050">
            <a:solidFill>
              <a:srgbClr val="00A400"/>
            </a:solidFill>
            <a:round/>
            <a:headEnd/>
            <a:tailEnd/>
          </a:ln>
        </p:spPr>
        <p:txBody>
          <a:bodyPr wrap="none" anchor="ctr"/>
          <a:lstStyle/>
          <a:p>
            <a:endParaRPr lang="es-ES_tradnl">
              <a:solidFill>
                <a:srgbClr val="000000"/>
              </a:solidFill>
            </a:endParaRPr>
          </a:p>
        </p:txBody>
      </p:sp>
      <p:sp>
        <p:nvSpPr>
          <p:cNvPr id="120981" name="Oval 149"/>
          <p:cNvSpPr>
            <a:spLocks noChangeArrowheads="1"/>
          </p:cNvSpPr>
          <p:nvPr/>
        </p:nvSpPr>
        <p:spPr bwMode="auto">
          <a:xfrm>
            <a:off x="1470025" y="1268413"/>
            <a:ext cx="4321175" cy="4321175"/>
          </a:xfrm>
          <a:prstGeom prst="ellipse">
            <a:avLst/>
          </a:prstGeom>
          <a:noFill/>
          <a:ln w="19050">
            <a:solidFill>
              <a:srgbClr val="00A400"/>
            </a:solidFill>
            <a:round/>
            <a:headEnd/>
            <a:tailEnd/>
          </a:ln>
        </p:spPr>
        <p:txBody>
          <a:bodyPr wrap="none" anchor="ctr"/>
          <a:lstStyle/>
          <a:p>
            <a:endParaRPr lang="es-ES_tradnl">
              <a:solidFill>
                <a:srgbClr val="000000"/>
              </a:solidFill>
            </a:endParaRPr>
          </a:p>
        </p:txBody>
      </p:sp>
      <p:sp>
        <p:nvSpPr>
          <p:cNvPr id="120982" name="Oval 150"/>
          <p:cNvSpPr>
            <a:spLocks noChangeArrowheads="1"/>
          </p:cNvSpPr>
          <p:nvPr/>
        </p:nvSpPr>
        <p:spPr bwMode="auto">
          <a:xfrm>
            <a:off x="30163" y="-171450"/>
            <a:ext cx="7200900" cy="7200900"/>
          </a:xfrm>
          <a:prstGeom prst="ellipse">
            <a:avLst/>
          </a:prstGeom>
          <a:noFill/>
          <a:ln w="19050">
            <a:solidFill>
              <a:srgbClr val="00A400"/>
            </a:solidFill>
            <a:round/>
            <a:headEnd/>
            <a:tailEnd/>
          </a:ln>
        </p:spPr>
        <p:txBody>
          <a:bodyPr wrap="none" anchor="ctr"/>
          <a:lstStyle/>
          <a:p>
            <a:endParaRPr lang="es-ES_tradnl">
              <a:solidFill>
                <a:srgbClr val="000000"/>
              </a:solidFill>
            </a:endParaRPr>
          </a:p>
        </p:txBody>
      </p:sp>
      <p:sp>
        <p:nvSpPr>
          <p:cNvPr id="120983" name="Oval 151"/>
          <p:cNvSpPr>
            <a:spLocks noChangeArrowheads="1"/>
          </p:cNvSpPr>
          <p:nvPr/>
        </p:nvSpPr>
        <p:spPr bwMode="auto">
          <a:xfrm>
            <a:off x="3484563" y="2708275"/>
            <a:ext cx="1441450" cy="1441450"/>
          </a:xfrm>
          <a:prstGeom prst="ellipse">
            <a:avLst/>
          </a:prstGeom>
          <a:noFill/>
          <a:ln w="19050">
            <a:solidFill>
              <a:srgbClr val="742700"/>
            </a:solidFill>
            <a:round/>
            <a:headEnd/>
            <a:tailEnd/>
          </a:ln>
        </p:spPr>
        <p:txBody>
          <a:bodyPr wrap="none" anchor="ctr"/>
          <a:lstStyle/>
          <a:p>
            <a:endParaRPr lang="es-ES_tradnl">
              <a:solidFill>
                <a:srgbClr val="000000"/>
              </a:solidFill>
            </a:endParaRPr>
          </a:p>
        </p:txBody>
      </p:sp>
      <p:sp>
        <p:nvSpPr>
          <p:cNvPr id="120984" name="Oval 152"/>
          <p:cNvSpPr>
            <a:spLocks noChangeArrowheads="1"/>
          </p:cNvSpPr>
          <p:nvPr/>
        </p:nvSpPr>
        <p:spPr bwMode="auto">
          <a:xfrm>
            <a:off x="2046288" y="1268413"/>
            <a:ext cx="4321175" cy="4321175"/>
          </a:xfrm>
          <a:prstGeom prst="ellipse">
            <a:avLst/>
          </a:prstGeom>
          <a:noFill/>
          <a:ln w="19050">
            <a:solidFill>
              <a:srgbClr val="993300"/>
            </a:solidFill>
            <a:round/>
            <a:headEnd/>
            <a:tailEnd/>
          </a:ln>
        </p:spPr>
        <p:txBody>
          <a:bodyPr wrap="none" anchor="ctr"/>
          <a:lstStyle/>
          <a:p>
            <a:endParaRPr lang="es-ES_tradnl">
              <a:solidFill>
                <a:srgbClr val="000000"/>
              </a:solidFill>
            </a:endParaRPr>
          </a:p>
        </p:txBody>
      </p:sp>
      <p:sp>
        <p:nvSpPr>
          <p:cNvPr id="120985" name="Oval 153"/>
          <p:cNvSpPr>
            <a:spLocks noChangeArrowheads="1"/>
          </p:cNvSpPr>
          <p:nvPr/>
        </p:nvSpPr>
        <p:spPr bwMode="auto">
          <a:xfrm>
            <a:off x="4062413" y="2708275"/>
            <a:ext cx="1441450" cy="144145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20988" name="Line 156"/>
          <p:cNvSpPr>
            <a:spLocks noChangeShapeType="1"/>
          </p:cNvSpPr>
          <p:nvPr/>
        </p:nvSpPr>
        <p:spPr bwMode="auto">
          <a:xfrm>
            <a:off x="6076950" y="3429000"/>
            <a:ext cx="862013" cy="0"/>
          </a:xfrm>
          <a:prstGeom prst="line">
            <a:avLst/>
          </a:prstGeom>
          <a:noFill/>
          <a:ln w="9525">
            <a:solidFill>
              <a:schemeClr val="tx1"/>
            </a:solidFill>
            <a:prstDash val="dash"/>
            <a:round/>
            <a:headEnd type="triangle" w="med" len="med"/>
            <a:tailEnd type="triangle" w="med" len="med"/>
          </a:ln>
        </p:spPr>
        <p:txBody>
          <a:bodyPr/>
          <a:lstStyle/>
          <a:p>
            <a:endParaRPr lang="es-ES_tradnl"/>
          </a:p>
        </p:txBody>
      </p:sp>
      <p:sp>
        <p:nvSpPr>
          <p:cNvPr id="120989" name="Line 157"/>
          <p:cNvSpPr>
            <a:spLocks noChangeShapeType="1"/>
          </p:cNvSpPr>
          <p:nvPr/>
        </p:nvSpPr>
        <p:spPr bwMode="auto">
          <a:xfrm flipH="1">
            <a:off x="2628900" y="3429000"/>
            <a:ext cx="2000250" cy="0"/>
          </a:xfrm>
          <a:prstGeom prst="line">
            <a:avLst/>
          </a:prstGeom>
          <a:noFill/>
          <a:ln w="9525">
            <a:solidFill>
              <a:schemeClr val="tx1"/>
            </a:solidFill>
            <a:prstDash val="dash"/>
            <a:round/>
            <a:headEnd type="triangle" w="med" len="med"/>
            <a:tailEnd type="triangle" w="med" len="med"/>
          </a:ln>
        </p:spPr>
        <p:txBody>
          <a:bodyPr/>
          <a:lstStyle/>
          <a:p>
            <a:endParaRPr lang="es-ES_tradnl"/>
          </a:p>
        </p:txBody>
      </p:sp>
      <p:sp>
        <p:nvSpPr>
          <p:cNvPr id="121025" name="Text Box 193"/>
          <p:cNvSpPr txBox="1">
            <a:spLocks noChangeArrowheads="1"/>
          </p:cNvSpPr>
          <p:nvPr/>
        </p:nvSpPr>
        <p:spPr bwMode="auto">
          <a:xfrm>
            <a:off x="7370763" y="4926013"/>
            <a:ext cx="1597025"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Recibe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3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20 destellos/hora</a:t>
            </a:r>
          </a:p>
        </p:txBody>
      </p:sp>
      <p:sp>
        <p:nvSpPr>
          <p:cNvPr id="121026" name="Text Box 194"/>
          <p:cNvSpPr txBox="1">
            <a:spLocks noChangeArrowheads="1"/>
          </p:cNvSpPr>
          <p:nvPr/>
        </p:nvSpPr>
        <p:spPr bwMode="auto">
          <a:xfrm>
            <a:off x="280988" y="4926013"/>
            <a:ext cx="1582737"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Recibe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12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5 destellos/hora</a:t>
            </a:r>
          </a:p>
        </p:txBody>
      </p:sp>
      <p:grpSp>
        <p:nvGrpSpPr>
          <p:cNvPr id="193" name="8 Grupo"/>
          <p:cNvGrpSpPr>
            <a:grpSpLocks/>
          </p:cNvGrpSpPr>
          <p:nvPr/>
        </p:nvGrpSpPr>
        <p:grpSpPr bwMode="auto">
          <a:xfrm rot="20333962">
            <a:off x="143882" y="2971948"/>
            <a:ext cx="492605" cy="891075"/>
            <a:chOff x="3001841" y="1832625"/>
            <a:chExt cx="489148" cy="903288"/>
          </a:xfrm>
        </p:grpSpPr>
        <p:sp>
          <p:nvSpPr>
            <p:cNvPr id="194" name="193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195" name="Group 2"/>
            <p:cNvGrpSpPr>
              <a:grpSpLocks/>
            </p:cNvGrpSpPr>
            <p:nvPr/>
          </p:nvGrpSpPr>
          <p:grpSpPr bwMode="auto">
            <a:xfrm rot="1390799">
              <a:off x="3001841" y="1832625"/>
              <a:ext cx="489148" cy="903288"/>
              <a:chOff x="1588" y="1253"/>
              <a:chExt cx="734" cy="1499"/>
            </a:xfrm>
          </p:grpSpPr>
          <p:sp>
            <p:nvSpPr>
              <p:cNvPr id="196"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197"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198"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199"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200"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grpSp>
        <p:nvGrpSpPr>
          <p:cNvPr id="201" name="8 Grupo"/>
          <p:cNvGrpSpPr>
            <a:grpSpLocks/>
          </p:cNvGrpSpPr>
          <p:nvPr/>
        </p:nvGrpSpPr>
        <p:grpSpPr bwMode="auto">
          <a:xfrm rot="1266038" flipH="1">
            <a:off x="8564663" y="2959591"/>
            <a:ext cx="492605" cy="891075"/>
            <a:chOff x="3001841" y="1832625"/>
            <a:chExt cx="489148" cy="903288"/>
          </a:xfrm>
        </p:grpSpPr>
        <p:sp>
          <p:nvSpPr>
            <p:cNvPr id="202" name="201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203" name="Group 2"/>
            <p:cNvGrpSpPr>
              <a:grpSpLocks/>
            </p:cNvGrpSpPr>
            <p:nvPr/>
          </p:nvGrpSpPr>
          <p:grpSpPr bwMode="auto">
            <a:xfrm rot="1390799">
              <a:off x="3001841" y="1832625"/>
              <a:ext cx="489148" cy="903288"/>
              <a:chOff x="1588" y="1253"/>
              <a:chExt cx="734" cy="1499"/>
            </a:xfrm>
          </p:grpSpPr>
          <p:sp>
            <p:nvSpPr>
              <p:cNvPr id="204"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205"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20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20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208"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7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9" presetClass="emph" presetSubtype="0" nodeType="withEffect">
                                  <p:stCondLst>
                                    <p:cond delay="0"/>
                                  </p:stCondLst>
                                  <p:childTnLst>
                                    <p:set>
                                      <p:cBhvr rctx="PPT">
                                        <p:cTn id="15" dur="indefinite"/>
                                        <p:tgtEl>
                                          <p:spTgt spid="14"/>
                                        </p:tgtEl>
                                        <p:attrNameLst>
                                          <p:attrName>style.opacity</p:attrName>
                                        </p:attrNameLst>
                                      </p:cBhvr>
                                      <p:to>
                                        <p:strVal val="0.25"/>
                                      </p:to>
                                    </p:set>
                                    <p:animEffect filter="image" prLst="opacity: 0.25">
                                      <p:cBhvr rctx="IE">
                                        <p:cTn id="16" dur="indefinite"/>
                                        <p:tgtEl>
                                          <p:spTgt spid="1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0869"/>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20980"/>
                                        </p:tgtEl>
                                        <p:attrNameLst>
                                          <p:attrName>style.visibility</p:attrName>
                                        </p:attrNameLst>
                                      </p:cBhvr>
                                      <p:to>
                                        <p:strVal val="visible"/>
                                      </p:to>
                                    </p:set>
                                    <p:animEffect transition="in" filter="fade">
                                      <p:cBhvr>
                                        <p:cTn id="21" dur="2000"/>
                                        <p:tgtEl>
                                          <p:spTgt spid="120980"/>
                                        </p:tgtEl>
                                      </p:cBhvr>
                                    </p:animEffect>
                                  </p:childTnLst>
                                  <p:subTnLst>
                                    <p:set>
                                      <p:cBhvr override="childStyle">
                                        <p:cTn dur="1" fill="hold" display="0" masterRel="sameClick" afterEffect="1">
                                          <p:stCondLst>
                                            <p:cond evt="end" delay="0">
                                              <p:tn val="19"/>
                                            </p:cond>
                                          </p:stCondLst>
                                        </p:cTn>
                                        <p:tgtEl>
                                          <p:spTgt spid="120980"/>
                                        </p:tgtEl>
                                        <p:attrNameLst>
                                          <p:attrName>style.visibility</p:attrName>
                                        </p:attrNameLst>
                                      </p:cBhvr>
                                      <p:to>
                                        <p:strVal val="hidden"/>
                                      </p:to>
                                    </p:set>
                                  </p:sub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9" presetClass="emph" presetSubtype="0" nodeType="withEffect">
                                  <p:stCondLst>
                                    <p:cond delay="0"/>
                                  </p:stCondLst>
                                  <p:childTnLst>
                                    <p:set>
                                      <p:cBhvr rctx="PPT">
                                        <p:cTn id="27" dur="indefinite"/>
                                        <p:tgtEl>
                                          <p:spTgt spid="10"/>
                                        </p:tgtEl>
                                        <p:attrNameLst>
                                          <p:attrName>style.opacity</p:attrName>
                                        </p:attrNameLst>
                                      </p:cBhvr>
                                      <p:to>
                                        <p:strVal val="0.25"/>
                                      </p:to>
                                    </p:set>
                                    <p:animEffect filter="image" prLst="opacity: 0.25">
                                      <p:cBhvr rctx="IE">
                                        <p:cTn id="28" dur="indefinite"/>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0983"/>
                                        </p:tgtEl>
                                        <p:attrNameLst>
                                          <p:attrName>style.visibility</p:attrName>
                                        </p:attrNameLst>
                                      </p:cBhvr>
                                      <p:to>
                                        <p:strVal val="visible"/>
                                      </p:to>
                                    </p:set>
                                    <p:animEffect transition="in" filter="fade">
                                      <p:cBhvr>
                                        <p:cTn id="31" dur="2000"/>
                                        <p:tgtEl>
                                          <p:spTgt spid="120983"/>
                                        </p:tgtEl>
                                      </p:cBhvr>
                                    </p:animEffect>
                                  </p:childTnLst>
                                  <p:subTnLst>
                                    <p:set>
                                      <p:cBhvr override="childStyle">
                                        <p:cTn dur="1" fill="hold" display="0" masterRel="sameClick" afterEffect="1">
                                          <p:stCondLst>
                                            <p:cond evt="end" delay="0">
                                              <p:tn val="29"/>
                                            </p:cond>
                                          </p:stCondLst>
                                        </p:cTn>
                                        <p:tgtEl>
                                          <p:spTgt spid="120983"/>
                                        </p:tgtEl>
                                        <p:attrNameLst>
                                          <p:attrName>style.visibility</p:attrName>
                                        </p:attrNameLst>
                                      </p:cBhvr>
                                      <p:to>
                                        <p:strVal val="hidden"/>
                                      </p:to>
                                    </p:set>
                                  </p:subTnLst>
                                </p:cTn>
                              </p:par>
                              <p:par>
                                <p:cTn id="32" presetID="10" presetClass="entr" presetSubtype="0" fill="hold" grpId="0" nodeType="withEffect">
                                  <p:stCondLst>
                                    <p:cond delay="0"/>
                                  </p:stCondLst>
                                  <p:childTnLst>
                                    <p:set>
                                      <p:cBhvr>
                                        <p:cTn id="33" dur="1" fill="hold">
                                          <p:stCondLst>
                                            <p:cond delay="0"/>
                                          </p:stCondLst>
                                        </p:cTn>
                                        <p:tgtEl>
                                          <p:spTgt spid="120981"/>
                                        </p:tgtEl>
                                        <p:attrNameLst>
                                          <p:attrName>style.visibility</p:attrName>
                                        </p:attrNameLst>
                                      </p:cBhvr>
                                      <p:to>
                                        <p:strVal val="visible"/>
                                      </p:to>
                                    </p:set>
                                    <p:animEffect transition="in" filter="fade">
                                      <p:cBhvr>
                                        <p:cTn id="34" dur="2000"/>
                                        <p:tgtEl>
                                          <p:spTgt spid="120981"/>
                                        </p:tgtEl>
                                      </p:cBhvr>
                                    </p:animEffect>
                                  </p:childTnLst>
                                  <p:subTnLst>
                                    <p:set>
                                      <p:cBhvr override="childStyle">
                                        <p:cTn dur="1" fill="hold" display="0" masterRel="sameClick" afterEffect="1">
                                          <p:stCondLst>
                                            <p:cond evt="end" delay="0">
                                              <p:tn val="32"/>
                                            </p:cond>
                                          </p:stCondLst>
                                        </p:cTn>
                                        <p:tgtEl>
                                          <p:spTgt spid="120981"/>
                                        </p:tgtEl>
                                        <p:attrNameLst>
                                          <p:attrName>style.visibility</p:attrName>
                                        </p:attrNameLst>
                                      </p:cBhvr>
                                      <p:to>
                                        <p:strVal val="hidden"/>
                                      </p:to>
                                    </p:set>
                                  </p:sub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childTnLst>
                                </p:cTn>
                              </p:par>
                              <p:par>
                                <p:cTn id="39" presetID="9" presetClass="emph" presetSubtype="0" nodeType="withEffect">
                                  <p:stCondLst>
                                    <p:cond delay="0"/>
                                  </p:stCondLst>
                                  <p:childTnLst>
                                    <p:set>
                                      <p:cBhvr rctx="PPT">
                                        <p:cTn id="40" dur="indefinite"/>
                                        <p:tgtEl>
                                          <p:spTgt spid="6"/>
                                        </p:tgtEl>
                                        <p:attrNameLst>
                                          <p:attrName>style.opacity</p:attrName>
                                        </p:attrNameLst>
                                      </p:cBhvr>
                                      <p:to>
                                        <p:strVal val="0.25"/>
                                      </p:to>
                                    </p:set>
                                    <p:animEffect filter="image" prLst="opacity: 0.25">
                                      <p:cBhvr rctx="IE">
                                        <p:cTn id="41" dur="indefinite"/>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0985"/>
                                        </p:tgtEl>
                                        <p:attrNameLst>
                                          <p:attrName>style.visibility</p:attrName>
                                        </p:attrNameLst>
                                      </p:cBhvr>
                                      <p:to>
                                        <p:strVal val="visible"/>
                                      </p:to>
                                    </p:set>
                                    <p:animEffect transition="in" filter="fade">
                                      <p:cBhvr>
                                        <p:cTn id="44" dur="2000"/>
                                        <p:tgtEl>
                                          <p:spTgt spid="120985"/>
                                        </p:tgtEl>
                                      </p:cBhvr>
                                    </p:animEffect>
                                  </p:childTnLst>
                                  <p:subTnLst>
                                    <p:set>
                                      <p:cBhvr override="childStyle">
                                        <p:cTn dur="1" fill="hold" display="0" masterRel="sameClick" afterEffect="1">
                                          <p:stCondLst>
                                            <p:cond evt="end" delay="0">
                                              <p:tn val="42"/>
                                            </p:cond>
                                          </p:stCondLst>
                                        </p:cTn>
                                        <p:tgtEl>
                                          <p:spTgt spid="120985"/>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120982"/>
                                        </p:tgtEl>
                                        <p:attrNameLst>
                                          <p:attrName>style.visibility</p:attrName>
                                        </p:attrNameLst>
                                      </p:cBhvr>
                                      <p:to>
                                        <p:strVal val="visible"/>
                                      </p:to>
                                    </p:set>
                                    <p:animEffect transition="in" filter="fade">
                                      <p:cBhvr>
                                        <p:cTn id="47" dur="2000"/>
                                        <p:tgtEl>
                                          <p:spTgt spid="120982"/>
                                        </p:tgtEl>
                                      </p:cBhvr>
                                    </p:animEffect>
                                  </p:childTnLst>
                                  <p:subTnLst>
                                    <p:set>
                                      <p:cBhvr override="childStyle">
                                        <p:cTn dur="1" fill="hold" display="0" masterRel="sameClick" afterEffect="1">
                                          <p:stCondLst>
                                            <p:cond evt="end" delay="0">
                                              <p:tn val="45"/>
                                            </p:cond>
                                          </p:stCondLst>
                                        </p:cTn>
                                        <p:tgtEl>
                                          <p:spTgt spid="120982"/>
                                        </p:tgtEl>
                                        <p:attrNameLst>
                                          <p:attrName>style.visibility</p:attrName>
                                        </p:attrNameLst>
                                      </p:cBhvr>
                                      <p:to>
                                        <p:strVal val="hidden"/>
                                      </p:to>
                                    </p:set>
                                  </p:subTnLst>
                                </p:cTn>
                              </p:par>
                              <p:par>
                                <p:cTn id="48" presetID="10" presetClass="entr" presetSubtype="0" fill="hold" grpId="0" nodeType="withEffect">
                                  <p:stCondLst>
                                    <p:cond delay="0"/>
                                  </p:stCondLst>
                                  <p:childTnLst>
                                    <p:set>
                                      <p:cBhvr>
                                        <p:cTn id="49" dur="1" fill="hold">
                                          <p:stCondLst>
                                            <p:cond delay="0"/>
                                          </p:stCondLst>
                                        </p:cTn>
                                        <p:tgtEl>
                                          <p:spTgt spid="120984"/>
                                        </p:tgtEl>
                                        <p:attrNameLst>
                                          <p:attrName>style.visibility</p:attrName>
                                        </p:attrNameLst>
                                      </p:cBhvr>
                                      <p:to>
                                        <p:strVal val="visible"/>
                                      </p:to>
                                    </p:set>
                                    <p:animEffect transition="in" filter="fade">
                                      <p:cBhvr>
                                        <p:cTn id="50" dur="2000"/>
                                        <p:tgtEl>
                                          <p:spTgt spid="120984"/>
                                        </p:tgtEl>
                                      </p:cBhvr>
                                    </p:animEffect>
                                  </p:childTnLst>
                                  <p:subTnLst>
                                    <p:set>
                                      <p:cBhvr override="childStyle">
                                        <p:cTn dur="1" fill="hold" display="0" masterRel="sameClick" afterEffect="1">
                                          <p:stCondLst>
                                            <p:cond evt="end" delay="0">
                                              <p:tn val="48"/>
                                            </p:cond>
                                          </p:stCondLst>
                                        </p:cTn>
                                        <p:tgtEl>
                                          <p:spTgt spid="120984"/>
                                        </p:tgtEl>
                                        <p:attrNameLst>
                                          <p:attrName>style.visibility</p:attrName>
                                        </p:attrNameLst>
                                      </p:cBhvr>
                                      <p:to>
                                        <p:strVal val="hidden"/>
                                      </p:to>
                                    </p:set>
                                  </p:sub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20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0978"/>
                                        </p:tgtEl>
                                        <p:attrNameLst>
                                          <p:attrName>style.visibility</p:attrName>
                                        </p:attrNameLst>
                                      </p:cBhvr>
                                      <p:to>
                                        <p:strVal val="visible"/>
                                      </p:to>
                                    </p:set>
                                    <p:animEffect transition="in" filter="fade">
                                      <p:cBhvr>
                                        <p:cTn id="57" dur="2000"/>
                                        <p:tgtEl>
                                          <p:spTgt spid="12097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0977"/>
                                        </p:tgtEl>
                                        <p:attrNameLst>
                                          <p:attrName>style.visibility</p:attrName>
                                        </p:attrNameLst>
                                      </p:cBhvr>
                                      <p:to>
                                        <p:strVal val="visible"/>
                                      </p:to>
                                    </p:set>
                                    <p:animEffect transition="in" filter="fade">
                                      <p:cBhvr>
                                        <p:cTn id="60" dur="2000"/>
                                        <p:tgtEl>
                                          <p:spTgt spid="1209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0976"/>
                                        </p:tgtEl>
                                        <p:attrNameLst>
                                          <p:attrName>style.visibility</p:attrName>
                                        </p:attrNameLst>
                                      </p:cBhvr>
                                      <p:to>
                                        <p:strVal val="visible"/>
                                      </p:to>
                                    </p:set>
                                    <p:animEffect transition="in" filter="fade">
                                      <p:cBhvr>
                                        <p:cTn id="63" dur="2000"/>
                                        <p:tgtEl>
                                          <p:spTgt spid="1209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0979"/>
                                        </p:tgtEl>
                                        <p:attrNameLst>
                                          <p:attrName>style.visibility</p:attrName>
                                        </p:attrNameLst>
                                      </p:cBhvr>
                                      <p:to>
                                        <p:strVal val="visible"/>
                                      </p:to>
                                    </p:set>
                                    <p:animEffect transition="in" filter="fade">
                                      <p:cBhvr>
                                        <p:cTn id="66" dur="2000"/>
                                        <p:tgtEl>
                                          <p:spTgt spid="12097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098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2.22222E-6 0.0 L 0.0948 0.0 " pathEditMode="relative" ptsTypes="AA">
                                      <p:cBhvr>
                                        <p:cTn id="74" dur="2000" fill="hold"/>
                                        <p:tgtEl>
                                          <p:spTgt spid="120988"/>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2" nodeType="clickEffect">
                                  <p:stCondLst>
                                    <p:cond delay="0"/>
                                  </p:stCondLst>
                                  <p:childTnLst>
                                    <p:animMotion origin="layout" path="M 0.09479 4.44444E-6 L 0.18958 4.44444E-6 " pathEditMode="relative" rAng="0" ptsTypes="AA">
                                      <p:cBhvr>
                                        <p:cTn id="78" dur="2000" fill="hold"/>
                                        <p:tgtEl>
                                          <p:spTgt spid="120988"/>
                                        </p:tgtEl>
                                        <p:attrNameLst>
                                          <p:attrName>ppt_x</p:attrName>
                                          <p:attrName>ppt_y</p:attrName>
                                        </p:attrNameLst>
                                      </p:cBhvr>
                                      <p:rCtr x="47" y="0"/>
                                    </p:animMotion>
                                  </p:childTnLst>
                                  <p:subTnLst>
                                    <p:set>
                                      <p:cBhvr override="childStyle">
                                        <p:cTn dur="1" fill="hold" display="0" masterRel="nextClick" afterEffect="1"/>
                                        <p:tgtEl>
                                          <p:spTgt spid="120988"/>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098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1" nodeType="clickEffect">
                                  <p:stCondLst>
                                    <p:cond delay="0"/>
                                  </p:stCondLst>
                                  <p:childTnLst>
                                    <p:animMotion origin="layout" path="M -3.33333E-6 0.0 L -0.22014 0.0 " pathEditMode="relative" rAng="0" ptsTypes="AA">
                                      <p:cBhvr>
                                        <p:cTn id="86" dur="2000" fill="hold"/>
                                        <p:tgtEl>
                                          <p:spTgt spid="120989"/>
                                        </p:tgtEl>
                                        <p:attrNameLst>
                                          <p:attrName>ppt_x</p:attrName>
                                          <p:attrName>ppt_y</p:attrName>
                                        </p:attrNameLst>
                                      </p:cBhvr>
                                      <p:rCtr x="-110" y="0"/>
                                    </p:animMotion>
                                  </p:childTnLst>
                                  <p:subTnLst>
                                    <p:set>
                                      <p:cBhvr override="childStyle">
                                        <p:cTn dur="1" fill="hold" display="0" masterRel="nextClick" afterEffect="1"/>
                                        <p:tgtEl>
                                          <p:spTgt spid="120989"/>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10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9" grpId="0"/>
      <p:bldP spid="120870" grpId="0" animBg="1"/>
      <p:bldP spid="120976" grpId="0" animBg="1"/>
      <p:bldP spid="120977" grpId="0" animBg="1"/>
      <p:bldP spid="120978" grpId="0" animBg="1"/>
      <p:bldP spid="120979" grpId="0" animBg="1"/>
      <p:bldP spid="120980" grpId="0" animBg="1"/>
      <p:bldP spid="120981" grpId="0" animBg="1"/>
      <p:bldP spid="120982" grpId="0" animBg="1"/>
      <p:bldP spid="120983" grpId="0" animBg="1"/>
      <p:bldP spid="120984" grpId="0" animBg="1"/>
      <p:bldP spid="120985" grpId="0" animBg="1"/>
      <p:bldP spid="120988" grpId="0" animBg="1"/>
      <p:bldP spid="120988" grpId="1" animBg="1"/>
      <p:bldP spid="120988" grpId="2" animBg="1"/>
      <p:bldP spid="120989" grpId="0" animBg="1"/>
      <p:bldP spid="120989" grpId="1" animBg="1"/>
      <p:bldP spid="121025" grpId="0" animBg="1"/>
      <p:bldP spid="12102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506413" y="280988"/>
            <a:ext cx="8061325" cy="6001643"/>
          </a:xfrm>
          <a:prstGeom prst="rect">
            <a:avLst/>
          </a:prstGeom>
          <a:noFill/>
          <a:ln w="9525">
            <a:noFill/>
            <a:miter lim="800000"/>
            <a:headEnd/>
            <a:tailEnd/>
          </a:ln>
        </p:spPr>
        <p:txBody>
          <a:bodyPr>
            <a:spAutoFit/>
          </a:bodyPr>
          <a:lstStyle/>
          <a:p>
            <a:pPr algn="just">
              <a:spcBef>
                <a:spcPct val="50000"/>
              </a:spcBef>
            </a:pPr>
            <a:r>
              <a:rPr lang="es-ES" sz="2400" dirty="0">
                <a:solidFill>
                  <a:srgbClr val="FF3300"/>
                </a:solidFill>
                <a:latin typeface="Times New Roman" pitchFamily="18" charset="0"/>
                <a:cs typeface="Times New Roman" pitchFamily="18" charset="0"/>
              </a:rPr>
              <a:t>Cada destello tiene que recorrer una distancia menor cuando la nave se aproxima al observador y mayor si se aleja de él. En consecuencia, al acercarse al observador éste ve los destellos con mayor frecuencia que la de emisión y con menor frecuencia si se aleja del receptor.</a:t>
            </a:r>
          </a:p>
          <a:p>
            <a:pPr algn="just">
              <a:spcBef>
                <a:spcPct val="50000"/>
              </a:spcBef>
            </a:pPr>
            <a:r>
              <a:rPr lang="es-ES" sz="2400" dirty="0">
                <a:solidFill>
                  <a:srgbClr val="0000B4"/>
                </a:solidFill>
                <a:latin typeface="Times New Roman" pitchFamily="18" charset="0"/>
                <a:cs typeface="Times New Roman" pitchFamily="18" charset="0"/>
              </a:rPr>
              <a:t>Si la velocidad del emisor es justamente la necesaria para que la frecuencia detectada por el receptor al que se acerca la nave sea el doble (20 destellos/hora) de la emitida (10 destellos/hora)</a:t>
            </a:r>
            <a:r>
              <a:rPr lang="es-ES" dirty="0">
                <a:solidFill>
                  <a:srgbClr val="0000B4"/>
                </a:solidFill>
              </a:rPr>
              <a:t> </a:t>
            </a:r>
            <a:r>
              <a:rPr lang="es-ES" sz="2400" dirty="0">
                <a:solidFill>
                  <a:srgbClr val="0000B4"/>
                </a:solidFill>
                <a:latin typeface="Times New Roman" pitchFamily="18" charset="0"/>
                <a:cs typeface="Times New Roman" pitchFamily="18" charset="0"/>
              </a:rPr>
              <a:t>, entonces la frecuencia percibida por el receptor del que se aleja la nave será la mitad de la emitida (5 destellos/hora).</a:t>
            </a:r>
          </a:p>
          <a:p>
            <a:pPr algn="just">
              <a:spcBef>
                <a:spcPct val="50000"/>
              </a:spcBef>
            </a:pPr>
            <a:r>
              <a:rPr lang="es-ES" sz="2400" dirty="0">
                <a:solidFill>
                  <a:srgbClr val="00A400"/>
                </a:solidFill>
                <a:latin typeface="Times New Roman" pitchFamily="18" charset="0"/>
                <a:cs typeface="Times New Roman" pitchFamily="18" charset="0"/>
              </a:rPr>
              <a:t>Los destellos luminosos son un reloj de luz. Así, </a:t>
            </a:r>
            <a:r>
              <a:rPr lang="es-ES" sz="2400" dirty="0" smtClean="0">
                <a:solidFill>
                  <a:srgbClr val="00A400"/>
                </a:solidFill>
                <a:latin typeface="Times New Roman" pitchFamily="18" charset="0"/>
                <a:cs typeface="Times New Roman" pitchFamily="18" charset="0"/>
              </a:rPr>
              <a:t>un suceso que </a:t>
            </a:r>
            <a:r>
              <a:rPr lang="es-ES" sz="2400" dirty="0">
                <a:solidFill>
                  <a:srgbClr val="00A400"/>
                </a:solidFill>
                <a:latin typeface="Times New Roman" pitchFamily="18" charset="0"/>
                <a:cs typeface="Times New Roman" pitchFamily="18" charset="0"/>
              </a:rPr>
              <a:t>en la nave espacial </a:t>
            </a:r>
            <a:r>
              <a:rPr lang="es-ES" sz="2400" dirty="0" smtClean="0">
                <a:solidFill>
                  <a:srgbClr val="00A400"/>
                </a:solidFill>
                <a:latin typeface="Times New Roman" pitchFamily="18" charset="0"/>
                <a:cs typeface="Times New Roman" pitchFamily="18" charset="0"/>
              </a:rPr>
              <a:t>requiera </a:t>
            </a:r>
            <a:r>
              <a:rPr lang="es-ES" sz="2400" dirty="0">
                <a:solidFill>
                  <a:srgbClr val="00A400"/>
                </a:solidFill>
                <a:latin typeface="Times New Roman" pitchFamily="18" charset="0"/>
                <a:cs typeface="Times New Roman" pitchFamily="18" charset="0"/>
              </a:rPr>
              <a:t>6 minutos (intervalo entre dos destellos consecutivos), para el observador </a:t>
            </a:r>
            <a:r>
              <a:rPr lang="es-ES" sz="2400" b="1" dirty="0">
                <a:solidFill>
                  <a:srgbClr val="00A400"/>
                </a:solidFill>
                <a:latin typeface="Times New Roman" pitchFamily="18" charset="0"/>
                <a:cs typeface="Times New Roman" pitchFamily="18" charset="0"/>
              </a:rPr>
              <a:t>O</a:t>
            </a:r>
            <a:r>
              <a:rPr lang="es-ES" sz="2400" dirty="0">
                <a:solidFill>
                  <a:srgbClr val="00A400"/>
                </a:solidFill>
                <a:latin typeface="Times New Roman" pitchFamily="18" charset="0"/>
                <a:cs typeface="Times New Roman" pitchFamily="18" charset="0"/>
              </a:rPr>
              <a:t> requiere sólo 3 </a:t>
            </a:r>
            <a:r>
              <a:rPr lang="es-ES" sz="2400" dirty="0" smtClean="0">
                <a:solidFill>
                  <a:srgbClr val="00A400"/>
                </a:solidFill>
                <a:latin typeface="Times New Roman" pitchFamily="18" charset="0"/>
                <a:cs typeface="Times New Roman" pitchFamily="18" charset="0"/>
              </a:rPr>
              <a:t>minutos, mientras </a:t>
            </a:r>
            <a:r>
              <a:rPr lang="es-ES" sz="2400" dirty="0">
                <a:solidFill>
                  <a:srgbClr val="00A400"/>
                </a:solidFill>
                <a:latin typeface="Times New Roman" pitchFamily="18" charset="0"/>
                <a:cs typeface="Times New Roman" pitchFamily="18" charset="0"/>
              </a:rPr>
              <a:t>que para el </a:t>
            </a:r>
            <a:r>
              <a:rPr lang="es-ES" sz="2400" b="1" dirty="0">
                <a:solidFill>
                  <a:srgbClr val="00A400"/>
                </a:solidFill>
                <a:latin typeface="Times New Roman" pitchFamily="18" charset="0"/>
                <a:cs typeface="Times New Roman" pitchFamily="18" charset="0"/>
              </a:rPr>
              <a:t>O</a:t>
            </a:r>
            <a:r>
              <a:rPr lang="en-US" sz="2400" b="1" dirty="0">
                <a:solidFill>
                  <a:srgbClr val="00A400"/>
                </a:solidFill>
                <a:latin typeface="Times New Roman" pitchFamily="18" charset="0"/>
                <a:cs typeface="Times New Roman" pitchFamily="18" charset="0"/>
              </a:rPr>
              <a:t>'</a:t>
            </a:r>
            <a:r>
              <a:rPr lang="en-US" sz="2400" dirty="0">
                <a:solidFill>
                  <a:srgbClr val="00A400"/>
                </a:solidFill>
                <a:latin typeface="Times New Roman" pitchFamily="18" charset="0"/>
                <a:cs typeface="Times New Roman" pitchFamily="18" charset="0"/>
              </a:rPr>
              <a:t> </a:t>
            </a:r>
            <a:r>
              <a:rPr lang="en-US" sz="2400" dirty="0" err="1">
                <a:solidFill>
                  <a:srgbClr val="00A400"/>
                </a:solidFill>
                <a:latin typeface="Times New Roman" pitchFamily="18" charset="0"/>
                <a:cs typeface="Times New Roman" pitchFamily="18" charset="0"/>
              </a:rPr>
              <a:t>este</a:t>
            </a:r>
            <a:r>
              <a:rPr lang="en-US" sz="2400" dirty="0">
                <a:solidFill>
                  <a:srgbClr val="00A400"/>
                </a:solidFill>
                <a:latin typeface="Times New Roman" pitchFamily="18" charset="0"/>
                <a:cs typeface="Times New Roman" pitchFamily="18" charset="0"/>
              </a:rPr>
              <a:t> </a:t>
            </a:r>
            <a:r>
              <a:rPr lang="en-US" sz="2400" dirty="0" err="1">
                <a:solidFill>
                  <a:srgbClr val="00A400"/>
                </a:solidFill>
                <a:latin typeface="Times New Roman" pitchFamily="18" charset="0"/>
                <a:cs typeface="Times New Roman" pitchFamily="18" charset="0"/>
              </a:rPr>
              <a:t>proceso</a:t>
            </a:r>
            <a:r>
              <a:rPr lang="en-US" sz="2400" dirty="0">
                <a:solidFill>
                  <a:srgbClr val="00A400"/>
                </a:solidFill>
                <a:latin typeface="Times New Roman" pitchFamily="18" charset="0"/>
                <a:cs typeface="Times New Roman" pitchFamily="18" charset="0"/>
              </a:rPr>
              <a:t> </a:t>
            </a:r>
            <a:r>
              <a:rPr lang="en-US" sz="2400" dirty="0" err="1">
                <a:solidFill>
                  <a:srgbClr val="00A400"/>
                </a:solidFill>
                <a:latin typeface="Times New Roman" pitchFamily="18" charset="0"/>
                <a:cs typeface="Times New Roman" pitchFamily="18" charset="0"/>
              </a:rPr>
              <a:t>requiere</a:t>
            </a:r>
            <a:r>
              <a:rPr lang="en-US" sz="2400" dirty="0">
                <a:solidFill>
                  <a:srgbClr val="00A400"/>
                </a:solidFill>
                <a:latin typeface="Times New Roman" pitchFamily="18" charset="0"/>
                <a:cs typeface="Times New Roman" pitchFamily="18" charset="0"/>
              </a:rPr>
              <a:t> 12 </a:t>
            </a:r>
            <a:r>
              <a:rPr lang="en-US" sz="2400" dirty="0" err="1">
                <a:solidFill>
                  <a:srgbClr val="00A400"/>
                </a:solidFill>
                <a:latin typeface="Times New Roman" pitchFamily="18" charset="0"/>
                <a:cs typeface="Times New Roman" pitchFamily="18" charset="0"/>
              </a:rPr>
              <a:t>minutos</a:t>
            </a:r>
            <a:r>
              <a:rPr lang="en-US" sz="2400" dirty="0">
                <a:solidFill>
                  <a:srgbClr val="00A4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97"/>
          <p:cNvGrpSpPr>
            <a:grpSpLocks/>
          </p:cNvGrpSpPr>
          <p:nvPr/>
        </p:nvGrpSpPr>
        <p:grpSpPr bwMode="auto">
          <a:xfrm>
            <a:off x="-1524000" y="2173288"/>
            <a:ext cx="2695575" cy="2725737"/>
            <a:chOff x="-391" y="1369"/>
            <a:chExt cx="1698" cy="1717"/>
          </a:xfrm>
        </p:grpSpPr>
        <p:graphicFrame>
          <p:nvGraphicFramePr>
            <p:cNvPr id="19458" name="Object 2"/>
            <p:cNvGraphicFramePr>
              <a:graphicFrameLocks noChangeAspect="1"/>
            </p:cNvGraphicFramePr>
            <p:nvPr/>
          </p:nvGraphicFramePr>
          <p:xfrm>
            <a:off x="-391" y="1369"/>
            <a:ext cx="1542" cy="1542"/>
          </p:xfrm>
          <a:graphic>
            <a:graphicData uri="http://schemas.openxmlformats.org/presentationml/2006/ole">
              <p:oleObj spid="_x0000_s19458" name="Fotografía de Photo Editor" r:id="rId3" imgW="3048426" imgH="3048426" progId="">
                <p:embed/>
              </p:oleObj>
            </a:graphicData>
          </a:graphic>
        </p:graphicFrame>
        <p:sp>
          <p:nvSpPr>
            <p:cNvPr id="19480" name="Text Box 194"/>
            <p:cNvSpPr txBox="1">
              <a:spLocks noChangeArrowheads="1"/>
            </p:cNvSpPr>
            <p:nvPr/>
          </p:nvSpPr>
          <p:spPr bwMode="auto">
            <a:xfrm>
              <a:off x="677" y="2798"/>
              <a:ext cx="630"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19483" name="Text Box 195"/>
            <p:cNvSpPr txBox="1">
              <a:spLocks noChangeArrowheads="1"/>
            </p:cNvSpPr>
            <p:nvPr/>
          </p:nvSpPr>
          <p:spPr bwMode="auto">
            <a:xfrm>
              <a:off x="779" y="2318"/>
              <a:ext cx="385" cy="288"/>
            </a:xfrm>
            <a:prstGeom prst="rect">
              <a:avLst/>
            </a:prstGeom>
            <a:noFill/>
            <a:ln w="9525">
              <a:noFill/>
              <a:miter lim="800000"/>
              <a:headEnd/>
              <a:tailEnd/>
            </a:ln>
          </p:spPr>
          <p:txBody>
            <a:bodyPr>
              <a:spAutoFit/>
            </a:bodyPr>
            <a:lstStyle/>
            <a:p>
              <a:pPr>
                <a:spcBef>
                  <a:spcPct val="50000"/>
                </a:spcBef>
              </a:pPr>
              <a:r>
                <a:rPr lang="es-ES" sz="2400" b="1" dirty="0">
                  <a:solidFill>
                    <a:srgbClr val="FFFF00"/>
                  </a:solidFill>
                  <a:latin typeface="Times New Roman" pitchFamily="18" charset="0"/>
                </a:rPr>
                <a:t>O</a:t>
              </a:r>
            </a:p>
          </p:txBody>
        </p:sp>
      </p:grpSp>
      <p:grpSp>
        <p:nvGrpSpPr>
          <p:cNvPr id="2" name="Group 2"/>
          <p:cNvGrpSpPr>
            <a:grpSpLocks/>
          </p:cNvGrpSpPr>
          <p:nvPr/>
        </p:nvGrpSpPr>
        <p:grpSpPr bwMode="auto">
          <a:xfrm>
            <a:off x="5341938" y="3213100"/>
            <a:ext cx="530225" cy="385763"/>
            <a:chOff x="343" y="474"/>
            <a:chExt cx="4770" cy="3476"/>
          </a:xfrm>
        </p:grpSpPr>
        <p:grpSp>
          <p:nvGrpSpPr>
            <p:cNvPr id="19596" name="Group 3"/>
            <p:cNvGrpSpPr>
              <a:grpSpLocks/>
            </p:cNvGrpSpPr>
            <p:nvPr/>
          </p:nvGrpSpPr>
          <p:grpSpPr bwMode="auto">
            <a:xfrm>
              <a:off x="343" y="474"/>
              <a:ext cx="4770" cy="3476"/>
              <a:chOff x="343" y="474"/>
              <a:chExt cx="4770" cy="3476"/>
            </a:xfrm>
          </p:grpSpPr>
          <p:pic>
            <p:nvPicPr>
              <p:cNvPr id="19599" name="Picture 4"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rgbClr val="FF3300"/>
              </a:solidFill>
              <a:ln w="9525">
                <a:noFill/>
                <a:miter lim="800000"/>
                <a:headEnd/>
                <a:tailEnd/>
              </a:ln>
            </p:spPr>
          </p:pic>
          <p:grpSp>
            <p:nvGrpSpPr>
              <p:cNvPr id="19600" name="Group 5"/>
              <p:cNvGrpSpPr>
                <a:grpSpLocks/>
              </p:cNvGrpSpPr>
              <p:nvPr/>
            </p:nvGrpSpPr>
            <p:grpSpPr bwMode="auto">
              <a:xfrm>
                <a:off x="345" y="2840"/>
                <a:ext cx="560" cy="589"/>
                <a:chOff x="355" y="981"/>
                <a:chExt cx="560" cy="589"/>
              </a:xfrm>
            </p:grpSpPr>
            <p:sp>
              <p:nvSpPr>
                <p:cNvPr id="19616" name="Line 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617" name="Line 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618" name="Line 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619" name="Line 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620" name="Line 1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621" name="Line 1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622" name="Line 1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623" name="Line 1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624" name="Line 1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625" name="Line 1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626" name="Line 1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627" name="Line 1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628" name="Line 1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629" name="Line 1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601" name="Group 20"/>
              <p:cNvGrpSpPr>
                <a:grpSpLocks/>
              </p:cNvGrpSpPr>
              <p:nvPr/>
            </p:nvGrpSpPr>
            <p:grpSpPr bwMode="auto">
              <a:xfrm>
                <a:off x="343" y="981"/>
                <a:ext cx="560" cy="589"/>
                <a:chOff x="355" y="981"/>
                <a:chExt cx="560" cy="589"/>
              </a:xfrm>
            </p:grpSpPr>
            <p:sp>
              <p:nvSpPr>
                <p:cNvPr id="19602" name="Line 2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603" name="Line 2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604" name="Line 2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605" name="Line 2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606" name="Line 2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607" name="Line 2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608" name="Line 2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609" name="Line 2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610" name="Line 2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611" name="Line 3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612" name="Line 3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613" name="Line 3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614" name="Line 3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615" name="Line 3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9597" name="Rectangle 35"/>
            <p:cNvSpPr>
              <a:spLocks noChangeArrowheads="1"/>
            </p:cNvSpPr>
            <p:nvPr/>
          </p:nvSpPr>
          <p:spPr bwMode="auto">
            <a:xfrm>
              <a:off x="1444" y="1027"/>
              <a:ext cx="1369" cy="392"/>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sp>
          <p:nvSpPr>
            <p:cNvPr id="19598" name="Rectangle 36"/>
            <p:cNvSpPr>
              <a:spLocks noChangeArrowheads="1"/>
            </p:cNvSpPr>
            <p:nvPr/>
          </p:nvSpPr>
          <p:spPr bwMode="auto">
            <a:xfrm>
              <a:off x="1444" y="2977"/>
              <a:ext cx="1369" cy="392"/>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grpSp>
      <p:sp>
        <p:nvSpPr>
          <p:cNvPr id="118821" name="Text Box 37"/>
          <p:cNvSpPr txBox="1">
            <a:spLocks noChangeArrowheads="1"/>
          </p:cNvSpPr>
          <p:nvPr/>
        </p:nvSpPr>
        <p:spPr bwMode="auto">
          <a:xfrm>
            <a:off x="4235450" y="4224338"/>
            <a:ext cx="863600" cy="457200"/>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118822" name="Text Box 38"/>
          <p:cNvSpPr txBox="1">
            <a:spLocks noChangeArrowheads="1"/>
          </p:cNvSpPr>
          <p:nvPr/>
        </p:nvSpPr>
        <p:spPr bwMode="auto">
          <a:xfrm>
            <a:off x="3921125" y="1900238"/>
            <a:ext cx="1509713"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Emite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6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10 destellos/hora</a:t>
            </a:r>
          </a:p>
        </p:txBody>
      </p:sp>
      <p:grpSp>
        <p:nvGrpSpPr>
          <p:cNvPr id="6" name="Group 39"/>
          <p:cNvGrpSpPr>
            <a:grpSpLocks/>
          </p:cNvGrpSpPr>
          <p:nvPr/>
        </p:nvGrpSpPr>
        <p:grpSpPr bwMode="auto">
          <a:xfrm>
            <a:off x="4767263" y="3213100"/>
            <a:ext cx="530225" cy="385763"/>
            <a:chOff x="343" y="474"/>
            <a:chExt cx="4770" cy="3476"/>
          </a:xfrm>
        </p:grpSpPr>
        <p:grpSp>
          <p:nvGrpSpPr>
            <p:cNvPr id="19562" name="Group 40"/>
            <p:cNvGrpSpPr>
              <a:grpSpLocks/>
            </p:cNvGrpSpPr>
            <p:nvPr/>
          </p:nvGrpSpPr>
          <p:grpSpPr bwMode="auto">
            <a:xfrm>
              <a:off x="343" y="474"/>
              <a:ext cx="4770" cy="3476"/>
              <a:chOff x="343" y="474"/>
              <a:chExt cx="4770" cy="3476"/>
            </a:xfrm>
          </p:grpSpPr>
          <p:pic>
            <p:nvPicPr>
              <p:cNvPr id="19565" name="Picture 41"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chemeClr val="tx2"/>
              </a:solidFill>
              <a:ln w="9525">
                <a:noFill/>
                <a:miter lim="800000"/>
                <a:headEnd/>
                <a:tailEnd/>
              </a:ln>
            </p:spPr>
          </p:pic>
          <p:grpSp>
            <p:nvGrpSpPr>
              <p:cNvPr id="19566" name="Group 42"/>
              <p:cNvGrpSpPr>
                <a:grpSpLocks/>
              </p:cNvGrpSpPr>
              <p:nvPr/>
            </p:nvGrpSpPr>
            <p:grpSpPr bwMode="auto">
              <a:xfrm>
                <a:off x="345" y="2840"/>
                <a:ext cx="560" cy="589"/>
                <a:chOff x="355" y="981"/>
                <a:chExt cx="560" cy="589"/>
              </a:xfrm>
            </p:grpSpPr>
            <p:sp>
              <p:nvSpPr>
                <p:cNvPr id="19582" name="Line 4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83" name="Line 4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84" name="Line 4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85" name="Line 4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86" name="Line 4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87" name="Line 4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88" name="Line 4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89" name="Line 5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90" name="Line 5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91" name="Line 5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92" name="Line 5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93" name="Line 5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94" name="Line 5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95" name="Line 5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567" name="Group 57"/>
              <p:cNvGrpSpPr>
                <a:grpSpLocks/>
              </p:cNvGrpSpPr>
              <p:nvPr/>
            </p:nvGrpSpPr>
            <p:grpSpPr bwMode="auto">
              <a:xfrm>
                <a:off x="343" y="981"/>
                <a:ext cx="560" cy="589"/>
                <a:chOff x="355" y="981"/>
                <a:chExt cx="560" cy="589"/>
              </a:xfrm>
            </p:grpSpPr>
            <p:sp>
              <p:nvSpPr>
                <p:cNvPr id="19568" name="Line 5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69" name="Line 5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70" name="Line 6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71" name="Line 6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72" name="Line 6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73" name="Line 6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74" name="Line 6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75" name="Line 6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76" name="Line 6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77" name="Line 6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78" name="Line 6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79" name="Line 6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80" name="Line 7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81" name="Line 7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9563" name="Rectangle 72"/>
            <p:cNvSpPr>
              <a:spLocks noChangeArrowheads="1"/>
            </p:cNvSpPr>
            <p:nvPr/>
          </p:nvSpPr>
          <p:spPr bwMode="auto">
            <a:xfrm>
              <a:off x="1444" y="1027"/>
              <a:ext cx="1369" cy="392"/>
            </a:xfrm>
            <a:prstGeom prst="rect">
              <a:avLst/>
            </a:prstGeom>
            <a:solidFill>
              <a:schemeClr val="tx2"/>
            </a:solidFill>
            <a:ln w="9525">
              <a:noFill/>
              <a:miter lim="800000"/>
              <a:headEnd/>
              <a:tailEnd/>
            </a:ln>
          </p:spPr>
          <p:txBody>
            <a:bodyPr wrap="none" anchor="ctr"/>
            <a:lstStyle/>
            <a:p>
              <a:endParaRPr lang="es-ES_tradnl">
                <a:solidFill>
                  <a:srgbClr val="000000"/>
                </a:solidFill>
              </a:endParaRPr>
            </a:p>
          </p:txBody>
        </p:sp>
        <p:sp>
          <p:nvSpPr>
            <p:cNvPr id="19564" name="Rectangle 73"/>
            <p:cNvSpPr>
              <a:spLocks noChangeArrowheads="1"/>
            </p:cNvSpPr>
            <p:nvPr/>
          </p:nvSpPr>
          <p:spPr bwMode="auto">
            <a:xfrm>
              <a:off x="1444" y="2977"/>
              <a:ext cx="1369" cy="392"/>
            </a:xfrm>
            <a:prstGeom prst="rect">
              <a:avLst/>
            </a:prstGeom>
            <a:solidFill>
              <a:schemeClr val="tx2"/>
            </a:solidFill>
            <a:ln w="9525">
              <a:noFill/>
              <a:miter lim="800000"/>
              <a:headEnd/>
              <a:tailEnd/>
            </a:ln>
          </p:spPr>
          <p:txBody>
            <a:bodyPr wrap="none" anchor="ctr"/>
            <a:lstStyle/>
            <a:p>
              <a:endParaRPr lang="es-ES_tradnl">
                <a:solidFill>
                  <a:srgbClr val="000000"/>
                </a:solidFill>
              </a:endParaRPr>
            </a:p>
          </p:txBody>
        </p:sp>
      </p:grpSp>
      <p:grpSp>
        <p:nvGrpSpPr>
          <p:cNvPr id="10" name="Group 74"/>
          <p:cNvGrpSpPr>
            <a:grpSpLocks/>
          </p:cNvGrpSpPr>
          <p:nvPr/>
        </p:nvGrpSpPr>
        <p:grpSpPr bwMode="auto">
          <a:xfrm>
            <a:off x="4191000" y="3213100"/>
            <a:ext cx="530225" cy="385763"/>
            <a:chOff x="343" y="474"/>
            <a:chExt cx="4770" cy="3476"/>
          </a:xfrm>
        </p:grpSpPr>
        <p:grpSp>
          <p:nvGrpSpPr>
            <p:cNvPr id="19528" name="Group 75"/>
            <p:cNvGrpSpPr>
              <a:grpSpLocks/>
            </p:cNvGrpSpPr>
            <p:nvPr/>
          </p:nvGrpSpPr>
          <p:grpSpPr bwMode="auto">
            <a:xfrm>
              <a:off x="343" y="474"/>
              <a:ext cx="4770" cy="3476"/>
              <a:chOff x="343" y="474"/>
              <a:chExt cx="4770" cy="3476"/>
            </a:xfrm>
          </p:grpSpPr>
          <p:pic>
            <p:nvPicPr>
              <p:cNvPr id="19531" name="Picture 76"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rgbClr val="993300"/>
              </a:solidFill>
              <a:ln w="9525">
                <a:noFill/>
                <a:miter lim="800000"/>
                <a:headEnd/>
                <a:tailEnd/>
              </a:ln>
            </p:spPr>
          </p:pic>
          <p:grpSp>
            <p:nvGrpSpPr>
              <p:cNvPr id="19532" name="Group 77"/>
              <p:cNvGrpSpPr>
                <a:grpSpLocks/>
              </p:cNvGrpSpPr>
              <p:nvPr/>
            </p:nvGrpSpPr>
            <p:grpSpPr bwMode="auto">
              <a:xfrm>
                <a:off x="345" y="2840"/>
                <a:ext cx="560" cy="589"/>
                <a:chOff x="355" y="981"/>
                <a:chExt cx="560" cy="589"/>
              </a:xfrm>
            </p:grpSpPr>
            <p:sp>
              <p:nvSpPr>
                <p:cNvPr id="19548" name="Line 7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49" name="Line 7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50" name="Line 8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51" name="Line 8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52" name="Line 8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53" name="Line 8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54" name="Line 8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55" name="Line 8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56" name="Line 8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57" name="Line 8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58" name="Line 8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59" name="Line 8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60" name="Line 9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61" name="Line 9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533" name="Group 92"/>
              <p:cNvGrpSpPr>
                <a:grpSpLocks/>
              </p:cNvGrpSpPr>
              <p:nvPr/>
            </p:nvGrpSpPr>
            <p:grpSpPr bwMode="auto">
              <a:xfrm>
                <a:off x="343" y="981"/>
                <a:ext cx="560" cy="589"/>
                <a:chOff x="355" y="981"/>
                <a:chExt cx="560" cy="589"/>
              </a:xfrm>
            </p:grpSpPr>
            <p:sp>
              <p:nvSpPr>
                <p:cNvPr id="19534" name="Line 9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35" name="Line 9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36" name="Line 9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37" name="Line 9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38" name="Line 9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39" name="Line 9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40" name="Line 9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41" name="Line 10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42" name="Line 10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43" name="Line 10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44" name="Line 10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45" name="Line 10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46" name="Line 10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47" name="Line 10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9529" name="Rectangle 107"/>
            <p:cNvSpPr>
              <a:spLocks noChangeArrowheads="1"/>
            </p:cNvSpPr>
            <p:nvPr/>
          </p:nvSpPr>
          <p:spPr bwMode="auto">
            <a:xfrm>
              <a:off x="1444" y="1027"/>
              <a:ext cx="1369" cy="392"/>
            </a:xfrm>
            <a:prstGeom prst="rect">
              <a:avLst/>
            </a:prstGeom>
            <a:solidFill>
              <a:srgbClr val="993300"/>
            </a:solidFill>
            <a:ln w="9525">
              <a:noFill/>
              <a:miter lim="800000"/>
              <a:headEnd/>
              <a:tailEnd/>
            </a:ln>
          </p:spPr>
          <p:txBody>
            <a:bodyPr wrap="none" anchor="ctr"/>
            <a:lstStyle/>
            <a:p>
              <a:endParaRPr lang="es-ES_tradnl">
                <a:solidFill>
                  <a:srgbClr val="000000"/>
                </a:solidFill>
              </a:endParaRPr>
            </a:p>
          </p:txBody>
        </p:sp>
        <p:sp>
          <p:nvSpPr>
            <p:cNvPr id="19530" name="Rectangle 108"/>
            <p:cNvSpPr>
              <a:spLocks noChangeArrowheads="1"/>
            </p:cNvSpPr>
            <p:nvPr/>
          </p:nvSpPr>
          <p:spPr bwMode="auto">
            <a:xfrm>
              <a:off x="1444" y="2977"/>
              <a:ext cx="1369" cy="392"/>
            </a:xfrm>
            <a:prstGeom prst="rect">
              <a:avLst/>
            </a:prstGeom>
            <a:solidFill>
              <a:srgbClr val="993300"/>
            </a:solidFill>
            <a:ln w="9525">
              <a:noFill/>
              <a:miter lim="800000"/>
              <a:headEnd/>
              <a:tailEnd/>
            </a:ln>
          </p:spPr>
          <p:txBody>
            <a:bodyPr wrap="none" anchor="ctr"/>
            <a:lstStyle/>
            <a:p>
              <a:endParaRPr lang="es-ES_tradnl">
                <a:solidFill>
                  <a:srgbClr val="000000"/>
                </a:solidFill>
              </a:endParaRPr>
            </a:p>
          </p:txBody>
        </p:sp>
      </p:grpSp>
      <p:grpSp>
        <p:nvGrpSpPr>
          <p:cNvPr id="14" name="Group 109"/>
          <p:cNvGrpSpPr>
            <a:grpSpLocks/>
          </p:cNvGrpSpPr>
          <p:nvPr/>
        </p:nvGrpSpPr>
        <p:grpSpPr bwMode="auto">
          <a:xfrm>
            <a:off x="3614738" y="3213100"/>
            <a:ext cx="530225" cy="385763"/>
            <a:chOff x="343" y="474"/>
            <a:chExt cx="4770" cy="3476"/>
          </a:xfrm>
        </p:grpSpPr>
        <p:grpSp>
          <p:nvGrpSpPr>
            <p:cNvPr id="19494" name="Group 110"/>
            <p:cNvGrpSpPr>
              <a:grpSpLocks/>
            </p:cNvGrpSpPr>
            <p:nvPr/>
          </p:nvGrpSpPr>
          <p:grpSpPr bwMode="auto">
            <a:xfrm>
              <a:off x="343" y="474"/>
              <a:ext cx="4770" cy="3476"/>
              <a:chOff x="343" y="474"/>
              <a:chExt cx="4770" cy="3476"/>
            </a:xfrm>
          </p:grpSpPr>
          <p:pic>
            <p:nvPicPr>
              <p:cNvPr id="19497" name="Picture 111" descr="cohete"/>
              <p:cNvPicPr>
                <a:picLocks noChangeAspect="1" noChangeArrowheads="1"/>
              </p:cNvPicPr>
              <p:nvPr/>
            </p:nvPicPr>
            <p:blipFill>
              <a:blip r:embed="rId4" cstate="print"/>
              <a:srcRect l="5038" t="12207" r="37161" b="31218"/>
              <a:stretch>
                <a:fillRect/>
              </a:stretch>
            </p:blipFill>
            <p:spPr bwMode="auto">
              <a:xfrm>
                <a:off x="674" y="474"/>
                <a:ext cx="4439" cy="3476"/>
              </a:xfrm>
              <a:prstGeom prst="rect">
                <a:avLst/>
              </a:prstGeom>
              <a:solidFill>
                <a:schemeClr val="hlink"/>
              </a:solidFill>
              <a:ln w="9525">
                <a:noFill/>
                <a:miter lim="800000"/>
                <a:headEnd/>
                <a:tailEnd/>
              </a:ln>
            </p:spPr>
          </p:pic>
          <p:grpSp>
            <p:nvGrpSpPr>
              <p:cNvPr id="19498" name="Group 112"/>
              <p:cNvGrpSpPr>
                <a:grpSpLocks/>
              </p:cNvGrpSpPr>
              <p:nvPr/>
            </p:nvGrpSpPr>
            <p:grpSpPr bwMode="auto">
              <a:xfrm>
                <a:off x="345" y="2840"/>
                <a:ext cx="560" cy="589"/>
                <a:chOff x="355" y="981"/>
                <a:chExt cx="560" cy="589"/>
              </a:xfrm>
            </p:grpSpPr>
            <p:sp>
              <p:nvSpPr>
                <p:cNvPr id="19514" name="Line 11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15" name="Line 11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16" name="Line 11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17" name="Line 11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18" name="Line 11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19" name="Line 11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20" name="Line 11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21" name="Line 12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22" name="Line 12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23" name="Line 12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24" name="Line 12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25" name="Line 12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26" name="Line 12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27" name="Line 12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19499" name="Group 127"/>
              <p:cNvGrpSpPr>
                <a:grpSpLocks/>
              </p:cNvGrpSpPr>
              <p:nvPr/>
            </p:nvGrpSpPr>
            <p:grpSpPr bwMode="auto">
              <a:xfrm>
                <a:off x="343" y="981"/>
                <a:ext cx="560" cy="589"/>
                <a:chOff x="355" y="981"/>
                <a:chExt cx="560" cy="589"/>
              </a:xfrm>
            </p:grpSpPr>
            <p:sp>
              <p:nvSpPr>
                <p:cNvPr id="19500" name="Line 12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19501" name="Line 12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19502" name="Line 13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19503" name="Line 13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19504" name="Line 13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19505" name="Line 13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19506" name="Line 13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19507" name="Line 13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19508" name="Line 13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19509" name="Line 13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19510" name="Line 13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19511" name="Line 13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19512" name="Line 14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19513" name="Line 14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19495" name="Rectangle 142"/>
            <p:cNvSpPr>
              <a:spLocks noChangeArrowheads="1"/>
            </p:cNvSpPr>
            <p:nvPr/>
          </p:nvSpPr>
          <p:spPr bwMode="auto">
            <a:xfrm>
              <a:off x="1444" y="1027"/>
              <a:ext cx="1369" cy="392"/>
            </a:xfrm>
            <a:prstGeom prst="rect">
              <a:avLst/>
            </a:prstGeom>
            <a:solidFill>
              <a:schemeClr val="hlink"/>
            </a:solidFill>
            <a:ln w="9525">
              <a:noFill/>
              <a:miter lim="800000"/>
              <a:headEnd/>
              <a:tailEnd/>
            </a:ln>
          </p:spPr>
          <p:txBody>
            <a:bodyPr wrap="none" anchor="ctr"/>
            <a:lstStyle/>
            <a:p>
              <a:endParaRPr lang="es-ES_tradnl">
                <a:solidFill>
                  <a:srgbClr val="000000"/>
                </a:solidFill>
              </a:endParaRPr>
            </a:p>
          </p:txBody>
        </p:sp>
        <p:sp>
          <p:nvSpPr>
            <p:cNvPr id="19496" name="Rectangle 143"/>
            <p:cNvSpPr>
              <a:spLocks noChangeArrowheads="1"/>
            </p:cNvSpPr>
            <p:nvPr/>
          </p:nvSpPr>
          <p:spPr bwMode="auto">
            <a:xfrm>
              <a:off x="1444" y="2977"/>
              <a:ext cx="1369" cy="392"/>
            </a:xfrm>
            <a:prstGeom prst="rect">
              <a:avLst/>
            </a:prstGeom>
            <a:solidFill>
              <a:schemeClr val="hlink"/>
            </a:solidFill>
            <a:ln w="9525">
              <a:noFill/>
              <a:miter lim="800000"/>
              <a:headEnd/>
              <a:tailEnd/>
            </a:ln>
          </p:spPr>
          <p:txBody>
            <a:bodyPr wrap="none" anchor="ctr"/>
            <a:lstStyle/>
            <a:p>
              <a:endParaRPr lang="es-ES_tradnl">
                <a:solidFill>
                  <a:srgbClr val="000000"/>
                </a:solidFill>
              </a:endParaRPr>
            </a:p>
          </p:txBody>
        </p:sp>
      </p:grpSp>
      <p:sp>
        <p:nvSpPr>
          <p:cNvPr id="118928" name="Oval 144"/>
          <p:cNvSpPr>
            <a:spLocks noChangeArrowheads="1"/>
          </p:cNvSpPr>
          <p:nvPr/>
        </p:nvSpPr>
        <p:spPr bwMode="auto">
          <a:xfrm>
            <a:off x="949325" y="-171450"/>
            <a:ext cx="7200900" cy="7200900"/>
          </a:xfrm>
          <a:prstGeom prst="ellipse">
            <a:avLst/>
          </a:prstGeom>
          <a:noFill/>
          <a:ln w="19050">
            <a:solidFill>
              <a:srgbClr val="993300"/>
            </a:solidFill>
            <a:round/>
            <a:headEnd/>
            <a:tailEnd/>
          </a:ln>
        </p:spPr>
        <p:txBody>
          <a:bodyPr wrap="none" anchor="ctr"/>
          <a:lstStyle/>
          <a:p>
            <a:endParaRPr lang="es-ES_tradnl">
              <a:solidFill>
                <a:srgbClr val="000000"/>
              </a:solidFill>
            </a:endParaRPr>
          </a:p>
        </p:txBody>
      </p:sp>
      <p:sp>
        <p:nvSpPr>
          <p:cNvPr id="118929" name="Oval 145"/>
          <p:cNvSpPr>
            <a:spLocks noChangeArrowheads="1"/>
          </p:cNvSpPr>
          <p:nvPr/>
        </p:nvSpPr>
        <p:spPr bwMode="auto">
          <a:xfrm>
            <a:off x="2967038" y="1270000"/>
            <a:ext cx="4318000" cy="431800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8930" name="Oval 146"/>
          <p:cNvSpPr>
            <a:spLocks noChangeArrowheads="1"/>
          </p:cNvSpPr>
          <p:nvPr/>
        </p:nvSpPr>
        <p:spPr bwMode="auto">
          <a:xfrm>
            <a:off x="4983163" y="2708275"/>
            <a:ext cx="1438275" cy="1438275"/>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18931" name="Oval 147"/>
          <p:cNvSpPr>
            <a:spLocks noChangeArrowheads="1"/>
          </p:cNvSpPr>
          <p:nvPr/>
        </p:nvSpPr>
        <p:spPr bwMode="auto">
          <a:xfrm>
            <a:off x="-1065213" y="-1611313"/>
            <a:ext cx="10080626" cy="10080626"/>
          </a:xfrm>
          <a:prstGeom prst="ellipse">
            <a:avLst/>
          </a:prstGeom>
          <a:noFill/>
          <a:ln w="19050">
            <a:solidFill>
              <a:schemeClr val="hlink"/>
            </a:solidFill>
            <a:round/>
            <a:headEnd/>
            <a:tailEnd/>
          </a:ln>
        </p:spPr>
        <p:txBody>
          <a:bodyPr wrap="none" anchor="ctr"/>
          <a:lstStyle/>
          <a:p>
            <a:endParaRPr lang="es-ES_tradnl">
              <a:solidFill>
                <a:srgbClr val="000000"/>
              </a:solidFill>
            </a:endParaRPr>
          </a:p>
        </p:txBody>
      </p:sp>
      <p:sp>
        <p:nvSpPr>
          <p:cNvPr id="118932" name="Oval 148"/>
          <p:cNvSpPr>
            <a:spLocks noChangeArrowheads="1"/>
          </p:cNvSpPr>
          <p:nvPr/>
        </p:nvSpPr>
        <p:spPr bwMode="auto">
          <a:xfrm>
            <a:off x="3255963" y="2709863"/>
            <a:ext cx="1438275" cy="1438275"/>
          </a:xfrm>
          <a:prstGeom prst="ellipse">
            <a:avLst/>
          </a:prstGeom>
          <a:noFill/>
          <a:ln w="19050">
            <a:solidFill>
              <a:schemeClr val="hlink"/>
            </a:solidFill>
            <a:round/>
            <a:headEnd/>
            <a:tailEnd/>
          </a:ln>
        </p:spPr>
        <p:txBody>
          <a:bodyPr wrap="none" anchor="ctr"/>
          <a:lstStyle/>
          <a:p>
            <a:endParaRPr lang="es-ES_tradnl">
              <a:solidFill>
                <a:srgbClr val="000000"/>
              </a:solidFill>
            </a:endParaRPr>
          </a:p>
        </p:txBody>
      </p:sp>
      <p:sp>
        <p:nvSpPr>
          <p:cNvPr id="118933" name="Oval 149"/>
          <p:cNvSpPr>
            <a:spLocks noChangeArrowheads="1"/>
          </p:cNvSpPr>
          <p:nvPr/>
        </p:nvSpPr>
        <p:spPr bwMode="auto">
          <a:xfrm>
            <a:off x="1814513" y="1268413"/>
            <a:ext cx="4321175" cy="4321175"/>
          </a:xfrm>
          <a:prstGeom prst="ellipse">
            <a:avLst/>
          </a:prstGeom>
          <a:noFill/>
          <a:ln w="19050">
            <a:solidFill>
              <a:schemeClr val="hlink"/>
            </a:solidFill>
            <a:round/>
            <a:headEnd/>
            <a:tailEnd/>
          </a:ln>
        </p:spPr>
        <p:txBody>
          <a:bodyPr wrap="none" anchor="ctr"/>
          <a:lstStyle/>
          <a:p>
            <a:endParaRPr lang="es-ES_tradnl">
              <a:solidFill>
                <a:srgbClr val="000000"/>
              </a:solidFill>
            </a:endParaRPr>
          </a:p>
        </p:txBody>
      </p:sp>
      <p:sp>
        <p:nvSpPr>
          <p:cNvPr id="118934" name="Oval 150"/>
          <p:cNvSpPr>
            <a:spLocks noChangeArrowheads="1"/>
          </p:cNvSpPr>
          <p:nvPr/>
        </p:nvSpPr>
        <p:spPr bwMode="auto">
          <a:xfrm>
            <a:off x="374650" y="-171450"/>
            <a:ext cx="7200900" cy="7200900"/>
          </a:xfrm>
          <a:prstGeom prst="ellipse">
            <a:avLst/>
          </a:prstGeom>
          <a:noFill/>
          <a:ln w="19050">
            <a:solidFill>
              <a:schemeClr val="hlink"/>
            </a:solidFill>
            <a:round/>
            <a:headEnd/>
            <a:tailEnd/>
          </a:ln>
        </p:spPr>
        <p:txBody>
          <a:bodyPr wrap="none" anchor="ctr"/>
          <a:lstStyle/>
          <a:p>
            <a:endParaRPr lang="es-ES_tradnl">
              <a:solidFill>
                <a:srgbClr val="000000"/>
              </a:solidFill>
            </a:endParaRPr>
          </a:p>
        </p:txBody>
      </p:sp>
      <p:sp>
        <p:nvSpPr>
          <p:cNvPr id="118935" name="Oval 151"/>
          <p:cNvSpPr>
            <a:spLocks noChangeArrowheads="1"/>
          </p:cNvSpPr>
          <p:nvPr/>
        </p:nvSpPr>
        <p:spPr bwMode="auto">
          <a:xfrm>
            <a:off x="3829050" y="2708275"/>
            <a:ext cx="1441450" cy="1441450"/>
          </a:xfrm>
          <a:prstGeom prst="ellipse">
            <a:avLst/>
          </a:prstGeom>
          <a:noFill/>
          <a:ln w="19050">
            <a:solidFill>
              <a:srgbClr val="993300"/>
            </a:solidFill>
            <a:round/>
            <a:headEnd/>
            <a:tailEnd/>
          </a:ln>
        </p:spPr>
        <p:txBody>
          <a:bodyPr wrap="none" anchor="ctr"/>
          <a:lstStyle/>
          <a:p>
            <a:endParaRPr lang="es-ES_tradnl">
              <a:solidFill>
                <a:srgbClr val="000000"/>
              </a:solidFill>
            </a:endParaRPr>
          </a:p>
        </p:txBody>
      </p:sp>
      <p:sp>
        <p:nvSpPr>
          <p:cNvPr id="118936" name="Oval 152"/>
          <p:cNvSpPr>
            <a:spLocks noChangeArrowheads="1"/>
          </p:cNvSpPr>
          <p:nvPr/>
        </p:nvSpPr>
        <p:spPr bwMode="auto">
          <a:xfrm>
            <a:off x="2390775" y="1268413"/>
            <a:ext cx="4321175" cy="4321175"/>
          </a:xfrm>
          <a:prstGeom prst="ellipse">
            <a:avLst/>
          </a:prstGeom>
          <a:noFill/>
          <a:ln w="19050">
            <a:solidFill>
              <a:srgbClr val="993300"/>
            </a:solidFill>
            <a:round/>
            <a:headEnd/>
            <a:tailEnd/>
          </a:ln>
        </p:spPr>
        <p:txBody>
          <a:bodyPr wrap="none" anchor="ctr"/>
          <a:lstStyle/>
          <a:p>
            <a:endParaRPr lang="es-ES_tradnl">
              <a:solidFill>
                <a:srgbClr val="000000"/>
              </a:solidFill>
            </a:endParaRPr>
          </a:p>
        </p:txBody>
      </p:sp>
      <p:sp>
        <p:nvSpPr>
          <p:cNvPr id="118937" name="Oval 153"/>
          <p:cNvSpPr>
            <a:spLocks noChangeArrowheads="1"/>
          </p:cNvSpPr>
          <p:nvPr/>
        </p:nvSpPr>
        <p:spPr bwMode="auto">
          <a:xfrm>
            <a:off x="4406900" y="2708275"/>
            <a:ext cx="1441450" cy="144145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8960" name="Text Box 176"/>
          <p:cNvSpPr txBox="1">
            <a:spLocks noChangeArrowheads="1"/>
          </p:cNvSpPr>
          <p:nvPr/>
        </p:nvSpPr>
        <p:spPr bwMode="auto">
          <a:xfrm>
            <a:off x="252413" y="4926013"/>
            <a:ext cx="1582737"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Recibe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12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5 destellos/hora</a:t>
            </a:r>
          </a:p>
        </p:txBody>
      </p:sp>
      <p:sp>
        <p:nvSpPr>
          <p:cNvPr id="19476" name="Text Box 177"/>
          <p:cNvSpPr txBox="1">
            <a:spLocks noChangeArrowheads="1"/>
          </p:cNvSpPr>
          <p:nvPr/>
        </p:nvSpPr>
        <p:spPr bwMode="auto">
          <a:xfrm>
            <a:off x="4284663" y="365125"/>
            <a:ext cx="885825" cy="579438"/>
          </a:xfrm>
          <a:prstGeom prst="rect">
            <a:avLst/>
          </a:prstGeom>
          <a:noFill/>
          <a:ln w="9525">
            <a:noFill/>
            <a:miter lim="800000"/>
            <a:headEnd/>
            <a:tailEnd/>
          </a:ln>
        </p:spPr>
        <p:txBody>
          <a:bodyPr>
            <a:spAutoFit/>
          </a:bodyPr>
          <a:lstStyle/>
          <a:p>
            <a:pPr>
              <a:spcBef>
                <a:spcPct val="50000"/>
              </a:spcBef>
            </a:pPr>
            <a:r>
              <a:rPr lang="es-ES" sz="3200">
                <a:solidFill>
                  <a:srgbClr val="000000"/>
                </a:solidFill>
              </a:rPr>
              <a:t>ida</a:t>
            </a:r>
          </a:p>
        </p:txBody>
      </p:sp>
      <p:sp>
        <p:nvSpPr>
          <p:cNvPr id="118962" name="Line 178"/>
          <p:cNvSpPr>
            <a:spLocks noChangeShapeType="1"/>
          </p:cNvSpPr>
          <p:nvPr/>
        </p:nvSpPr>
        <p:spPr bwMode="auto">
          <a:xfrm>
            <a:off x="6421438" y="3429000"/>
            <a:ext cx="862012" cy="0"/>
          </a:xfrm>
          <a:prstGeom prst="line">
            <a:avLst/>
          </a:prstGeom>
          <a:noFill/>
          <a:ln w="9525">
            <a:solidFill>
              <a:schemeClr val="tx1"/>
            </a:solidFill>
            <a:prstDash val="dash"/>
            <a:round/>
            <a:headEnd type="triangle" w="med" len="med"/>
            <a:tailEnd type="triangle" w="med" len="med"/>
          </a:ln>
        </p:spPr>
        <p:txBody>
          <a:bodyPr/>
          <a:lstStyle/>
          <a:p>
            <a:endParaRPr lang="es-ES_tradnl"/>
          </a:p>
        </p:txBody>
      </p:sp>
      <p:sp>
        <p:nvSpPr>
          <p:cNvPr id="118963" name="Line 179"/>
          <p:cNvSpPr>
            <a:spLocks noChangeShapeType="1"/>
          </p:cNvSpPr>
          <p:nvPr/>
        </p:nvSpPr>
        <p:spPr bwMode="auto">
          <a:xfrm flipH="1">
            <a:off x="2973388" y="3429000"/>
            <a:ext cx="2000250" cy="0"/>
          </a:xfrm>
          <a:prstGeom prst="line">
            <a:avLst/>
          </a:prstGeom>
          <a:noFill/>
          <a:ln w="9525">
            <a:solidFill>
              <a:schemeClr val="tx1"/>
            </a:solidFill>
            <a:prstDash val="dash"/>
            <a:round/>
            <a:headEnd type="triangle" w="med" len="med"/>
            <a:tailEnd type="triangle" w="med" len="med"/>
          </a:ln>
        </p:spPr>
        <p:txBody>
          <a:bodyPr/>
          <a:lstStyle/>
          <a:p>
            <a:endParaRPr lang="es-ES_tradnl"/>
          </a:p>
        </p:txBody>
      </p:sp>
      <p:grpSp>
        <p:nvGrpSpPr>
          <p:cNvPr id="174" name="8 Grupo"/>
          <p:cNvGrpSpPr>
            <a:grpSpLocks/>
          </p:cNvGrpSpPr>
          <p:nvPr/>
        </p:nvGrpSpPr>
        <p:grpSpPr bwMode="auto">
          <a:xfrm rot="20333962">
            <a:off x="470360" y="2971946"/>
            <a:ext cx="492605" cy="891075"/>
            <a:chOff x="3001841" y="1832625"/>
            <a:chExt cx="489148" cy="903288"/>
          </a:xfrm>
        </p:grpSpPr>
        <p:sp>
          <p:nvSpPr>
            <p:cNvPr id="175" name="174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176" name="Group 2"/>
            <p:cNvGrpSpPr>
              <a:grpSpLocks/>
            </p:cNvGrpSpPr>
            <p:nvPr/>
          </p:nvGrpSpPr>
          <p:grpSpPr bwMode="auto">
            <a:xfrm rot="1390799">
              <a:off x="3001841" y="1832625"/>
              <a:ext cx="489148" cy="903288"/>
              <a:chOff x="1588" y="1253"/>
              <a:chExt cx="734" cy="1499"/>
            </a:xfrm>
          </p:grpSpPr>
          <p:sp>
            <p:nvSpPr>
              <p:cNvPr id="177"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178"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179"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180"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181"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8822"/>
                                        </p:tgtEl>
                                        <p:attrNameLst>
                                          <p:attrName>style.visibility</p:attrName>
                                        </p:attrNameLst>
                                      </p:cBhvr>
                                      <p:to>
                                        <p:strVal val="visible"/>
                                      </p:to>
                                    </p:set>
                                    <p:animEffect transition="in" filter="fade">
                                      <p:cBhvr>
                                        <p:cTn id="11" dur="2000"/>
                                        <p:tgtEl>
                                          <p:spTgt spid="118822"/>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88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8932"/>
                                        </p:tgtEl>
                                        <p:attrNameLst>
                                          <p:attrName>style.visibility</p:attrName>
                                        </p:attrNameLst>
                                      </p:cBhvr>
                                      <p:to>
                                        <p:strVal val="visible"/>
                                      </p:to>
                                    </p:set>
                                    <p:animEffect transition="in" filter="fade">
                                      <p:cBhvr>
                                        <p:cTn id="21" dur="2000"/>
                                        <p:tgtEl>
                                          <p:spTgt spid="118932"/>
                                        </p:tgtEl>
                                      </p:cBhvr>
                                    </p:animEffect>
                                  </p:childTnLst>
                                  <p:subTnLst>
                                    <p:set>
                                      <p:cBhvr override="childStyle">
                                        <p:cTn dur="1" fill="hold" display="0" masterRel="sameClick" afterEffect="1">
                                          <p:stCondLst>
                                            <p:cond evt="end" delay="0">
                                              <p:tn val="19"/>
                                            </p:cond>
                                          </p:stCondLst>
                                        </p:cTn>
                                        <p:tgtEl>
                                          <p:spTgt spid="118932"/>
                                        </p:tgtEl>
                                        <p:attrNameLst>
                                          <p:attrName>style.visibility</p:attrName>
                                        </p:attrNameLst>
                                      </p:cBhvr>
                                      <p:to>
                                        <p:strVal val="hidden"/>
                                      </p:to>
                                    </p:set>
                                  </p:subTnLst>
                                </p:cTn>
                              </p:par>
                              <p:par>
                                <p:cTn id="22" presetID="9" presetClass="emph" presetSubtype="0" nodeType="withEffect">
                                  <p:stCondLst>
                                    <p:cond delay="0"/>
                                  </p:stCondLst>
                                  <p:childTnLst>
                                    <p:set>
                                      <p:cBhvr rctx="PPT">
                                        <p:cTn id="23" dur="indefinite"/>
                                        <p:tgtEl>
                                          <p:spTgt spid="14"/>
                                        </p:tgtEl>
                                        <p:attrNameLst>
                                          <p:attrName>style.opacity</p:attrName>
                                        </p:attrNameLst>
                                      </p:cBhvr>
                                      <p:to>
                                        <p:strVal val="0.25"/>
                                      </p:to>
                                    </p:set>
                                    <p:animEffect filter="image" prLst="opacity: 0.25">
                                      <p:cBhvr rctx="IE">
                                        <p:cTn id="24" dur="indefinite"/>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8935"/>
                                        </p:tgtEl>
                                        <p:attrNameLst>
                                          <p:attrName>style.visibility</p:attrName>
                                        </p:attrNameLst>
                                      </p:cBhvr>
                                      <p:to>
                                        <p:strVal val="visible"/>
                                      </p:to>
                                    </p:set>
                                    <p:animEffect transition="in" filter="fade">
                                      <p:cBhvr>
                                        <p:cTn id="34" dur="2000"/>
                                        <p:tgtEl>
                                          <p:spTgt spid="118935"/>
                                        </p:tgtEl>
                                      </p:cBhvr>
                                    </p:animEffect>
                                  </p:childTnLst>
                                  <p:subTnLst>
                                    <p:set>
                                      <p:cBhvr override="childStyle">
                                        <p:cTn dur="1" fill="hold" display="0" masterRel="sameClick" afterEffect="1">
                                          <p:stCondLst>
                                            <p:cond evt="end" delay="0">
                                              <p:tn val="32"/>
                                            </p:cond>
                                          </p:stCondLst>
                                        </p:cTn>
                                        <p:tgtEl>
                                          <p:spTgt spid="118935"/>
                                        </p:tgtEl>
                                        <p:attrNameLst>
                                          <p:attrName>style.visibility</p:attrName>
                                        </p:attrNameLst>
                                      </p:cBhvr>
                                      <p:to>
                                        <p:strVal val="hidden"/>
                                      </p:to>
                                    </p:set>
                                  </p:subTnLst>
                                </p:cTn>
                              </p:par>
                              <p:par>
                                <p:cTn id="35" presetID="10" presetClass="entr" presetSubtype="0" fill="hold" grpId="0" nodeType="withEffect">
                                  <p:stCondLst>
                                    <p:cond delay="0"/>
                                  </p:stCondLst>
                                  <p:childTnLst>
                                    <p:set>
                                      <p:cBhvr>
                                        <p:cTn id="36" dur="1" fill="hold">
                                          <p:stCondLst>
                                            <p:cond delay="0"/>
                                          </p:stCondLst>
                                        </p:cTn>
                                        <p:tgtEl>
                                          <p:spTgt spid="118933"/>
                                        </p:tgtEl>
                                        <p:attrNameLst>
                                          <p:attrName>style.visibility</p:attrName>
                                        </p:attrNameLst>
                                      </p:cBhvr>
                                      <p:to>
                                        <p:strVal val="visible"/>
                                      </p:to>
                                    </p:set>
                                    <p:animEffect transition="in" filter="fade">
                                      <p:cBhvr>
                                        <p:cTn id="37" dur="2000"/>
                                        <p:tgtEl>
                                          <p:spTgt spid="118933"/>
                                        </p:tgtEl>
                                      </p:cBhvr>
                                    </p:animEffect>
                                  </p:childTnLst>
                                  <p:subTnLst>
                                    <p:set>
                                      <p:cBhvr override="childStyle">
                                        <p:cTn dur="1" fill="hold" display="0" masterRel="sameClick" afterEffect="1">
                                          <p:stCondLst>
                                            <p:cond evt="end" delay="0">
                                              <p:tn val="35"/>
                                            </p:cond>
                                          </p:stCondLst>
                                        </p:cTn>
                                        <p:tgtEl>
                                          <p:spTgt spid="118933"/>
                                        </p:tgtEl>
                                        <p:attrNameLst>
                                          <p:attrName>style.visibility</p:attrName>
                                        </p:attrNameLst>
                                      </p:cBhvr>
                                      <p:to>
                                        <p:strVal val="hidden"/>
                                      </p:to>
                                    </p:set>
                                  </p:sub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par>
                                <p:cTn id="42" presetID="9" presetClass="emph" presetSubtype="0" nodeType="withEffect">
                                  <p:stCondLst>
                                    <p:cond delay="0"/>
                                  </p:stCondLst>
                                  <p:childTnLst>
                                    <p:set>
                                      <p:cBhvr rctx="PPT">
                                        <p:cTn id="43" dur="indefinite"/>
                                        <p:tgtEl>
                                          <p:spTgt spid="6"/>
                                        </p:tgtEl>
                                        <p:attrNameLst>
                                          <p:attrName>style.opacity</p:attrName>
                                        </p:attrNameLst>
                                      </p:cBhvr>
                                      <p:to>
                                        <p:strVal val="0.25"/>
                                      </p:to>
                                    </p:set>
                                    <p:animEffect filter="image" prLst="opacity: 0.25">
                                      <p:cBhvr rctx="IE">
                                        <p:cTn id="44" dur="indefinite"/>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8937"/>
                                        </p:tgtEl>
                                        <p:attrNameLst>
                                          <p:attrName>style.visibility</p:attrName>
                                        </p:attrNameLst>
                                      </p:cBhvr>
                                      <p:to>
                                        <p:strVal val="visible"/>
                                      </p:to>
                                    </p:set>
                                    <p:animEffect transition="in" filter="fade">
                                      <p:cBhvr>
                                        <p:cTn id="47" dur="2000"/>
                                        <p:tgtEl>
                                          <p:spTgt spid="118937"/>
                                        </p:tgtEl>
                                      </p:cBhvr>
                                    </p:animEffect>
                                  </p:childTnLst>
                                  <p:subTnLst>
                                    <p:set>
                                      <p:cBhvr override="childStyle">
                                        <p:cTn dur="1" fill="hold" display="0" masterRel="sameClick" afterEffect="1">
                                          <p:stCondLst>
                                            <p:cond evt="end" delay="0">
                                              <p:tn val="45"/>
                                            </p:cond>
                                          </p:stCondLst>
                                        </p:cTn>
                                        <p:tgtEl>
                                          <p:spTgt spid="118937"/>
                                        </p:tgtEl>
                                        <p:attrNameLst>
                                          <p:attrName>style.visibility</p:attrName>
                                        </p:attrNameLst>
                                      </p:cBhvr>
                                      <p:to>
                                        <p:strVal val="hidden"/>
                                      </p:to>
                                    </p:set>
                                  </p:subTnLst>
                                </p:cTn>
                              </p:par>
                              <p:par>
                                <p:cTn id="48" presetID="10" presetClass="entr" presetSubtype="0" fill="hold" grpId="0" nodeType="withEffect">
                                  <p:stCondLst>
                                    <p:cond delay="0"/>
                                  </p:stCondLst>
                                  <p:childTnLst>
                                    <p:set>
                                      <p:cBhvr>
                                        <p:cTn id="49" dur="1" fill="hold">
                                          <p:stCondLst>
                                            <p:cond delay="0"/>
                                          </p:stCondLst>
                                        </p:cTn>
                                        <p:tgtEl>
                                          <p:spTgt spid="118934"/>
                                        </p:tgtEl>
                                        <p:attrNameLst>
                                          <p:attrName>style.visibility</p:attrName>
                                        </p:attrNameLst>
                                      </p:cBhvr>
                                      <p:to>
                                        <p:strVal val="visible"/>
                                      </p:to>
                                    </p:set>
                                    <p:animEffect transition="in" filter="fade">
                                      <p:cBhvr>
                                        <p:cTn id="50" dur="2000"/>
                                        <p:tgtEl>
                                          <p:spTgt spid="118934"/>
                                        </p:tgtEl>
                                      </p:cBhvr>
                                    </p:animEffect>
                                  </p:childTnLst>
                                  <p:subTnLst>
                                    <p:set>
                                      <p:cBhvr override="childStyle">
                                        <p:cTn dur="1" fill="hold" display="0" masterRel="sameClick" afterEffect="1">
                                          <p:stCondLst>
                                            <p:cond evt="end" delay="0">
                                              <p:tn val="48"/>
                                            </p:cond>
                                          </p:stCondLst>
                                        </p:cTn>
                                        <p:tgtEl>
                                          <p:spTgt spid="118934"/>
                                        </p:tgtEl>
                                        <p:attrNameLst>
                                          <p:attrName>style.visibility</p:attrName>
                                        </p:attrNameLst>
                                      </p:cBhvr>
                                      <p:to>
                                        <p:strVal val="hidden"/>
                                      </p:to>
                                    </p:set>
                                  </p:subTnLst>
                                </p:cTn>
                              </p:par>
                              <p:par>
                                <p:cTn id="51" presetID="10" presetClass="entr" presetSubtype="0" fill="hold" grpId="0" nodeType="withEffect">
                                  <p:stCondLst>
                                    <p:cond delay="0"/>
                                  </p:stCondLst>
                                  <p:childTnLst>
                                    <p:set>
                                      <p:cBhvr>
                                        <p:cTn id="52" dur="1" fill="hold">
                                          <p:stCondLst>
                                            <p:cond delay="0"/>
                                          </p:stCondLst>
                                        </p:cTn>
                                        <p:tgtEl>
                                          <p:spTgt spid="118936"/>
                                        </p:tgtEl>
                                        <p:attrNameLst>
                                          <p:attrName>style.visibility</p:attrName>
                                        </p:attrNameLst>
                                      </p:cBhvr>
                                      <p:to>
                                        <p:strVal val="visible"/>
                                      </p:to>
                                    </p:set>
                                    <p:animEffect transition="in" filter="fade">
                                      <p:cBhvr>
                                        <p:cTn id="53" dur="2000"/>
                                        <p:tgtEl>
                                          <p:spTgt spid="118936"/>
                                        </p:tgtEl>
                                      </p:cBhvr>
                                    </p:animEffect>
                                  </p:childTnLst>
                                  <p:subTnLst>
                                    <p:set>
                                      <p:cBhvr override="childStyle">
                                        <p:cTn dur="1" fill="hold" display="0" masterRel="sameClick" afterEffect="1">
                                          <p:stCondLst>
                                            <p:cond evt="end" delay="0">
                                              <p:tn val="51"/>
                                            </p:cond>
                                          </p:stCondLst>
                                        </p:cTn>
                                        <p:tgtEl>
                                          <p:spTgt spid="118936"/>
                                        </p:tgtEl>
                                        <p:attrNameLst>
                                          <p:attrName>style.visibility</p:attrName>
                                        </p:attrNameLst>
                                      </p:cBhvr>
                                      <p:to>
                                        <p:strVal val="hidden"/>
                                      </p:to>
                                    </p:set>
                                  </p:sub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930"/>
                                        </p:tgtEl>
                                        <p:attrNameLst>
                                          <p:attrName>style.visibility</p:attrName>
                                        </p:attrNameLst>
                                      </p:cBhvr>
                                      <p:to>
                                        <p:strVal val="visible"/>
                                      </p:to>
                                    </p:set>
                                    <p:animEffect transition="in" filter="fade">
                                      <p:cBhvr>
                                        <p:cTn id="60" dur="2000"/>
                                        <p:tgtEl>
                                          <p:spTgt spid="1189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8929"/>
                                        </p:tgtEl>
                                        <p:attrNameLst>
                                          <p:attrName>style.visibility</p:attrName>
                                        </p:attrNameLst>
                                      </p:cBhvr>
                                      <p:to>
                                        <p:strVal val="visible"/>
                                      </p:to>
                                    </p:set>
                                    <p:animEffect transition="in" filter="fade">
                                      <p:cBhvr>
                                        <p:cTn id="63" dur="2000"/>
                                        <p:tgtEl>
                                          <p:spTgt spid="1189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8928"/>
                                        </p:tgtEl>
                                        <p:attrNameLst>
                                          <p:attrName>style.visibility</p:attrName>
                                        </p:attrNameLst>
                                      </p:cBhvr>
                                      <p:to>
                                        <p:strVal val="visible"/>
                                      </p:to>
                                    </p:set>
                                    <p:animEffect transition="in" filter="fade">
                                      <p:cBhvr>
                                        <p:cTn id="66" dur="2000"/>
                                        <p:tgtEl>
                                          <p:spTgt spid="1189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8931"/>
                                        </p:tgtEl>
                                        <p:attrNameLst>
                                          <p:attrName>style.visibility</p:attrName>
                                        </p:attrNameLst>
                                      </p:cBhvr>
                                      <p:to>
                                        <p:strVal val="visible"/>
                                      </p:to>
                                    </p:set>
                                    <p:animEffect transition="in" filter="fade">
                                      <p:cBhvr>
                                        <p:cTn id="69" dur="2000"/>
                                        <p:tgtEl>
                                          <p:spTgt spid="11893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1896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1" nodeType="clickEffect">
                                  <p:stCondLst>
                                    <p:cond delay="0"/>
                                  </p:stCondLst>
                                  <p:childTnLst>
                                    <p:animMotion origin="layout" path="M -2.22222E-6 0.0 L 0.0948 0.0 " pathEditMode="relative" ptsTypes="AA">
                                      <p:cBhvr>
                                        <p:cTn id="77" dur="2000" fill="hold"/>
                                        <p:tgtEl>
                                          <p:spTgt spid="118962"/>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grpId="2" nodeType="clickEffect">
                                  <p:stCondLst>
                                    <p:cond delay="0"/>
                                  </p:stCondLst>
                                  <p:childTnLst>
                                    <p:animMotion origin="layout" path="M 0.09479 4.44444E-6 L 0.18958 4.44444E-6 " pathEditMode="relative" rAng="0" ptsTypes="AA">
                                      <p:cBhvr>
                                        <p:cTn id="81" dur="2000" fill="hold"/>
                                        <p:tgtEl>
                                          <p:spTgt spid="118962"/>
                                        </p:tgtEl>
                                        <p:attrNameLst>
                                          <p:attrName>ppt_x</p:attrName>
                                          <p:attrName>ppt_y</p:attrName>
                                        </p:attrNameLst>
                                      </p:cBhvr>
                                      <p:rCtr x="47" y="0"/>
                                    </p:animMotion>
                                  </p:childTnLst>
                                  <p:subTnLst>
                                    <p:set>
                                      <p:cBhvr override="childStyle">
                                        <p:cTn dur="1" fill="hold" display="0" masterRel="nextClick" afterEffect="1"/>
                                        <p:tgtEl>
                                          <p:spTgt spid="118962"/>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1896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grpId="1" nodeType="clickEffect">
                                  <p:stCondLst>
                                    <p:cond delay="0"/>
                                  </p:stCondLst>
                                  <p:childTnLst>
                                    <p:animMotion origin="layout" path="M -3.33333E-6 0.0 L -0.22014 0.0 " pathEditMode="relative" rAng="0" ptsTypes="AA">
                                      <p:cBhvr>
                                        <p:cTn id="89" dur="2000" fill="hold"/>
                                        <p:tgtEl>
                                          <p:spTgt spid="118963"/>
                                        </p:tgtEl>
                                        <p:attrNameLst>
                                          <p:attrName>ppt_x</p:attrName>
                                          <p:attrName>ppt_y</p:attrName>
                                        </p:attrNameLst>
                                      </p:cBhvr>
                                      <p:rCtr x="-110" y="0"/>
                                    </p:animMotion>
                                  </p:childTnLst>
                                  <p:subTnLst>
                                    <p:set>
                                      <p:cBhvr override="childStyle">
                                        <p:cTn dur="1" fill="hold" display="0" masterRel="nextClick" afterEffect="1"/>
                                        <p:tgtEl>
                                          <p:spTgt spid="118963"/>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18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1" grpId="0"/>
      <p:bldP spid="118822" grpId="0" animBg="1"/>
      <p:bldP spid="118928" grpId="0" animBg="1"/>
      <p:bldP spid="118929" grpId="0" animBg="1"/>
      <p:bldP spid="118930" grpId="0" animBg="1"/>
      <p:bldP spid="118931" grpId="0" animBg="1"/>
      <p:bldP spid="118932" grpId="0" animBg="1"/>
      <p:bldP spid="118933" grpId="0" animBg="1"/>
      <p:bldP spid="118934" grpId="0" animBg="1"/>
      <p:bldP spid="118935" grpId="0" animBg="1"/>
      <p:bldP spid="118936" grpId="0" animBg="1"/>
      <p:bldP spid="118937" grpId="0" animBg="1"/>
      <p:bldP spid="118960" grpId="0" animBg="1"/>
      <p:bldP spid="118962" grpId="0" animBg="1"/>
      <p:bldP spid="118962" grpId="1" animBg="1"/>
      <p:bldP spid="118962" grpId="2" animBg="1"/>
      <p:bldP spid="118963" grpId="0" animBg="1"/>
      <p:bldP spid="11896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4073525" y="3213100"/>
            <a:ext cx="530225" cy="385763"/>
            <a:chOff x="343" y="474"/>
            <a:chExt cx="4770" cy="3476"/>
          </a:xfrm>
        </p:grpSpPr>
        <p:grpSp>
          <p:nvGrpSpPr>
            <p:cNvPr id="20618" name="Group 3"/>
            <p:cNvGrpSpPr>
              <a:grpSpLocks/>
            </p:cNvGrpSpPr>
            <p:nvPr/>
          </p:nvGrpSpPr>
          <p:grpSpPr bwMode="auto">
            <a:xfrm>
              <a:off x="343" y="474"/>
              <a:ext cx="4770" cy="3476"/>
              <a:chOff x="343" y="474"/>
              <a:chExt cx="4770" cy="3476"/>
            </a:xfrm>
          </p:grpSpPr>
          <p:pic>
            <p:nvPicPr>
              <p:cNvPr id="20621" name="Picture 4"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solidFill>
                <a:srgbClr val="00A400"/>
              </a:solidFill>
              <a:ln w="9525">
                <a:noFill/>
                <a:miter lim="800000"/>
                <a:headEnd/>
                <a:tailEnd/>
              </a:ln>
            </p:spPr>
          </p:pic>
          <p:grpSp>
            <p:nvGrpSpPr>
              <p:cNvPr id="20622" name="Group 5"/>
              <p:cNvGrpSpPr>
                <a:grpSpLocks/>
              </p:cNvGrpSpPr>
              <p:nvPr/>
            </p:nvGrpSpPr>
            <p:grpSpPr bwMode="auto">
              <a:xfrm>
                <a:off x="345" y="2840"/>
                <a:ext cx="560" cy="589"/>
                <a:chOff x="355" y="981"/>
                <a:chExt cx="560" cy="589"/>
              </a:xfrm>
            </p:grpSpPr>
            <p:sp>
              <p:nvSpPr>
                <p:cNvPr id="20638" name="Line 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639" name="Line 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640" name="Line 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641" name="Line 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642" name="Line 1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643" name="Line 1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644" name="Line 1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645" name="Line 1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646" name="Line 1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647" name="Line 1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648" name="Line 1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649" name="Line 1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650" name="Line 1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651" name="Line 1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20623" name="Group 20"/>
              <p:cNvGrpSpPr>
                <a:grpSpLocks/>
              </p:cNvGrpSpPr>
              <p:nvPr/>
            </p:nvGrpSpPr>
            <p:grpSpPr bwMode="auto">
              <a:xfrm>
                <a:off x="343" y="981"/>
                <a:ext cx="560" cy="589"/>
                <a:chOff x="355" y="981"/>
                <a:chExt cx="560" cy="589"/>
              </a:xfrm>
            </p:grpSpPr>
            <p:sp>
              <p:nvSpPr>
                <p:cNvPr id="20624" name="Line 2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625" name="Line 2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626" name="Line 2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627" name="Line 2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628" name="Line 2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629" name="Line 2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630" name="Line 2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631" name="Line 2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632" name="Line 2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633" name="Line 3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634" name="Line 3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635" name="Line 3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636" name="Line 3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637" name="Line 3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20619" name="Rectangle 35"/>
            <p:cNvSpPr>
              <a:spLocks noChangeArrowheads="1"/>
            </p:cNvSpPr>
            <p:nvPr/>
          </p:nvSpPr>
          <p:spPr bwMode="auto">
            <a:xfrm>
              <a:off x="1444" y="1027"/>
              <a:ext cx="1369" cy="392"/>
            </a:xfrm>
            <a:prstGeom prst="rect">
              <a:avLst/>
            </a:prstGeom>
            <a:solidFill>
              <a:srgbClr val="00A400"/>
            </a:solidFill>
            <a:ln w="9525">
              <a:noFill/>
              <a:miter lim="800000"/>
              <a:headEnd/>
              <a:tailEnd/>
            </a:ln>
          </p:spPr>
          <p:txBody>
            <a:bodyPr wrap="none" anchor="ctr"/>
            <a:lstStyle/>
            <a:p>
              <a:endParaRPr lang="es-ES_tradnl">
                <a:solidFill>
                  <a:srgbClr val="000000"/>
                </a:solidFill>
              </a:endParaRPr>
            </a:p>
          </p:txBody>
        </p:sp>
        <p:sp>
          <p:nvSpPr>
            <p:cNvPr id="20620" name="Rectangle 36"/>
            <p:cNvSpPr>
              <a:spLocks noChangeArrowheads="1"/>
            </p:cNvSpPr>
            <p:nvPr/>
          </p:nvSpPr>
          <p:spPr bwMode="auto">
            <a:xfrm>
              <a:off x="1444" y="2977"/>
              <a:ext cx="1369" cy="392"/>
            </a:xfrm>
            <a:prstGeom prst="rect">
              <a:avLst/>
            </a:prstGeom>
            <a:solidFill>
              <a:srgbClr val="00A400"/>
            </a:solidFill>
            <a:ln w="9525">
              <a:noFill/>
              <a:miter lim="800000"/>
              <a:headEnd/>
              <a:tailEnd/>
            </a:ln>
          </p:spPr>
          <p:txBody>
            <a:bodyPr wrap="none" anchor="ctr"/>
            <a:lstStyle/>
            <a:p>
              <a:endParaRPr lang="es-ES_tradnl">
                <a:solidFill>
                  <a:srgbClr val="000000"/>
                </a:solidFill>
              </a:endParaRPr>
            </a:p>
          </p:txBody>
        </p:sp>
      </p:grpSp>
      <p:grpSp>
        <p:nvGrpSpPr>
          <p:cNvPr id="6" name="Group 37"/>
          <p:cNvGrpSpPr>
            <a:grpSpLocks/>
          </p:cNvGrpSpPr>
          <p:nvPr/>
        </p:nvGrpSpPr>
        <p:grpSpPr bwMode="auto">
          <a:xfrm flipH="1">
            <a:off x="4648200" y="3213100"/>
            <a:ext cx="530225" cy="385763"/>
            <a:chOff x="343" y="474"/>
            <a:chExt cx="4770" cy="3476"/>
          </a:xfrm>
        </p:grpSpPr>
        <p:grpSp>
          <p:nvGrpSpPr>
            <p:cNvPr id="20584" name="Group 38"/>
            <p:cNvGrpSpPr>
              <a:grpSpLocks/>
            </p:cNvGrpSpPr>
            <p:nvPr/>
          </p:nvGrpSpPr>
          <p:grpSpPr bwMode="auto">
            <a:xfrm>
              <a:off x="343" y="474"/>
              <a:ext cx="4770" cy="3476"/>
              <a:chOff x="343" y="474"/>
              <a:chExt cx="4770" cy="3476"/>
            </a:xfrm>
          </p:grpSpPr>
          <p:pic>
            <p:nvPicPr>
              <p:cNvPr id="20587" name="Picture 39"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solidFill>
                <a:srgbClr val="742700"/>
              </a:solidFill>
              <a:ln w="9525">
                <a:noFill/>
                <a:miter lim="800000"/>
                <a:headEnd/>
                <a:tailEnd/>
              </a:ln>
            </p:spPr>
          </p:pic>
          <p:grpSp>
            <p:nvGrpSpPr>
              <p:cNvPr id="20588" name="Group 40"/>
              <p:cNvGrpSpPr>
                <a:grpSpLocks/>
              </p:cNvGrpSpPr>
              <p:nvPr/>
            </p:nvGrpSpPr>
            <p:grpSpPr bwMode="auto">
              <a:xfrm>
                <a:off x="345" y="2840"/>
                <a:ext cx="560" cy="589"/>
                <a:chOff x="355" y="981"/>
                <a:chExt cx="560" cy="589"/>
              </a:xfrm>
            </p:grpSpPr>
            <p:sp>
              <p:nvSpPr>
                <p:cNvPr id="20604" name="Line 4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605" name="Line 4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606" name="Line 4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607" name="Line 4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608" name="Line 4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609" name="Line 4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610" name="Line 4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611" name="Line 4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612" name="Line 4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613" name="Line 5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614" name="Line 5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615" name="Line 5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616" name="Line 5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617" name="Line 5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20589" name="Group 55"/>
              <p:cNvGrpSpPr>
                <a:grpSpLocks/>
              </p:cNvGrpSpPr>
              <p:nvPr/>
            </p:nvGrpSpPr>
            <p:grpSpPr bwMode="auto">
              <a:xfrm>
                <a:off x="343" y="981"/>
                <a:ext cx="560" cy="589"/>
                <a:chOff x="355" y="981"/>
                <a:chExt cx="560" cy="589"/>
              </a:xfrm>
            </p:grpSpPr>
            <p:sp>
              <p:nvSpPr>
                <p:cNvPr id="20590" name="Line 5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591" name="Line 5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592" name="Line 5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593" name="Line 5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594" name="Line 6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595" name="Line 6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596" name="Line 6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597" name="Line 6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598" name="Line 6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599" name="Line 6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600" name="Line 6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601" name="Line 6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602" name="Line 6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603" name="Line 6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20585" name="Rectangle 70"/>
            <p:cNvSpPr>
              <a:spLocks noChangeArrowheads="1"/>
            </p:cNvSpPr>
            <p:nvPr/>
          </p:nvSpPr>
          <p:spPr bwMode="auto">
            <a:xfrm>
              <a:off x="1444" y="1027"/>
              <a:ext cx="1369" cy="392"/>
            </a:xfrm>
            <a:prstGeom prst="rect">
              <a:avLst/>
            </a:prstGeom>
            <a:solidFill>
              <a:srgbClr val="742700"/>
            </a:solidFill>
            <a:ln w="9525">
              <a:noFill/>
              <a:miter lim="800000"/>
              <a:headEnd/>
              <a:tailEnd/>
            </a:ln>
          </p:spPr>
          <p:txBody>
            <a:bodyPr wrap="none" anchor="ctr"/>
            <a:lstStyle/>
            <a:p>
              <a:endParaRPr lang="es-ES_tradnl">
                <a:solidFill>
                  <a:srgbClr val="000000"/>
                </a:solidFill>
              </a:endParaRPr>
            </a:p>
          </p:txBody>
        </p:sp>
        <p:sp>
          <p:nvSpPr>
            <p:cNvPr id="20586" name="Rectangle 71"/>
            <p:cNvSpPr>
              <a:spLocks noChangeArrowheads="1"/>
            </p:cNvSpPr>
            <p:nvPr/>
          </p:nvSpPr>
          <p:spPr bwMode="auto">
            <a:xfrm>
              <a:off x="1444" y="2977"/>
              <a:ext cx="1369" cy="392"/>
            </a:xfrm>
            <a:prstGeom prst="rect">
              <a:avLst/>
            </a:prstGeom>
            <a:solidFill>
              <a:srgbClr val="742700"/>
            </a:solidFill>
            <a:ln w="9525">
              <a:noFill/>
              <a:miter lim="800000"/>
              <a:headEnd/>
              <a:tailEnd/>
            </a:ln>
          </p:spPr>
          <p:txBody>
            <a:bodyPr wrap="none" anchor="ctr"/>
            <a:lstStyle/>
            <a:p>
              <a:endParaRPr lang="es-ES_tradnl">
                <a:solidFill>
                  <a:srgbClr val="000000"/>
                </a:solidFill>
              </a:endParaRPr>
            </a:p>
          </p:txBody>
        </p:sp>
      </p:grpSp>
      <p:grpSp>
        <p:nvGrpSpPr>
          <p:cNvPr id="10" name="Group 72"/>
          <p:cNvGrpSpPr>
            <a:grpSpLocks/>
          </p:cNvGrpSpPr>
          <p:nvPr/>
        </p:nvGrpSpPr>
        <p:grpSpPr bwMode="auto">
          <a:xfrm flipH="1">
            <a:off x="5224463" y="3213100"/>
            <a:ext cx="530225" cy="385763"/>
            <a:chOff x="343" y="474"/>
            <a:chExt cx="4770" cy="3476"/>
          </a:xfrm>
        </p:grpSpPr>
        <p:grpSp>
          <p:nvGrpSpPr>
            <p:cNvPr id="20550" name="Group 73"/>
            <p:cNvGrpSpPr>
              <a:grpSpLocks/>
            </p:cNvGrpSpPr>
            <p:nvPr/>
          </p:nvGrpSpPr>
          <p:grpSpPr bwMode="auto">
            <a:xfrm>
              <a:off x="343" y="474"/>
              <a:ext cx="4770" cy="3476"/>
              <a:chOff x="343" y="474"/>
              <a:chExt cx="4770" cy="3476"/>
            </a:xfrm>
          </p:grpSpPr>
          <p:pic>
            <p:nvPicPr>
              <p:cNvPr id="20553" name="Picture 74"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solidFill>
                <a:schemeClr val="tx1"/>
              </a:solidFill>
              <a:ln w="9525">
                <a:noFill/>
                <a:miter lim="800000"/>
                <a:headEnd/>
                <a:tailEnd/>
              </a:ln>
            </p:spPr>
          </p:pic>
          <p:grpSp>
            <p:nvGrpSpPr>
              <p:cNvPr id="20554" name="Group 75"/>
              <p:cNvGrpSpPr>
                <a:grpSpLocks/>
              </p:cNvGrpSpPr>
              <p:nvPr/>
            </p:nvGrpSpPr>
            <p:grpSpPr bwMode="auto">
              <a:xfrm>
                <a:off x="345" y="2840"/>
                <a:ext cx="560" cy="589"/>
                <a:chOff x="355" y="981"/>
                <a:chExt cx="560" cy="589"/>
              </a:xfrm>
            </p:grpSpPr>
            <p:sp>
              <p:nvSpPr>
                <p:cNvPr id="20570" name="Line 7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571" name="Line 7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572" name="Line 7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573" name="Line 7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574" name="Line 8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575" name="Line 8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576" name="Line 8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577" name="Line 8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578" name="Line 8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579" name="Line 8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580" name="Line 8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581" name="Line 8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582" name="Line 8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583" name="Line 8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20555" name="Group 90"/>
              <p:cNvGrpSpPr>
                <a:grpSpLocks/>
              </p:cNvGrpSpPr>
              <p:nvPr/>
            </p:nvGrpSpPr>
            <p:grpSpPr bwMode="auto">
              <a:xfrm>
                <a:off x="343" y="981"/>
                <a:ext cx="560" cy="589"/>
                <a:chOff x="355" y="981"/>
                <a:chExt cx="560" cy="589"/>
              </a:xfrm>
            </p:grpSpPr>
            <p:sp>
              <p:nvSpPr>
                <p:cNvPr id="20556" name="Line 9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557" name="Line 9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558" name="Line 9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559" name="Line 9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560" name="Line 9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561" name="Line 9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562" name="Line 9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563" name="Line 9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564" name="Line 9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565" name="Line 10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566" name="Line 10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567" name="Line 10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568" name="Line 10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569" name="Line 10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20551" name="Rectangle 105"/>
            <p:cNvSpPr>
              <a:spLocks noChangeArrowheads="1"/>
            </p:cNvSpPr>
            <p:nvPr/>
          </p:nvSpPr>
          <p:spPr bwMode="auto">
            <a:xfrm>
              <a:off x="1444" y="1027"/>
              <a:ext cx="1369" cy="392"/>
            </a:xfrm>
            <a:prstGeom prst="rect">
              <a:avLst/>
            </a:prstGeom>
            <a:solidFill>
              <a:schemeClr val="tx1"/>
            </a:solidFill>
            <a:ln w="9525">
              <a:noFill/>
              <a:miter lim="800000"/>
              <a:headEnd/>
              <a:tailEnd/>
            </a:ln>
          </p:spPr>
          <p:txBody>
            <a:bodyPr wrap="none" anchor="ctr"/>
            <a:lstStyle/>
            <a:p>
              <a:endParaRPr lang="es-ES_tradnl">
                <a:solidFill>
                  <a:srgbClr val="000000"/>
                </a:solidFill>
              </a:endParaRPr>
            </a:p>
          </p:txBody>
        </p:sp>
        <p:sp>
          <p:nvSpPr>
            <p:cNvPr id="20552" name="Rectangle 106"/>
            <p:cNvSpPr>
              <a:spLocks noChangeArrowheads="1"/>
            </p:cNvSpPr>
            <p:nvPr/>
          </p:nvSpPr>
          <p:spPr bwMode="auto">
            <a:xfrm>
              <a:off x="1444" y="2977"/>
              <a:ext cx="1369" cy="392"/>
            </a:xfrm>
            <a:prstGeom prst="rect">
              <a:avLst/>
            </a:prstGeom>
            <a:solidFill>
              <a:schemeClr val="tx1"/>
            </a:solidFill>
            <a:ln w="9525">
              <a:noFill/>
              <a:miter lim="800000"/>
              <a:headEnd/>
              <a:tailEnd/>
            </a:ln>
          </p:spPr>
          <p:txBody>
            <a:bodyPr wrap="none" anchor="ctr"/>
            <a:lstStyle/>
            <a:p>
              <a:endParaRPr lang="es-ES_tradnl">
                <a:solidFill>
                  <a:srgbClr val="000000"/>
                </a:solidFill>
              </a:endParaRPr>
            </a:p>
          </p:txBody>
        </p:sp>
      </p:grpSp>
      <p:grpSp>
        <p:nvGrpSpPr>
          <p:cNvPr id="14" name="Group 107"/>
          <p:cNvGrpSpPr>
            <a:grpSpLocks/>
          </p:cNvGrpSpPr>
          <p:nvPr/>
        </p:nvGrpSpPr>
        <p:grpSpPr bwMode="auto">
          <a:xfrm>
            <a:off x="5800725" y="3213100"/>
            <a:ext cx="530225" cy="385763"/>
            <a:chOff x="2180" y="2024"/>
            <a:chExt cx="334" cy="243"/>
          </a:xfrm>
        </p:grpSpPr>
        <p:grpSp>
          <p:nvGrpSpPr>
            <p:cNvPr id="20516" name="Group 108"/>
            <p:cNvGrpSpPr>
              <a:grpSpLocks/>
            </p:cNvGrpSpPr>
            <p:nvPr/>
          </p:nvGrpSpPr>
          <p:grpSpPr bwMode="auto">
            <a:xfrm flipH="1">
              <a:off x="2180" y="2024"/>
              <a:ext cx="334" cy="243"/>
              <a:chOff x="343" y="474"/>
              <a:chExt cx="4770" cy="3476"/>
            </a:xfrm>
          </p:grpSpPr>
          <p:pic>
            <p:nvPicPr>
              <p:cNvPr id="20519" name="Picture 109" descr="cohete"/>
              <p:cNvPicPr>
                <a:picLocks noChangeAspect="1" noChangeArrowheads="1"/>
              </p:cNvPicPr>
              <p:nvPr/>
            </p:nvPicPr>
            <p:blipFill>
              <a:blip r:embed="rId3" cstate="print"/>
              <a:srcRect l="5038" t="12207" r="37161" b="31218"/>
              <a:stretch>
                <a:fillRect/>
              </a:stretch>
            </p:blipFill>
            <p:spPr bwMode="auto">
              <a:xfrm>
                <a:off x="674" y="474"/>
                <a:ext cx="4439" cy="3476"/>
              </a:xfrm>
              <a:prstGeom prst="rect">
                <a:avLst/>
              </a:prstGeom>
              <a:solidFill>
                <a:srgbClr val="FF3300"/>
              </a:solidFill>
              <a:ln w="9525">
                <a:noFill/>
                <a:miter lim="800000"/>
                <a:headEnd/>
                <a:tailEnd/>
              </a:ln>
            </p:spPr>
          </p:pic>
          <p:grpSp>
            <p:nvGrpSpPr>
              <p:cNvPr id="20520" name="Group 110"/>
              <p:cNvGrpSpPr>
                <a:grpSpLocks/>
              </p:cNvGrpSpPr>
              <p:nvPr/>
            </p:nvGrpSpPr>
            <p:grpSpPr bwMode="auto">
              <a:xfrm>
                <a:off x="345" y="2840"/>
                <a:ext cx="560" cy="589"/>
                <a:chOff x="355" y="981"/>
                <a:chExt cx="560" cy="589"/>
              </a:xfrm>
            </p:grpSpPr>
            <p:sp>
              <p:nvSpPr>
                <p:cNvPr id="20536" name="Line 111"/>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537" name="Line 112"/>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538" name="Line 113"/>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539" name="Line 114"/>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540" name="Line 115"/>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541" name="Line 116"/>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542" name="Line 117"/>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543" name="Line 118"/>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544" name="Line 119"/>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545" name="Line 120"/>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546" name="Line 121"/>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547" name="Line 122"/>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548" name="Line 123"/>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549" name="Line 124"/>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20521" name="Group 125"/>
              <p:cNvGrpSpPr>
                <a:grpSpLocks/>
              </p:cNvGrpSpPr>
              <p:nvPr/>
            </p:nvGrpSpPr>
            <p:grpSpPr bwMode="auto">
              <a:xfrm>
                <a:off x="343" y="981"/>
                <a:ext cx="560" cy="589"/>
                <a:chOff x="355" y="981"/>
                <a:chExt cx="560" cy="589"/>
              </a:xfrm>
            </p:grpSpPr>
            <p:sp>
              <p:nvSpPr>
                <p:cNvPr id="20522" name="Line 126"/>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0523" name="Line 127"/>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0524" name="Line 128"/>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0525" name="Line 129"/>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0526" name="Line 130"/>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0527" name="Line 131"/>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0528" name="Line 132"/>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0529" name="Line 133"/>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0530" name="Line 134"/>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0531" name="Line 135"/>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0532" name="Line 136"/>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0533" name="Line 137"/>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0534" name="Line 138"/>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0535" name="Line 139"/>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sp>
          <p:nvSpPr>
            <p:cNvPr id="20517" name="Rectangle 140"/>
            <p:cNvSpPr>
              <a:spLocks noChangeArrowheads="1"/>
            </p:cNvSpPr>
            <p:nvPr/>
          </p:nvSpPr>
          <p:spPr bwMode="auto">
            <a:xfrm flipH="1">
              <a:off x="2341" y="2063"/>
              <a:ext cx="96" cy="27"/>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sp>
          <p:nvSpPr>
            <p:cNvPr id="20518" name="Rectangle 141"/>
            <p:cNvSpPr>
              <a:spLocks noChangeArrowheads="1"/>
            </p:cNvSpPr>
            <p:nvPr/>
          </p:nvSpPr>
          <p:spPr bwMode="auto">
            <a:xfrm flipH="1">
              <a:off x="2341" y="2199"/>
              <a:ext cx="96" cy="27"/>
            </a:xfrm>
            <a:prstGeom prst="rect">
              <a:avLst/>
            </a:prstGeom>
            <a:solidFill>
              <a:srgbClr val="FF3300"/>
            </a:solidFill>
            <a:ln w="9525">
              <a:noFill/>
              <a:miter lim="800000"/>
              <a:headEnd/>
              <a:tailEnd/>
            </a:ln>
          </p:spPr>
          <p:txBody>
            <a:bodyPr wrap="none" anchor="ctr"/>
            <a:lstStyle/>
            <a:p>
              <a:endParaRPr lang="es-ES_tradnl">
                <a:solidFill>
                  <a:srgbClr val="000000"/>
                </a:solidFill>
              </a:endParaRPr>
            </a:p>
          </p:txBody>
        </p:sp>
      </p:grpSp>
      <p:sp>
        <p:nvSpPr>
          <p:cNvPr id="119950" name="Oval 142"/>
          <p:cNvSpPr>
            <a:spLocks noChangeArrowheads="1"/>
          </p:cNvSpPr>
          <p:nvPr/>
        </p:nvSpPr>
        <p:spPr bwMode="auto">
          <a:xfrm flipH="1">
            <a:off x="1795463" y="-171450"/>
            <a:ext cx="7200900" cy="720090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9951" name="Oval 143"/>
          <p:cNvSpPr>
            <a:spLocks noChangeArrowheads="1"/>
          </p:cNvSpPr>
          <p:nvPr/>
        </p:nvSpPr>
        <p:spPr bwMode="auto">
          <a:xfrm flipH="1">
            <a:off x="2660650" y="1255713"/>
            <a:ext cx="4318000" cy="4318000"/>
          </a:xfrm>
          <a:prstGeom prst="ellipse">
            <a:avLst/>
          </a:prstGeom>
          <a:noFill/>
          <a:ln w="19050">
            <a:solidFill>
              <a:srgbClr val="742700"/>
            </a:solidFill>
            <a:round/>
            <a:headEnd/>
            <a:tailEnd/>
          </a:ln>
        </p:spPr>
        <p:txBody>
          <a:bodyPr wrap="none" anchor="ctr"/>
          <a:lstStyle/>
          <a:p>
            <a:endParaRPr lang="es-ES_tradnl">
              <a:solidFill>
                <a:srgbClr val="000000"/>
              </a:solidFill>
            </a:endParaRPr>
          </a:p>
        </p:txBody>
      </p:sp>
      <p:sp>
        <p:nvSpPr>
          <p:cNvPr id="119952" name="Oval 144"/>
          <p:cNvSpPr>
            <a:spLocks noChangeArrowheads="1"/>
          </p:cNvSpPr>
          <p:nvPr/>
        </p:nvSpPr>
        <p:spPr bwMode="auto">
          <a:xfrm flipH="1">
            <a:off x="3524250" y="2708275"/>
            <a:ext cx="1438275" cy="1438275"/>
          </a:xfrm>
          <a:prstGeom prst="ellipse">
            <a:avLst/>
          </a:prstGeom>
          <a:noFill/>
          <a:ln w="19050">
            <a:solidFill>
              <a:srgbClr val="00A400"/>
            </a:solidFill>
            <a:round/>
            <a:headEnd/>
            <a:tailEnd/>
          </a:ln>
        </p:spPr>
        <p:txBody>
          <a:bodyPr wrap="none" anchor="ctr"/>
          <a:lstStyle/>
          <a:p>
            <a:endParaRPr lang="es-ES_tradnl">
              <a:solidFill>
                <a:srgbClr val="000000"/>
              </a:solidFill>
            </a:endParaRPr>
          </a:p>
        </p:txBody>
      </p:sp>
      <p:sp>
        <p:nvSpPr>
          <p:cNvPr id="119953" name="Oval 145"/>
          <p:cNvSpPr>
            <a:spLocks noChangeArrowheads="1"/>
          </p:cNvSpPr>
          <p:nvPr/>
        </p:nvSpPr>
        <p:spPr bwMode="auto">
          <a:xfrm flipH="1">
            <a:off x="930275" y="-1611313"/>
            <a:ext cx="10080625" cy="10080626"/>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19954" name="Oval 146"/>
          <p:cNvSpPr>
            <a:spLocks noChangeArrowheads="1"/>
          </p:cNvSpPr>
          <p:nvPr/>
        </p:nvSpPr>
        <p:spPr bwMode="auto">
          <a:xfrm flipH="1">
            <a:off x="5251450" y="2709863"/>
            <a:ext cx="1438275" cy="1438275"/>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19955" name="Oval 147"/>
          <p:cNvSpPr>
            <a:spLocks noChangeArrowheads="1"/>
          </p:cNvSpPr>
          <p:nvPr/>
        </p:nvSpPr>
        <p:spPr bwMode="auto">
          <a:xfrm flipH="1">
            <a:off x="3810000" y="1268413"/>
            <a:ext cx="4321175" cy="4321175"/>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19956" name="Oval 148"/>
          <p:cNvSpPr>
            <a:spLocks noChangeArrowheads="1"/>
          </p:cNvSpPr>
          <p:nvPr/>
        </p:nvSpPr>
        <p:spPr bwMode="auto">
          <a:xfrm flipH="1">
            <a:off x="2370138" y="-171450"/>
            <a:ext cx="7200900" cy="7200900"/>
          </a:xfrm>
          <a:prstGeom prst="ellipse">
            <a:avLst/>
          </a:prstGeom>
          <a:noFill/>
          <a:ln w="19050">
            <a:solidFill>
              <a:srgbClr val="FF3300"/>
            </a:solidFill>
            <a:round/>
            <a:headEnd/>
            <a:tailEnd/>
          </a:ln>
        </p:spPr>
        <p:txBody>
          <a:bodyPr wrap="none" anchor="ctr"/>
          <a:lstStyle/>
          <a:p>
            <a:endParaRPr lang="es-ES_tradnl">
              <a:solidFill>
                <a:srgbClr val="000000"/>
              </a:solidFill>
            </a:endParaRPr>
          </a:p>
        </p:txBody>
      </p:sp>
      <p:sp>
        <p:nvSpPr>
          <p:cNvPr id="119957" name="Oval 149"/>
          <p:cNvSpPr>
            <a:spLocks noChangeArrowheads="1"/>
          </p:cNvSpPr>
          <p:nvPr/>
        </p:nvSpPr>
        <p:spPr bwMode="auto">
          <a:xfrm flipH="1">
            <a:off x="4675188" y="2708275"/>
            <a:ext cx="1441450" cy="1441450"/>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9958" name="Oval 150"/>
          <p:cNvSpPr>
            <a:spLocks noChangeArrowheads="1"/>
          </p:cNvSpPr>
          <p:nvPr/>
        </p:nvSpPr>
        <p:spPr bwMode="auto">
          <a:xfrm flipH="1">
            <a:off x="3233738" y="1268413"/>
            <a:ext cx="4321175" cy="4321175"/>
          </a:xfrm>
          <a:prstGeom prst="ellipse">
            <a:avLst/>
          </a:prstGeom>
          <a:noFill/>
          <a:ln w="19050">
            <a:solidFill>
              <a:schemeClr val="tx1"/>
            </a:solidFill>
            <a:round/>
            <a:headEnd/>
            <a:tailEnd/>
          </a:ln>
        </p:spPr>
        <p:txBody>
          <a:bodyPr wrap="none" anchor="ctr"/>
          <a:lstStyle/>
          <a:p>
            <a:endParaRPr lang="es-ES_tradnl">
              <a:solidFill>
                <a:srgbClr val="000000"/>
              </a:solidFill>
            </a:endParaRPr>
          </a:p>
        </p:txBody>
      </p:sp>
      <p:sp>
        <p:nvSpPr>
          <p:cNvPr id="119959" name="Oval 151"/>
          <p:cNvSpPr>
            <a:spLocks noChangeArrowheads="1"/>
          </p:cNvSpPr>
          <p:nvPr/>
        </p:nvSpPr>
        <p:spPr bwMode="auto">
          <a:xfrm flipH="1">
            <a:off x="4097338" y="2708275"/>
            <a:ext cx="1441450" cy="1441450"/>
          </a:xfrm>
          <a:prstGeom prst="ellipse">
            <a:avLst/>
          </a:prstGeom>
          <a:noFill/>
          <a:ln w="19050">
            <a:solidFill>
              <a:srgbClr val="742700"/>
            </a:solidFill>
            <a:round/>
            <a:headEnd/>
            <a:tailEnd/>
          </a:ln>
        </p:spPr>
        <p:txBody>
          <a:bodyPr wrap="none" anchor="ctr"/>
          <a:lstStyle/>
          <a:p>
            <a:endParaRPr lang="es-ES_tradnl">
              <a:solidFill>
                <a:srgbClr val="000000"/>
              </a:solidFill>
            </a:endParaRPr>
          </a:p>
        </p:txBody>
      </p:sp>
      <p:sp>
        <p:nvSpPr>
          <p:cNvPr id="119966" name="Text Box 158"/>
          <p:cNvSpPr txBox="1">
            <a:spLocks noChangeArrowheads="1"/>
          </p:cNvSpPr>
          <p:nvPr/>
        </p:nvSpPr>
        <p:spPr bwMode="auto">
          <a:xfrm>
            <a:off x="4948238" y="4224338"/>
            <a:ext cx="863600" cy="457200"/>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119967" name="Text Box 159"/>
          <p:cNvSpPr txBox="1">
            <a:spLocks noChangeArrowheads="1"/>
          </p:cNvSpPr>
          <p:nvPr/>
        </p:nvSpPr>
        <p:spPr bwMode="auto">
          <a:xfrm>
            <a:off x="3833813" y="1900238"/>
            <a:ext cx="1509712"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Emite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6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10 destellos/hora</a:t>
            </a:r>
          </a:p>
        </p:txBody>
      </p:sp>
      <p:sp>
        <p:nvSpPr>
          <p:cNvPr id="119984" name="Text Box 176"/>
          <p:cNvSpPr txBox="1">
            <a:spLocks noChangeArrowheads="1"/>
          </p:cNvSpPr>
          <p:nvPr/>
        </p:nvSpPr>
        <p:spPr bwMode="auto">
          <a:xfrm>
            <a:off x="287338" y="4926013"/>
            <a:ext cx="1597025" cy="762000"/>
          </a:xfrm>
          <a:prstGeom prst="rect">
            <a:avLst/>
          </a:prstGeom>
          <a:noFill/>
          <a:ln w="9525">
            <a:solidFill>
              <a:schemeClr val="tx1"/>
            </a:solidFill>
            <a:miter lim="800000"/>
            <a:headEnd/>
            <a:tailEnd/>
          </a:ln>
        </p:spPr>
        <p:txBody>
          <a:bodyPr>
            <a:spAutoFit/>
          </a:bodyPr>
          <a:lstStyle/>
          <a:p>
            <a:pPr algn="ctr">
              <a:lnSpc>
                <a:spcPct val="70000"/>
              </a:lnSpc>
              <a:spcBef>
                <a:spcPct val="50000"/>
              </a:spcBef>
            </a:pPr>
            <a:r>
              <a:rPr lang="es-ES" sz="1400" b="1">
                <a:solidFill>
                  <a:srgbClr val="000000"/>
                </a:solidFill>
                <a:latin typeface="Times New Roman" pitchFamily="18" charset="0"/>
                <a:cs typeface="Times New Roman" pitchFamily="18" charset="0"/>
              </a:rPr>
              <a:t>Recibe 1 destello</a:t>
            </a:r>
          </a:p>
          <a:p>
            <a:pPr algn="ctr">
              <a:lnSpc>
                <a:spcPct val="70000"/>
              </a:lnSpc>
              <a:spcBef>
                <a:spcPct val="50000"/>
              </a:spcBef>
            </a:pPr>
            <a:r>
              <a:rPr lang="es-ES" sz="1400" b="1">
                <a:solidFill>
                  <a:srgbClr val="000000"/>
                </a:solidFill>
                <a:latin typeface="Times New Roman" pitchFamily="18" charset="0"/>
                <a:cs typeface="Times New Roman" pitchFamily="18" charset="0"/>
              </a:rPr>
              <a:t>cada 3 minutos =</a:t>
            </a:r>
          </a:p>
          <a:p>
            <a:pPr algn="ctr">
              <a:lnSpc>
                <a:spcPct val="70000"/>
              </a:lnSpc>
              <a:spcBef>
                <a:spcPct val="50000"/>
              </a:spcBef>
            </a:pPr>
            <a:r>
              <a:rPr lang="es-ES" sz="1400" b="1">
                <a:solidFill>
                  <a:srgbClr val="000000"/>
                </a:solidFill>
                <a:latin typeface="Times New Roman" pitchFamily="18" charset="0"/>
                <a:cs typeface="Times New Roman" pitchFamily="18" charset="0"/>
              </a:rPr>
              <a:t>20 destellos/hora</a:t>
            </a:r>
          </a:p>
        </p:txBody>
      </p:sp>
      <p:sp>
        <p:nvSpPr>
          <p:cNvPr id="20500" name="Text Box 178"/>
          <p:cNvSpPr txBox="1">
            <a:spLocks noChangeArrowheads="1"/>
          </p:cNvSpPr>
          <p:nvPr/>
        </p:nvSpPr>
        <p:spPr bwMode="auto">
          <a:xfrm>
            <a:off x="3998913" y="365125"/>
            <a:ext cx="1303337" cy="579438"/>
          </a:xfrm>
          <a:prstGeom prst="rect">
            <a:avLst/>
          </a:prstGeom>
          <a:noFill/>
          <a:ln w="9525">
            <a:noFill/>
            <a:miter lim="800000"/>
            <a:headEnd/>
            <a:tailEnd/>
          </a:ln>
        </p:spPr>
        <p:txBody>
          <a:bodyPr>
            <a:spAutoFit/>
          </a:bodyPr>
          <a:lstStyle/>
          <a:p>
            <a:pPr>
              <a:spcBef>
                <a:spcPct val="50000"/>
              </a:spcBef>
            </a:pPr>
            <a:r>
              <a:rPr lang="es-ES" sz="3200">
                <a:solidFill>
                  <a:srgbClr val="000000"/>
                </a:solidFill>
              </a:rPr>
              <a:t>vuelta</a:t>
            </a:r>
          </a:p>
        </p:txBody>
      </p:sp>
      <p:grpSp>
        <p:nvGrpSpPr>
          <p:cNvPr id="18" name="Group 180"/>
          <p:cNvGrpSpPr>
            <a:grpSpLocks/>
          </p:cNvGrpSpPr>
          <p:nvPr/>
        </p:nvGrpSpPr>
        <p:grpSpPr bwMode="auto">
          <a:xfrm>
            <a:off x="-1514475" y="2173288"/>
            <a:ext cx="2695575" cy="2725737"/>
            <a:chOff x="-391" y="1369"/>
            <a:chExt cx="1698" cy="1717"/>
          </a:xfrm>
        </p:grpSpPr>
        <p:graphicFrame>
          <p:nvGraphicFramePr>
            <p:cNvPr id="20482" name="Object 2"/>
            <p:cNvGraphicFramePr>
              <a:graphicFrameLocks noChangeAspect="1"/>
            </p:cNvGraphicFramePr>
            <p:nvPr/>
          </p:nvGraphicFramePr>
          <p:xfrm>
            <a:off x="-391" y="1369"/>
            <a:ext cx="1542" cy="1542"/>
          </p:xfrm>
          <a:graphic>
            <a:graphicData uri="http://schemas.openxmlformats.org/presentationml/2006/ole">
              <p:oleObj spid="_x0000_s20482" name="Fotografía de Photo Editor" r:id="rId4" imgW="3048426" imgH="3048426" progId="">
                <p:embed/>
              </p:oleObj>
            </a:graphicData>
          </a:graphic>
        </p:graphicFrame>
        <p:sp>
          <p:nvSpPr>
            <p:cNvPr id="20502" name="Text Box 182"/>
            <p:cNvSpPr txBox="1">
              <a:spLocks noChangeArrowheads="1"/>
            </p:cNvSpPr>
            <p:nvPr/>
          </p:nvSpPr>
          <p:spPr bwMode="auto">
            <a:xfrm>
              <a:off x="677" y="2798"/>
              <a:ext cx="630" cy="288"/>
            </a:xfrm>
            <a:prstGeom prst="rect">
              <a:avLst/>
            </a:prstGeom>
            <a:no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v = 0</a:t>
              </a:r>
            </a:p>
          </p:txBody>
        </p:sp>
        <p:sp>
          <p:nvSpPr>
            <p:cNvPr id="20505" name="Text Box 195"/>
            <p:cNvSpPr txBox="1">
              <a:spLocks noChangeArrowheads="1"/>
            </p:cNvSpPr>
            <p:nvPr/>
          </p:nvSpPr>
          <p:spPr bwMode="auto">
            <a:xfrm>
              <a:off x="818" y="2264"/>
              <a:ext cx="385" cy="288"/>
            </a:xfrm>
            <a:prstGeom prst="rect">
              <a:avLst/>
            </a:prstGeom>
            <a:noFill/>
            <a:ln w="9525">
              <a:noFill/>
              <a:miter lim="800000"/>
              <a:headEnd/>
              <a:tailEnd/>
            </a:ln>
          </p:spPr>
          <p:txBody>
            <a:bodyPr>
              <a:spAutoFit/>
            </a:bodyPr>
            <a:lstStyle/>
            <a:p>
              <a:pPr>
                <a:spcBef>
                  <a:spcPct val="50000"/>
                </a:spcBef>
              </a:pPr>
              <a:r>
                <a:rPr lang="es-ES" sz="2400" b="1">
                  <a:solidFill>
                    <a:srgbClr val="FFFF00"/>
                  </a:solidFill>
                  <a:latin typeface="Times New Roman" pitchFamily="18" charset="0"/>
                </a:rPr>
                <a:t>O</a:t>
              </a:r>
            </a:p>
          </p:txBody>
        </p:sp>
      </p:grpSp>
      <p:grpSp>
        <p:nvGrpSpPr>
          <p:cNvPr id="172" name="8 Grupo"/>
          <p:cNvGrpSpPr>
            <a:grpSpLocks/>
          </p:cNvGrpSpPr>
          <p:nvPr/>
        </p:nvGrpSpPr>
        <p:grpSpPr bwMode="auto">
          <a:xfrm rot="20333962">
            <a:off x="495074" y="2947233"/>
            <a:ext cx="492605" cy="891075"/>
            <a:chOff x="3001841" y="1832625"/>
            <a:chExt cx="489148" cy="903288"/>
          </a:xfrm>
        </p:grpSpPr>
        <p:sp>
          <p:nvSpPr>
            <p:cNvPr id="173" name="172 Forma libre"/>
            <p:cNvSpPr/>
            <p:nvPr/>
          </p:nvSpPr>
          <p:spPr>
            <a:xfrm>
              <a:off x="3098717" y="1996138"/>
              <a:ext cx="317629" cy="557212"/>
            </a:xfrm>
            <a:custGeom>
              <a:avLst/>
              <a:gdLst>
                <a:gd name="connsiteX0" fmla="*/ 290513 w 319088"/>
                <a:gd name="connsiteY0" fmla="*/ 0 h 557212"/>
                <a:gd name="connsiteX1" fmla="*/ 245269 w 319088"/>
                <a:gd name="connsiteY1" fmla="*/ 69056 h 557212"/>
                <a:gd name="connsiteX2" fmla="*/ 185738 w 319088"/>
                <a:gd name="connsiteY2" fmla="*/ 128587 h 557212"/>
                <a:gd name="connsiteX3" fmla="*/ 116682 w 319088"/>
                <a:gd name="connsiteY3" fmla="*/ 176212 h 557212"/>
                <a:gd name="connsiteX4" fmla="*/ 26194 w 319088"/>
                <a:gd name="connsiteY4" fmla="*/ 214312 h 557212"/>
                <a:gd name="connsiteX5" fmla="*/ 0 w 319088"/>
                <a:gd name="connsiteY5" fmla="*/ 226218 h 557212"/>
                <a:gd name="connsiteX6" fmla="*/ 38100 w 319088"/>
                <a:gd name="connsiteY6" fmla="*/ 326231 h 557212"/>
                <a:gd name="connsiteX7" fmla="*/ 57150 w 319088"/>
                <a:gd name="connsiteY7" fmla="*/ 409575 h 557212"/>
                <a:gd name="connsiteX8" fmla="*/ 59532 w 319088"/>
                <a:gd name="connsiteY8" fmla="*/ 485775 h 557212"/>
                <a:gd name="connsiteX9" fmla="*/ 42863 w 319088"/>
                <a:gd name="connsiteY9" fmla="*/ 557212 h 557212"/>
                <a:gd name="connsiteX10" fmla="*/ 97632 w 319088"/>
                <a:gd name="connsiteY10" fmla="*/ 521493 h 557212"/>
                <a:gd name="connsiteX11" fmla="*/ 169069 w 319088"/>
                <a:gd name="connsiteY11" fmla="*/ 471487 h 557212"/>
                <a:gd name="connsiteX12" fmla="*/ 197644 w 319088"/>
                <a:gd name="connsiteY12" fmla="*/ 440531 h 557212"/>
                <a:gd name="connsiteX13" fmla="*/ 316707 w 319088"/>
                <a:gd name="connsiteY13" fmla="*/ 204787 h 557212"/>
                <a:gd name="connsiteX14" fmla="*/ 319088 w 319088"/>
                <a:gd name="connsiteY14" fmla="*/ 150018 h 557212"/>
                <a:gd name="connsiteX15" fmla="*/ 314325 w 319088"/>
                <a:gd name="connsiteY15" fmla="*/ 88106 h 557212"/>
                <a:gd name="connsiteX16" fmla="*/ 290513 w 319088"/>
                <a:gd name="connsiteY16"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088" h="557212">
                  <a:moveTo>
                    <a:pt x="290513" y="0"/>
                  </a:moveTo>
                  <a:lnTo>
                    <a:pt x="245269" y="69056"/>
                  </a:lnTo>
                  <a:lnTo>
                    <a:pt x="185738" y="128587"/>
                  </a:lnTo>
                  <a:lnTo>
                    <a:pt x="116682" y="176212"/>
                  </a:lnTo>
                  <a:lnTo>
                    <a:pt x="26194" y="214312"/>
                  </a:lnTo>
                  <a:lnTo>
                    <a:pt x="0" y="226218"/>
                  </a:lnTo>
                  <a:lnTo>
                    <a:pt x="38100" y="326231"/>
                  </a:lnTo>
                  <a:lnTo>
                    <a:pt x="57150" y="409575"/>
                  </a:lnTo>
                  <a:lnTo>
                    <a:pt x="59532" y="485775"/>
                  </a:lnTo>
                  <a:lnTo>
                    <a:pt x="42863" y="557212"/>
                  </a:lnTo>
                  <a:lnTo>
                    <a:pt x="97632" y="521493"/>
                  </a:lnTo>
                  <a:lnTo>
                    <a:pt x="169069" y="471487"/>
                  </a:lnTo>
                  <a:lnTo>
                    <a:pt x="197644" y="440531"/>
                  </a:lnTo>
                  <a:lnTo>
                    <a:pt x="316707" y="204787"/>
                  </a:lnTo>
                  <a:cubicBezTo>
                    <a:pt x="317501" y="186531"/>
                    <a:pt x="318294" y="168274"/>
                    <a:pt x="319088" y="150018"/>
                  </a:cubicBezTo>
                  <a:lnTo>
                    <a:pt x="314325" y="88106"/>
                  </a:lnTo>
                  <a:lnTo>
                    <a:pt x="2905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174" name="Group 2"/>
            <p:cNvGrpSpPr>
              <a:grpSpLocks/>
            </p:cNvGrpSpPr>
            <p:nvPr/>
          </p:nvGrpSpPr>
          <p:grpSpPr bwMode="auto">
            <a:xfrm rot="1390799">
              <a:off x="3001841" y="1832625"/>
              <a:ext cx="489148" cy="903288"/>
              <a:chOff x="1588" y="1253"/>
              <a:chExt cx="734" cy="1499"/>
            </a:xfrm>
          </p:grpSpPr>
          <p:sp>
            <p:nvSpPr>
              <p:cNvPr id="175" name="Freeform 3"/>
              <p:cNvSpPr>
                <a:spLocks/>
              </p:cNvSpPr>
              <p:nvPr/>
            </p:nvSpPr>
            <p:spPr bwMode="auto">
              <a:xfrm>
                <a:off x="1700" y="125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sp>
            <p:nvSpPr>
              <p:cNvPr id="176" name="Arc 4"/>
              <p:cNvSpPr>
                <a:spLocks/>
              </p:cNvSpPr>
              <p:nvPr/>
            </p:nvSpPr>
            <p:spPr bwMode="auto">
              <a:xfrm rot="2744521">
                <a:off x="1583" y="1624"/>
                <a:ext cx="743" cy="734"/>
              </a:xfrm>
              <a:custGeom>
                <a:avLst/>
                <a:gdLst>
                  <a:gd name="T0" fmla="*/ 0 w 21592"/>
                  <a:gd name="T1" fmla="*/ 0 h 21600"/>
                  <a:gd name="T2" fmla="*/ 26 w 21592"/>
                  <a:gd name="T3" fmla="*/ 24 h 21600"/>
                  <a:gd name="T4" fmla="*/ 0 w 21592"/>
                  <a:gd name="T5" fmla="*/ 25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endParaRPr lang="es-ES_tradnl"/>
              </a:p>
            </p:txBody>
          </p:sp>
          <p:sp>
            <p:nvSpPr>
              <p:cNvPr id="177"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a:p>
            </p:txBody>
          </p:sp>
          <p:sp>
            <p:nvSpPr>
              <p:cNvPr id="178"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a:p>
            </p:txBody>
          </p:sp>
          <p:sp>
            <p:nvSpPr>
              <p:cNvPr id="179" name="Freeform 7"/>
              <p:cNvSpPr>
                <a:spLocks/>
              </p:cNvSpPr>
              <p:nvPr/>
            </p:nvSpPr>
            <p:spPr bwMode="auto">
              <a:xfrm flipV="1">
                <a:off x="1700" y="2003"/>
                <a:ext cx="273" cy="749"/>
              </a:xfrm>
              <a:custGeom>
                <a:avLst/>
                <a:gdLst>
                  <a:gd name="T0" fmla="*/ 273 w 318"/>
                  <a:gd name="T1" fmla="*/ 0 h 726"/>
                  <a:gd name="T2" fmla="*/ 234 w 318"/>
                  <a:gd name="T3" fmla="*/ 375 h 726"/>
                  <a:gd name="T4" fmla="*/ 117 w 318"/>
                  <a:gd name="T5" fmla="*/ 608 h 726"/>
                  <a:gd name="T6" fmla="*/ 0 w 318"/>
                  <a:gd name="T7" fmla="*/ 749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9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966"/>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19954"/>
                                        </p:tgtEl>
                                        <p:attrNameLst>
                                          <p:attrName>style.visibility</p:attrName>
                                        </p:attrNameLst>
                                      </p:cBhvr>
                                      <p:to>
                                        <p:strVal val="visible"/>
                                      </p:to>
                                    </p:set>
                                    <p:animEffect transition="in" filter="fade">
                                      <p:cBhvr>
                                        <p:cTn id="19" dur="2000"/>
                                        <p:tgtEl>
                                          <p:spTgt spid="119954"/>
                                        </p:tgtEl>
                                      </p:cBhvr>
                                    </p:animEffect>
                                  </p:childTnLst>
                                  <p:subTnLst>
                                    <p:set>
                                      <p:cBhvr override="childStyle">
                                        <p:cTn dur="1" fill="hold" display="0" masterRel="sameClick" afterEffect="1">
                                          <p:stCondLst>
                                            <p:cond evt="end" delay="0">
                                              <p:tn val="17"/>
                                            </p:cond>
                                          </p:stCondLst>
                                        </p:cTn>
                                        <p:tgtEl>
                                          <p:spTgt spid="119954"/>
                                        </p:tgtEl>
                                        <p:attrNameLst>
                                          <p:attrName>style.visibility</p:attrName>
                                        </p:attrNameLst>
                                      </p:cBhvr>
                                      <p:to>
                                        <p:strVal val="hidden"/>
                                      </p:to>
                                    </p:set>
                                  </p:subTnLst>
                                </p:cTn>
                              </p:par>
                            </p:childTnLst>
                          </p:cTn>
                        </p:par>
                        <p:par>
                          <p:cTn id="20" fill="hold">
                            <p:stCondLst>
                              <p:cond delay="2000"/>
                            </p:stCondLst>
                            <p:childTnLst>
                              <p:par>
                                <p:cTn id="21" presetID="9" presetClass="emph" presetSubtype="0" nodeType="afterEffect">
                                  <p:stCondLst>
                                    <p:cond delay="0"/>
                                  </p:stCondLst>
                                  <p:childTnLst>
                                    <p:set>
                                      <p:cBhvr rctx="PPT">
                                        <p:cTn id="22" dur="indefinite"/>
                                        <p:tgtEl>
                                          <p:spTgt spid="14"/>
                                        </p:tgtEl>
                                        <p:attrNameLst>
                                          <p:attrName>style.opacity</p:attrName>
                                        </p:attrNameLst>
                                      </p:cBhvr>
                                      <p:to>
                                        <p:strVal val="0.25"/>
                                      </p:to>
                                    </p:set>
                                    <p:animEffect filter="image" prLst="opacity: 0.25">
                                      <p:cBhvr rctx="IE">
                                        <p:cTn id="23" dur="indefinite"/>
                                        <p:tgtEl>
                                          <p:spTgt spid="14"/>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19957"/>
                                        </p:tgtEl>
                                        <p:attrNameLst>
                                          <p:attrName>style.visibility</p:attrName>
                                        </p:attrNameLst>
                                      </p:cBhvr>
                                      <p:to>
                                        <p:strVal val="visible"/>
                                      </p:to>
                                    </p:set>
                                    <p:animEffect transition="in" filter="fade">
                                      <p:cBhvr>
                                        <p:cTn id="29" dur="2000"/>
                                        <p:tgtEl>
                                          <p:spTgt spid="119957"/>
                                        </p:tgtEl>
                                      </p:cBhvr>
                                    </p:animEffect>
                                  </p:childTnLst>
                                  <p:subTnLst>
                                    <p:set>
                                      <p:cBhvr override="childStyle">
                                        <p:cTn dur="1" fill="hold" display="0" masterRel="sameClick" afterEffect="1">
                                          <p:stCondLst>
                                            <p:cond evt="end" delay="0">
                                              <p:tn val="27"/>
                                            </p:cond>
                                          </p:stCondLst>
                                        </p:cTn>
                                        <p:tgtEl>
                                          <p:spTgt spid="119957"/>
                                        </p:tgtEl>
                                        <p:attrNameLst>
                                          <p:attrName>style.visibility</p:attrName>
                                        </p:attrNameLst>
                                      </p:cBhvr>
                                      <p:to>
                                        <p:strVal val="hidden"/>
                                      </p:to>
                                    </p:set>
                                  </p:subTnLst>
                                </p:cTn>
                              </p:par>
                              <p:par>
                                <p:cTn id="30" presetID="10" presetClass="entr" presetSubtype="0" fill="hold" grpId="0" nodeType="withEffect">
                                  <p:stCondLst>
                                    <p:cond delay="0"/>
                                  </p:stCondLst>
                                  <p:childTnLst>
                                    <p:set>
                                      <p:cBhvr>
                                        <p:cTn id="31" dur="1" fill="hold">
                                          <p:stCondLst>
                                            <p:cond delay="0"/>
                                          </p:stCondLst>
                                        </p:cTn>
                                        <p:tgtEl>
                                          <p:spTgt spid="119955"/>
                                        </p:tgtEl>
                                        <p:attrNameLst>
                                          <p:attrName>style.visibility</p:attrName>
                                        </p:attrNameLst>
                                      </p:cBhvr>
                                      <p:to>
                                        <p:strVal val="visible"/>
                                      </p:to>
                                    </p:set>
                                    <p:animEffect transition="in" filter="fade">
                                      <p:cBhvr>
                                        <p:cTn id="32" dur="2000"/>
                                        <p:tgtEl>
                                          <p:spTgt spid="119955"/>
                                        </p:tgtEl>
                                      </p:cBhvr>
                                    </p:animEffect>
                                  </p:childTnLst>
                                  <p:subTnLst>
                                    <p:set>
                                      <p:cBhvr override="childStyle">
                                        <p:cTn dur="1" fill="hold" display="0" masterRel="sameClick" afterEffect="1">
                                          <p:stCondLst>
                                            <p:cond evt="end" delay="0">
                                              <p:tn val="30"/>
                                            </p:cond>
                                          </p:stCondLst>
                                        </p:cTn>
                                        <p:tgtEl>
                                          <p:spTgt spid="119955"/>
                                        </p:tgtEl>
                                        <p:attrNameLst>
                                          <p:attrName>style.visibility</p:attrName>
                                        </p:attrNameLst>
                                      </p:cBhvr>
                                      <p:to>
                                        <p:strVal val="hidden"/>
                                      </p:to>
                                    </p:set>
                                  </p:subTnLst>
                                </p:cTn>
                              </p:par>
                            </p:childTnLst>
                          </p:cTn>
                        </p:par>
                        <p:par>
                          <p:cTn id="33" fill="hold">
                            <p:stCondLst>
                              <p:cond delay="4000"/>
                            </p:stCondLst>
                            <p:childTnLst>
                              <p:par>
                                <p:cTn id="34" presetID="9" presetClass="emph" presetSubtype="0" nodeType="afterEffect">
                                  <p:stCondLst>
                                    <p:cond delay="0"/>
                                  </p:stCondLst>
                                  <p:childTnLst>
                                    <p:set>
                                      <p:cBhvr rctx="PPT">
                                        <p:cTn id="35" dur="indefinite"/>
                                        <p:tgtEl>
                                          <p:spTgt spid="10"/>
                                        </p:tgtEl>
                                        <p:attrNameLst>
                                          <p:attrName>style.opacity</p:attrName>
                                        </p:attrNameLst>
                                      </p:cBhvr>
                                      <p:to>
                                        <p:strVal val="0.25"/>
                                      </p:to>
                                    </p:set>
                                    <p:animEffect filter="image" prLst="opacity: 0.25">
                                      <p:cBhvr rctx="IE">
                                        <p:cTn id="36" dur="indefinite"/>
                                        <p:tgtEl>
                                          <p:spTgt spid="10"/>
                                        </p:tgtEl>
                                      </p:cBhvr>
                                    </p:animEffec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119959"/>
                                        </p:tgtEl>
                                        <p:attrNameLst>
                                          <p:attrName>style.visibility</p:attrName>
                                        </p:attrNameLst>
                                      </p:cBhvr>
                                      <p:to>
                                        <p:strVal val="visible"/>
                                      </p:to>
                                    </p:set>
                                    <p:animEffect transition="in" filter="fade">
                                      <p:cBhvr>
                                        <p:cTn id="42" dur="2000"/>
                                        <p:tgtEl>
                                          <p:spTgt spid="119959"/>
                                        </p:tgtEl>
                                      </p:cBhvr>
                                    </p:animEffect>
                                  </p:childTnLst>
                                  <p:subTnLst>
                                    <p:set>
                                      <p:cBhvr override="childStyle">
                                        <p:cTn dur="1" fill="hold" display="0" masterRel="sameClick" afterEffect="1">
                                          <p:stCondLst>
                                            <p:cond evt="end" delay="0">
                                              <p:tn val="40"/>
                                            </p:cond>
                                          </p:stCondLst>
                                        </p:cTn>
                                        <p:tgtEl>
                                          <p:spTgt spid="119959"/>
                                        </p:tgtEl>
                                        <p:attrNameLst>
                                          <p:attrName>style.visibility</p:attrName>
                                        </p:attrNameLst>
                                      </p:cBhvr>
                                      <p:to>
                                        <p:strVal val="hidden"/>
                                      </p:to>
                                    </p:set>
                                  </p:subTnLst>
                                </p:cTn>
                              </p:par>
                              <p:par>
                                <p:cTn id="43" presetID="10" presetClass="entr" presetSubtype="0" fill="hold" grpId="0" nodeType="withEffect">
                                  <p:stCondLst>
                                    <p:cond delay="0"/>
                                  </p:stCondLst>
                                  <p:childTnLst>
                                    <p:set>
                                      <p:cBhvr>
                                        <p:cTn id="44" dur="1" fill="hold">
                                          <p:stCondLst>
                                            <p:cond delay="0"/>
                                          </p:stCondLst>
                                        </p:cTn>
                                        <p:tgtEl>
                                          <p:spTgt spid="119956"/>
                                        </p:tgtEl>
                                        <p:attrNameLst>
                                          <p:attrName>style.visibility</p:attrName>
                                        </p:attrNameLst>
                                      </p:cBhvr>
                                      <p:to>
                                        <p:strVal val="visible"/>
                                      </p:to>
                                    </p:set>
                                    <p:animEffect transition="in" filter="fade">
                                      <p:cBhvr>
                                        <p:cTn id="45" dur="2000"/>
                                        <p:tgtEl>
                                          <p:spTgt spid="119956"/>
                                        </p:tgtEl>
                                      </p:cBhvr>
                                    </p:animEffect>
                                  </p:childTnLst>
                                  <p:subTnLst>
                                    <p:set>
                                      <p:cBhvr override="childStyle">
                                        <p:cTn dur="1" fill="hold" display="0" masterRel="sameClick" afterEffect="1">
                                          <p:stCondLst>
                                            <p:cond evt="end" delay="0">
                                              <p:tn val="43"/>
                                            </p:cond>
                                          </p:stCondLst>
                                        </p:cTn>
                                        <p:tgtEl>
                                          <p:spTgt spid="119956"/>
                                        </p:tgtEl>
                                        <p:attrNameLst>
                                          <p:attrName>style.visibility</p:attrName>
                                        </p:attrNameLst>
                                      </p:cBhvr>
                                      <p:to>
                                        <p:strVal val="hidden"/>
                                      </p:to>
                                    </p:set>
                                  </p:subTnLst>
                                </p:cTn>
                              </p:par>
                              <p:par>
                                <p:cTn id="46" presetID="10" presetClass="entr" presetSubtype="0" fill="hold" grpId="0" nodeType="withEffect">
                                  <p:stCondLst>
                                    <p:cond delay="0"/>
                                  </p:stCondLst>
                                  <p:childTnLst>
                                    <p:set>
                                      <p:cBhvr>
                                        <p:cTn id="47" dur="1" fill="hold">
                                          <p:stCondLst>
                                            <p:cond delay="0"/>
                                          </p:stCondLst>
                                        </p:cTn>
                                        <p:tgtEl>
                                          <p:spTgt spid="119958"/>
                                        </p:tgtEl>
                                        <p:attrNameLst>
                                          <p:attrName>style.visibility</p:attrName>
                                        </p:attrNameLst>
                                      </p:cBhvr>
                                      <p:to>
                                        <p:strVal val="visible"/>
                                      </p:to>
                                    </p:set>
                                    <p:animEffect transition="in" filter="fade">
                                      <p:cBhvr>
                                        <p:cTn id="48" dur="2000"/>
                                        <p:tgtEl>
                                          <p:spTgt spid="119958"/>
                                        </p:tgtEl>
                                      </p:cBhvr>
                                    </p:animEffect>
                                  </p:childTnLst>
                                  <p:subTnLst>
                                    <p:set>
                                      <p:cBhvr override="childStyle">
                                        <p:cTn dur="1" fill="hold" display="0" masterRel="sameClick" afterEffect="1">
                                          <p:stCondLst>
                                            <p:cond evt="end" delay="0">
                                              <p:tn val="46"/>
                                            </p:cond>
                                          </p:stCondLst>
                                        </p:cTn>
                                        <p:tgtEl>
                                          <p:spTgt spid="119958"/>
                                        </p:tgtEl>
                                        <p:attrNameLst>
                                          <p:attrName>style.visibility</p:attrName>
                                        </p:attrNameLst>
                                      </p:cBhvr>
                                      <p:to>
                                        <p:strVal val="hidden"/>
                                      </p:to>
                                    </p:set>
                                  </p:subTnLst>
                                </p:cTn>
                              </p:par>
                            </p:childTnLst>
                          </p:cTn>
                        </p:par>
                        <p:par>
                          <p:cTn id="49" fill="hold">
                            <p:stCondLst>
                              <p:cond delay="6000"/>
                            </p:stCondLst>
                            <p:childTnLst>
                              <p:par>
                                <p:cTn id="50" presetID="1"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9" presetClass="emph" presetSubtype="0" nodeType="withEffect">
                                  <p:stCondLst>
                                    <p:cond delay="0"/>
                                  </p:stCondLst>
                                  <p:childTnLst>
                                    <p:set>
                                      <p:cBhvr rctx="PPT">
                                        <p:cTn id="53" dur="indefinite"/>
                                        <p:tgtEl>
                                          <p:spTgt spid="6"/>
                                        </p:tgtEl>
                                        <p:attrNameLst>
                                          <p:attrName>style.opacity</p:attrName>
                                        </p:attrNameLst>
                                      </p:cBhvr>
                                      <p:to>
                                        <p:strVal val="0.25"/>
                                      </p:to>
                                    </p:set>
                                    <p:animEffect filter="image" prLst="opacity: 0.25">
                                      <p:cBhvr rctx="IE">
                                        <p:cTn id="54" dur="indefinite"/>
                                        <p:tgtEl>
                                          <p:spTgt spid="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9952"/>
                                        </p:tgtEl>
                                        <p:attrNameLst>
                                          <p:attrName>style.visibility</p:attrName>
                                        </p:attrNameLst>
                                      </p:cBhvr>
                                      <p:to>
                                        <p:strVal val="visible"/>
                                      </p:to>
                                    </p:set>
                                    <p:animEffect transition="in" filter="fade">
                                      <p:cBhvr>
                                        <p:cTn id="57" dur="2000"/>
                                        <p:tgtEl>
                                          <p:spTgt spid="1199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9951"/>
                                        </p:tgtEl>
                                        <p:attrNameLst>
                                          <p:attrName>style.visibility</p:attrName>
                                        </p:attrNameLst>
                                      </p:cBhvr>
                                      <p:to>
                                        <p:strVal val="visible"/>
                                      </p:to>
                                    </p:set>
                                    <p:animEffect transition="in" filter="fade">
                                      <p:cBhvr>
                                        <p:cTn id="60" dur="2000"/>
                                        <p:tgtEl>
                                          <p:spTgt spid="1199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9950"/>
                                        </p:tgtEl>
                                        <p:attrNameLst>
                                          <p:attrName>style.visibility</p:attrName>
                                        </p:attrNameLst>
                                      </p:cBhvr>
                                      <p:to>
                                        <p:strVal val="visible"/>
                                      </p:to>
                                    </p:set>
                                    <p:animEffect transition="in" filter="fade">
                                      <p:cBhvr>
                                        <p:cTn id="63" dur="2000"/>
                                        <p:tgtEl>
                                          <p:spTgt spid="1199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953"/>
                                        </p:tgtEl>
                                        <p:attrNameLst>
                                          <p:attrName>style.visibility</p:attrName>
                                        </p:attrNameLst>
                                      </p:cBhvr>
                                      <p:to>
                                        <p:strVal val="visible"/>
                                      </p:to>
                                    </p:set>
                                    <p:animEffect transition="in" filter="fade">
                                      <p:cBhvr>
                                        <p:cTn id="66" dur="2000"/>
                                        <p:tgtEl>
                                          <p:spTgt spid="11995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9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50" grpId="0" animBg="1"/>
      <p:bldP spid="119951" grpId="0" animBg="1"/>
      <p:bldP spid="119952" grpId="0" animBg="1"/>
      <p:bldP spid="119953" grpId="0" animBg="1"/>
      <p:bldP spid="119954" grpId="0" animBg="1"/>
      <p:bldP spid="119955" grpId="0" animBg="1"/>
      <p:bldP spid="119956" grpId="0" animBg="1"/>
      <p:bldP spid="119957" grpId="0" animBg="1"/>
      <p:bldP spid="119958" grpId="0" animBg="1"/>
      <p:bldP spid="119959" grpId="0" animBg="1"/>
      <p:bldP spid="119966" grpId="0"/>
      <p:bldP spid="119967" grpId="0" animBg="1"/>
      <p:bldP spid="11998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3"/>
          <p:cNvSpPr>
            <a:spLocks noGrp="1" noChangeArrowheads="1"/>
          </p:cNvSpPr>
          <p:nvPr>
            <p:ph type="body" sz="half" idx="1"/>
          </p:nvPr>
        </p:nvSpPr>
        <p:spPr>
          <a:xfrm>
            <a:off x="0" y="301625"/>
            <a:ext cx="5008563" cy="6302375"/>
          </a:xfrm>
        </p:spPr>
        <p:txBody>
          <a:bodyPr/>
          <a:lstStyle/>
          <a:p>
            <a:pPr algn="just" eaLnBrk="1" hangingPunct="1">
              <a:lnSpc>
                <a:spcPct val="90000"/>
              </a:lnSpc>
              <a:buFontTx/>
              <a:buNone/>
            </a:pPr>
            <a:r>
              <a:rPr lang="es-ES" sz="1800" smtClean="0">
                <a:latin typeface="Times New Roman" pitchFamily="18" charset="0"/>
              </a:rPr>
              <a:t>	</a:t>
            </a:r>
            <a:r>
              <a:rPr lang="es-ES" sz="2000" b="1" smtClean="0">
                <a:solidFill>
                  <a:srgbClr val="000099"/>
                </a:solidFill>
                <a:latin typeface="Times New Roman" pitchFamily="18" charset="0"/>
              </a:rPr>
              <a:t>La nave espacial emite 1 destello cada 6 minutos, es decir, 10 destellos/hora. Si, según el reloj de la nave espacial, ésta invierte una hora en la ida y otra en el regreso, la nave ha emitido 20 destellos durante todo su recorrido de</a:t>
            </a:r>
            <a:r>
              <a:rPr lang="es-ES" sz="2000" b="1" smtClean="0">
                <a:latin typeface="Times New Roman" pitchFamily="18" charset="0"/>
              </a:rPr>
              <a:t> </a:t>
            </a:r>
            <a:r>
              <a:rPr lang="es-ES" sz="2000" b="1" smtClean="0">
                <a:solidFill>
                  <a:srgbClr val="FF3300"/>
                </a:solidFill>
                <a:latin typeface="Times New Roman" pitchFamily="18" charset="0"/>
              </a:rPr>
              <a:t>2 horas</a:t>
            </a:r>
            <a:r>
              <a:rPr lang="es-ES" sz="2000" b="1" smtClean="0">
                <a:latin typeface="Times New Roman" pitchFamily="18" charset="0"/>
              </a:rPr>
              <a:t>.</a:t>
            </a:r>
          </a:p>
          <a:p>
            <a:pPr algn="just" eaLnBrk="1" hangingPunct="1">
              <a:lnSpc>
                <a:spcPct val="90000"/>
              </a:lnSpc>
              <a:buFontTx/>
              <a:buNone/>
            </a:pPr>
            <a:endParaRPr lang="es-ES" sz="2000" b="1" smtClean="0">
              <a:latin typeface="Times New Roman" pitchFamily="18" charset="0"/>
            </a:endParaRPr>
          </a:p>
          <a:p>
            <a:pPr algn="just" eaLnBrk="1" hangingPunct="1">
              <a:lnSpc>
                <a:spcPct val="90000"/>
              </a:lnSpc>
              <a:buFontTx/>
              <a:buNone/>
            </a:pPr>
            <a:r>
              <a:rPr lang="es-ES" sz="2000" b="1" smtClean="0">
                <a:latin typeface="Times New Roman" pitchFamily="18" charset="0"/>
              </a:rPr>
              <a:t>	</a:t>
            </a:r>
            <a:r>
              <a:rPr lang="es-ES" sz="2000" b="1" smtClean="0">
                <a:solidFill>
                  <a:srgbClr val="009900"/>
                </a:solidFill>
                <a:latin typeface="Times New Roman" pitchFamily="18" charset="0"/>
              </a:rPr>
              <a:t>Cuando la nave se aleja del observador O</a:t>
            </a:r>
            <a:r>
              <a:rPr lang="en-US" sz="2000" b="1" smtClean="0">
                <a:solidFill>
                  <a:srgbClr val="009900"/>
                </a:solidFill>
                <a:latin typeface="Times New Roman" pitchFamily="18" charset="0"/>
                <a:cs typeface="Times New Roman" pitchFamily="18" charset="0"/>
              </a:rPr>
              <a:t>' éste recibe un destello cada 12 minutos, es decir, 5 destellos/hora. Cuando la </a:t>
            </a:r>
            <a:r>
              <a:rPr lang="es-ES" sz="2000" b="1" smtClean="0">
                <a:solidFill>
                  <a:srgbClr val="009900"/>
                </a:solidFill>
                <a:latin typeface="Times New Roman" pitchFamily="18" charset="0"/>
              </a:rPr>
              <a:t>nave se acerca al observador O</a:t>
            </a:r>
            <a:r>
              <a:rPr lang="en-US" sz="2000" b="1" smtClean="0">
                <a:solidFill>
                  <a:srgbClr val="009900"/>
                </a:solidFill>
                <a:latin typeface="Times New Roman" pitchFamily="18" charset="0"/>
                <a:cs typeface="Times New Roman" pitchFamily="18" charset="0"/>
              </a:rPr>
              <a:t>' éste recibe un destello cada 3 minutos, es decir, 20 destellos/hora.</a:t>
            </a:r>
          </a:p>
          <a:p>
            <a:pPr algn="just" eaLnBrk="1" hangingPunct="1">
              <a:lnSpc>
                <a:spcPct val="90000"/>
              </a:lnSpc>
              <a:buFontTx/>
              <a:buNone/>
            </a:pPr>
            <a:endParaRPr lang="en-US" sz="2000" b="1" smtClean="0">
              <a:solidFill>
                <a:srgbClr val="009900"/>
              </a:solidFill>
              <a:latin typeface="Times New Roman" pitchFamily="18" charset="0"/>
              <a:cs typeface="Times New Roman" pitchFamily="18" charset="0"/>
            </a:endParaRPr>
          </a:p>
          <a:p>
            <a:pPr algn="just" eaLnBrk="1" hangingPunct="1">
              <a:lnSpc>
                <a:spcPct val="90000"/>
              </a:lnSpc>
              <a:buFontTx/>
              <a:buNone/>
            </a:pPr>
            <a:r>
              <a:rPr lang="en-US" sz="2000" b="1" smtClean="0">
                <a:latin typeface="Times New Roman" pitchFamily="18" charset="0"/>
                <a:cs typeface="Times New Roman" pitchFamily="18" charset="0"/>
              </a:rPr>
              <a:t>	En consecuencia, </a:t>
            </a:r>
            <a:r>
              <a:rPr lang="es-ES" sz="2000" b="1" smtClean="0">
                <a:latin typeface="Times New Roman" pitchFamily="18" charset="0"/>
              </a:rPr>
              <a:t>O</a:t>
            </a:r>
            <a:r>
              <a:rPr lang="en-US" sz="2000" b="1" smtClean="0">
                <a:latin typeface="Times New Roman" pitchFamily="18" charset="0"/>
                <a:cs typeface="Times New Roman" pitchFamily="18" charset="0"/>
              </a:rPr>
              <a:t>' percibe un total de 25 destellos, lo que equivale a </a:t>
            </a:r>
            <a:r>
              <a:rPr lang="en-US" sz="2000" b="1" smtClean="0">
                <a:solidFill>
                  <a:srgbClr val="FF3300"/>
                </a:solidFill>
                <a:latin typeface="Times New Roman" pitchFamily="18" charset="0"/>
                <a:cs typeface="Times New Roman" pitchFamily="18" charset="0"/>
              </a:rPr>
              <a:t>2,5 horas.</a:t>
            </a:r>
          </a:p>
          <a:p>
            <a:pPr algn="just" eaLnBrk="1" hangingPunct="1">
              <a:lnSpc>
                <a:spcPct val="90000"/>
              </a:lnSpc>
              <a:buFontTx/>
              <a:buNone/>
            </a:pPr>
            <a:endParaRPr lang="en-US" sz="2000" b="1" smtClean="0">
              <a:solidFill>
                <a:srgbClr val="FF3300"/>
              </a:solidFill>
              <a:latin typeface="Times New Roman" pitchFamily="18" charset="0"/>
              <a:cs typeface="Times New Roman" pitchFamily="18" charset="0"/>
            </a:endParaRPr>
          </a:p>
          <a:p>
            <a:pPr algn="just" eaLnBrk="1" hangingPunct="1">
              <a:lnSpc>
                <a:spcPct val="90000"/>
              </a:lnSpc>
              <a:buFontTx/>
              <a:buNone/>
            </a:pPr>
            <a:r>
              <a:rPr lang="en-US" sz="2000" b="1" smtClean="0">
                <a:solidFill>
                  <a:srgbClr val="FF3300"/>
                </a:solidFill>
                <a:latin typeface="Times New Roman" pitchFamily="18" charset="0"/>
                <a:cs typeface="Times New Roman" pitchFamily="18" charset="0"/>
              </a:rPr>
              <a:t>	Conclusión: para el gemelo que se quedó en tierra han pasado 2,5 horas mientras que para el que viajó en la nave únicamente trascurrieron 2.</a:t>
            </a:r>
          </a:p>
        </p:txBody>
      </p:sp>
      <p:sp>
        <p:nvSpPr>
          <p:cNvPr id="21511" name="Rectangle 99"/>
          <p:cNvSpPr>
            <a:spLocks noChangeArrowheads="1"/>
          </p:cNvSpPr>
          <p:nvPr/>
        </p:nvSpPr>
        <p:spPr bwMode="auto">
          <a:xfrm>
            <a:off x="5335588" y="322263"/>
            <a:ext cx="3398837" cy="2997200"/>
          </a:xfrm>
          <a:prstGeom prst="rect">
            <a:avLst/>
          </a:prstGeom>
          <a:noFill/>
          <a:ln w="9525">
            <a:solidFill>
              <a:schemeClr val="tx1"/>
            </a:solidFill>
            <a:miter lim="800000"/>
            <a:headEnd/>
            <a:tailEnd/>
          </a:ln>
        </p:spPr>
        <p:txBody>
          <a:bodyPr wrap="none" anchor="ctr"/>
          <a:lstStyle/>
          <a:p>
            <a:endParaRPr lang="es-ES_tradnl">
              <a:solidFill>
                <a:srgbClr val="000000"/>
              </a:solidFill>
            </a:endParaRPr>
          </a:p>
        </p:txBody>
      </p:sp>
      <p:grpSp>
        <p:nvGrpSpPr>
          <p:cNvPr id="21512" name="Group 94"/>
          <p:cNvGrpSpPr>
            <a:grpSpLocks/>
          </p:cNvGrpSpPr>
          <p:nvPr/>
        </p:nvGrpSpPr>
        <p:grpSpPr bwMode="auto">
          <a:xfrm>
            <a:off x="6600825" y="539750"/>
            <a:ext cx="1889125" cy="2593975"/>
            <a:chOff x="3986" y="577"/>
            <a:chExt cx="1185" cy="1627"/>
          </a:xfrm>
        </p:grpSpPr>
        <p:grpSp>
          <p:nvGrpSpPr>
            <p:cNvPr id="21636" name="Group 90"/>
            <p:cNvGrpSpPr>
              <a:grpSpLocks/>
            </p:cNvGrpSpPr>
            <p:nvPr/>
          </p:nvGrpSpPr>
          <p:grpSpPr bwMode="auto">
            <a:xfrm>
              <a:off x="3986" y="577"/>
              <a:ext cx="1185" cy="1513"/>
              <a:chOff x="3986" y="577"/>
              <a:chExt cx="1185" cy="1513"/>
            </a:xfrm>
          </p:grpSpPr>
          <p:pic>
            <p:nvPicPr>
              <p:cNvPr id="21673" name="Picture 51" descr="cohete"/>
              <p:cNvPicPr>
                <a:picLocks noChangeAspect="1" noChangeArrowheads="1"/>
              </p:cNvPicPr>
              <p:nvPr/>
            </p:nvPicPr>
            <p:blipFill>
              <a:blip r:embed="rId3" cstate="print"/>
              <a:srcRect l="5038" t="12207" r="37161" b="31218"/>
              <a:stretch>
                <a:fillRect/>
              </a:stretch>
            </p:blipFill>
            <p:spPr bwMode="auto">
              <a:xfrm rot="-5400000">
                <a:off x="3822" y="741"/>
                <a:ext cx="1513" cy="1185"/>
              </a:xfrm>
              <a:prstGeom prst="rect">
                <a:avLst/>
              </a:prstGeom>
              <a:noFill/>
              <a:ln w="9525">
                <a:noFill/>
                <a:miter lim="800000"/>
                <a:headEnd/>
                <a:tailEnd/>
              </a:ln>
            </p:spPr>
          </p:pic>
          <p:sp>
            <p:nvSpPr>
              <p:cNvPr id="21674" name="Rectangle 88"/>
              <p:cNvSpPr>
                <a:spLocks noChangeArrowheads="1"/>
              </p:cNvSpPr>
              <p:nvPr/>
            </p:nvSpPr>
            <p:spPr bwMode="auto">
              <a:xfrm>
                <a:off x="4173"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sp>
            <p:nvSpPr>
              <p:cNvPr id="21675" name="Rectangle 89"/>
              <p:cNvSpPr>
                <a:spLocks noChangeArrowheads="1"/>
              </p:cNvSpPr>
              <p:nvPr/>
            </p:nvSpPr>
            <p:spPr bwMode="auto">
              <a:xfrm>
                <a:off x="4821"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grpSp>
        <p:pic>
          <p:nvPicPr>
            <p:cNvPr id="21637" name="Picture 86" descr="UA"/>
            <p:cNvPicPr>
              <a:picLocks noChangeAspect="1" noChangeArrowheads="1"/>
            </p:cNvPicPr>
            <p:nvPr/>
          </p:nvPicPr>
          <p:blipFill>
            <a:blip r:embed="rId4" cstate="print"/>
            <a:srcRect/>
            <a:stretch>
              <a:fillRect/>
            </a:stretch>
          </p:blipFill>
          <p:spPr bwMode="auto">
            <a:xfrm rot="-5400000">
              <a:off x="4534" y="787"/>
              <a:ext cx="73" cy="72"/>
            </a:xfrm>
            <a:prstGeom prst="rect">
              <a:avLst/>
            </a:prstGeom>
            <a:noFill/>
            <a:ln w="9525">
              <a:noFill/>
              <a:miter lim="800000"/>
              <a:headEnd/>
              <a:tailEnd/>
            </a:ln>
          </p:spPr>
        </p:pic>
        <p:grpSp>
          <p:nvGrpSpPr>
            <p:cNvPr id="21638" name="Group 92"/>
            <p:cNvGrpSpPr>
              <a:grpSpLocks/>
            </p:cNvGrpSpPr>
            <p:nvPr/>
          </p:nvGrpSpPr>
          <p:grpSpPr bwMode="auto">
            <a:xfrm>
              <a:off x="4159" y="2011"/>
              <a:ext cx="834" cy="193"/>
              <a:chOff x="4159" y="2011"/>
              <a:chExt cx="834" cy="193"/>
            </a:xfrm>
          </p:grpSpPr>
          <p:grpSp>
            <p:nvGrpSpPr>
              <p:cNvPr id="21643" name="Group 52"/>
              <p:cNvGrpSpPr>
                <a:grpSpLocks/>
              </p:cNvGrpSpPr>
              <p:nvPr/>
            </p:nvGrpSpPr>
            <p:grpSpPr bwMode="auto">
              <a:xfrm rot="-5400000">
                <a:off x="4797" y="2007"/>
                <a:ext cx="191" cy="200"/>
                <a:chOff x="355" y="981"/>
                <a:chExt cx="560" cy="589"/>
              </a:xfrm>
            </p:grpSpPr>
            <p:sp>
              <p:nvSpPr>
                <p:cNvPr id="21659" name="Line 53"/>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1660" name="Line 54"/>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1661" name="Line 55"/>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1662" name="Line 56"/>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1663" name="Line 57"/>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1664" name="Line 58"/>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1665" name="Line 59"/>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1666" name="Line 60"/>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1667" name="Line 61"/>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1668" name="Line 62"/>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1669" name="Line 63"/>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1670" name="Line 64"/>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1671" name="Line 65"/>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1672" name="Line 66"/>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nvGrpSpPr>
              <p:cNvPr id="21644" name="Group 67"/>
              <p:cNvGrpSpPr>
                <a:grpSpLocks/>
              </p:cNvGrpSpPr>
              <p:nvPr/>
            </p:nvGrpSpPr>
            <p:grpSpPr bwMode="auto">
              <a:xfrm rot="-5400000">
                <a:off x="4164" y="2008"/>
                <a:ext cx="191" cy="201"/>
                <a:chOff x="355" y="981"/>
                <a:chExt cx="560" cy="589"/>
              </a:xfrm>
            </p:grpSpPr>
            <p:sp>
              <p:nvSpPr>
                <p:cNvPr id="21645" name="Line 68"/>
                <p:cNvSpPr>
                  <a:spLocks noChangeShapeType="1"/>
                </p:cNvSpPr>
                <p:nvPr/>
              </p:nvSpPr>
              <p:spPr bwMode="auto">
                <a:xfrm>
                  <a:off x="355" y="981"/>
                  <a:ext cx="560" cy="0"/>
                </a:xfrm>
                <a:prstGeom prst="line">
                  <a:avLst/>
                </a:prstGeom>
                <a:noFill/>
                <a:ln w="9525">
                  <a:solidFill>
                    <a:schemeClr val="tx1"/>
                  </a:solidFill>
                  <a:round/>
                  <a:headEnd/>
                  <a:tailEnd/>
                </a:ln>
              </p:spPr>
              <p:txBody>
                <a:bodyPr/>
                <a:lstStyle/>
                <a:p>
                  <a:endParaRPr lang="es-ES_tradnl"/>
                </a:p>
              </p:txBody>
            </p:sp>
            <p:sp>
              <p:nvSpPr>
                <p:cNvPr id="21646" name="Line 69"/>
                <p:cNvSpPr>
                  <a:spLocks noChangeShapeType="1"/>
                </p:cNvSpPr>
                <p:nvPr/>
              </p:nvSpPr>
              <p:spPr bwMode="auto">
                <a:xfrm>
                  <a:off x="355" y="1026"/>
                  <a:ext cx="560" cy="0"/>
                </a:xfrm>
                <a:prstGeom prst="line">
                  <a:avLst/>
                </a:prstGeom>
                <a:noFill/>
                <a:ln w="9525">
                  <a:solidFill>
                    <a:schemeClr val="tx1"/>
                  </a:solidFill>
                  <a:round/>
                  <a:headEnd/>
                  <a:tailEnd/>
                </a:ln>
              </p:spPr>
              <p:txBody>
                <a:bodyPr/>
                <a:lstStyle/>
                <a:p>
                  <a:endParaRPr lang="es-ES_tradnl"/>
                </a:p>
              </p:txBody>
            </p:sp>
            <p:sp>
              <p:nvSpPr>
                <p:cNvPr id="21647" name="Line 70"/>
                <p:cNvSpPr>
                  <a:spLocks noChangeShapeType="1"/>
                </p:cNvSpPr>
                <p:nvPr/>
              </p:nvSpPr>
              <p:spPr bwMode="auto">
                <a:xfrm>
                  <a:off x="355" y="1071"/>
                  <a:ext cx="560" cy="0"/>
                </a:xfrm>
                <a:prstGeom prst="line">
                  <a:avLst/>
                </a:prstGeom>
                <a:noFill/>
                <a:ln w="9525">
                  <a:solidFill>
                    <a:schemeClr val="tx1"/>
                  </a:solidFill>
                  <a:round/>
                  <a:headEnd/>
                  <a:tailEnd/>
                </a:ln>
              </p:spPr>
              <p:txBody>
                <a:bodyPr/>
                <a:lstStyle/>
                <a:p>
                  <a:endParaRPr lang="es-ES_tradnl"/>
                </a:p>
              </p:txBody>
            </p:sp>
            <p:sp>
              <p:nvSpPr>
                <p:cNvPr id="21648" name="Line 71"/>
                <p:cNvSpPr>
                  <a:spLocks noChangeShapeType="1"/>
                </p:cNvSpPr>
                <p:nvPr/>
              </p:nvSpPr>
              <p:spPr bwMode="auto">
                <a:xfrm>
                  <a:off x="355" y="1117"/>
                  <a:ext cx="560" cy="0"/>
                </a:xfrm>
                <a:prstGeom prst="line">
                  <a:avLst/>
                </a:prstGeom>
                <a:noFill/>
                <a:ln w="9525">
                  <a:solidFill>
                    <a:schemeClr val="tx1"/>
                  </a:solidFill>
                  <a:round/>
                  <a:headEnd/>
                  <a:tailEnd/>
                </a:ln>
              </p:spPr>
              <p:txBody>
                <a:bodyPr/>
                <a:lstStyle/>
                <a:p>
                  <a:endParaRPr lang="es-ES_tradnl"/>
                </a:p>
              </p:txBody>
            </p:sp>
            <p:sp>
              <p:nvSpPr>
                <p:cNvPr id="21649" name="Line 72"/>
                <p:cNvSpPr>
                  <a:spLocks noChangeShapeType="1"/>
                </p:cNvSpPr>
                <p:nvPr/>
              </p:nvSpPr>
              <p:spPr bwMode="auto">
                <a:xfrm>
                  <a:off x="355" y="1162"/>
                  <a:ext cx="560" cy="0"/>
                </a:xfrm>
                <a:prstGeom prst="line">
                  <a:avLst/>
                </a:prstGeom>
                <a:noFill/>
                <a:ln w="9525">
                  <a:solidFill>
                    <a:schemeClr val="tx1"/>
                  </a:solidFill>
                  <a:round/>
                  <a:headEnd/>
                  <a:tailEnd/>
                </a:ln>
              </p:spPr>
              <p:txBody>
                <a:bodyPr/>
                <a:lstStyle/>
                <a:p>
                  <a:endParaRPr lang="es-ES_tradnl"/>
                </a:p>
              </p:txBody>
            </p:sp>
            <p:sp>
              <p:nvSpPr>
                <p:cNvPr id="21650" name="Line 73"/>
                <p:cNvSpPr>
                  <a:spLocks noChangeShapeType="1"/>
                </p:cNvSpPr>
                <p:nvPr/>
              </p:nvSpPr>
              <p:spPr bwMode="auto">
                <a:xfrm>
                  <a:off x="355" y="1207"/>
                  <a:ext cx="560" cy="0"/>
                </a:xfrm>
                <a:prstGeom prst="line">
                  <a:avLst/>
                </a:prstGeom>
                <a:noFill/>
                <a:ln w="9525">
                  <a:solidFill>
                    <a:schemeClr val="tx1"/>
                  </a:solidFill>
                  <a:round/>
                  <a:headEnd/>
                  <a:tailEnd/>
                </a:ln>
              </p:spPr>
              <p:txBody>
                <a:bodyPr/>
                <a:lstStyle/>
                <a:p>
                  <a:endParaRPr lang="es-ES_tradnl"/>
                </a:p>
              </p:txBody>
            </p:sp>
            <p:sp>
              <p:nvSpPr>
                <p:cNvPr id="21651" name="Line 74"/>
                <p:cNvSpPr>
                  <a:spLocks noChangeShapeType="1"/>
                </p:cNvSpPr>
                <p:nvPr/>
              </p:nvSpPr>
              <p:spPr bwMode="auto">
                <a:xfrm>
                  <a:off x="355" y="1253"/>
                  <a:ext cx="560" cy="0"/>
                </a:xfrm>
                <a:prstGeom prst="line">
                  <a:avLst/>
                </a:prstGeom>
                <a:noFill/>
                <a:ln w="9525">
                  <a:solidFill>
                    <a:schemeClr val="tx1"/>
                  </a:solidFill>
                  <a:round/>
                  <a:headEnd/>
                  <a:tailEnd/>
                </a:ln>
              </p:spPr>
              <p:txBody>
                <a:bodyPr/>
                <a:lstStyle/>
                <a:p>
                  <a:endParaRPr lang="es-ES_tradnl"/>
                </a:p>
              </p:txBody>
            </p:sp>
            <p:sp>
              <p:nvSpPr>
                <p:cNvPr id="21652" name="Line 75"/>
                <p:cNvSpPr>
                  <a:spLocks noChangeShapeType="1"/>
                </p:cNvSpPr>
                <p:nvPr/>
              </p:nvSpPr>
              <p:spPr bwMode="auto">
                <a:xfrm>
                  <a:off x="355" y="1298"/>
                  <a:ext cx="560" cy="0"/>
                </a:xfrm>
                <a:prstGeom prst="line">
                  <a:avLst/>
                </a:prstGeom>
                <a:noFill/>
                <a:ln w="9525">
                  <a:solidFill>
                    <a:schemeClr val="tx1"/>
                  </a:solidFill>
                  <a:round/>
                  <a:headEnd/>
                  <a:tailEnd/>
                </a:ln>
              </p:spPr>
              <p:txBody>
                <a:bodyPr/>
                <a:lstStyle/>
                <a:p>
                  <a:endParaRPr lang="es-ES_tradnl"/>
                </a:p>
              </p:txBody>
            </p:sp>
            <p:sp>
              <p:nvSpPr>
                <p:cNvPr id="21653" name="Line 76"/>
                <p:cNvSpPr>
                  <a:spLocks noChangeShapeType="1"/>
                </p:cNvSpPr>
                <p:nvPr/>
              </p:nvSpPr>
              <p:spPr bwMode="auto">
                <a:xfrm>
                  <a:off x="355" y="1343"/>
                  <a:ext cx="560" cy="0"/>
                </a:xfrm>
                <a:prstGeom prst="line">
                  <a:avLst/>
                </a:prstGeom>
                <a:noFill/>
                <a:ln w="9525">
                  <a:solidFill>
                    <a:schemeClr val="tx1"/>
                  </a:solidFill>
                  <a:round/>
                  <a:headEnd/>
                  <a:tailEnd/>
                </a:ln>
              </p:spPr>
              <p:txBody>
                <a:bodyPr/>
                <a:lstStyle/>
                <a:p>
                  <a:endParaRPr lang="es-ES_tradnl"/>
                </a:p>
              </p:txBody>
            </p:sp>
            <p:sp>
              <p:nvSpPr>
                <p:cNvPr id="21654" name="Line 77"/>
                <p:cNvSpPr>
                  <a:spLocks noChangeShapeType="1"/>
                </p:cNvSpPr>
                <p:nvPr/>
              </p:nvSpPr>
              <p:spPr bwMode="auto">
                <a:xfrm>
                  <a:off x="355" y="1389"/>
                  <a:ext cx="560" cy="0"/>
                </a:xfrm>
                <a:prstGeom prst="line">
                  <a:avLst/>
                </a:prstGeom>
                <a:noFill/>
                <a:ln w="9525">
                  <a:solidFill>
                    <a:schemeClr val="tx1"/>
                  </a:solidFill>
                  <a:round/>
                  <a:headEnd/>
                  <a:tailEnd/>
                </a:ln>
              </p:spPr>
              <p:txBody>
                <a:bodyPr/>
                <a:lstStyle/>
                <a:p>
                  <a:endParaRPr lang="es-ES_tradnl"/>
                </a:p>
              </p:txBody>
            </p:sp>
            <p:sp>
              <p:nvSpPr>
                <p:cNvPr id="21655" name="Line 78"/>
                <p:cNvSpPr>
                  <a:spLocks noChangeShapeType="1"/>
                </p:cNvSpPr>
                <p:nvPr/>
              </p:nvSpPr>
              <p:spPr bwMode="auto">
                <a:xfrm>
                  <a:off x="355" y="1434"/>
                  <a:ext cx="560" cy="0"/>
                </a:xfrm>
                <a:prstGeom prst="line">
                  <a:avLst/>
                </a:prstGeom>
                <a:noFill/>
                <a:ln w="9525">
                  <a:solidFill>
                    <a:schemeClr val="tx1"/>
                  </a:solidFill>
                  <a:round/>
                  <a:headEnd/>
                  <a:tailEnd/>
                </a:ln>
              </p:spPr>
              <p:txBody>
                <a:bodyPr/>
                <a:lstStyle/>
                <a:p>
                  <a:endParaRPr lang="es-ES_tradnl"/>
                </a:p>
              </p:txBody>
            </p:sp>
            <p:sp>
              <p:nvSpPr>
                <p:cNvPr id="21656" name="Line 79"/>
                <p:cNvSpPr>
                  <a:spLocks noChangeShapeType="1"/>
                </p:cNvSpPr>
                <p:nvPr/>
              </p:nvSpPr>
              <p:spPr bwMode="auto">
                <a:xfrm>
                  <a:off x="355" y="1479"/>
                  <a:ext cx="560" cy="0"/>
                </a:xfrm>
                <a:prstGeom prst="line">
                  <a:avLst/>
                </a:prstGeom>
                <a:noFill/>
                <a:ln w="9525">
                  <a:solidFill>
                    <a:schemeClr val="tx1"/>
                  </a:solidFill>
                  <a:round/>
                  <a:headEnd/>
                  <a:tailEnd/>
                </a:ln>
              </p:spPr>
              <p:txBody>
                <a:bodyPr/>
                <a:lstStyle/>
                <a:p>
                  <a:endParaRPr lang="es-ES_tradnl"/>
                </a:p>
              </p:txBody>
            </p:sp>
            <p:sp>
              <p:nvSpPr>
                <p:cNvPr id="21657" name="Line 80"/>
                <p:cNvSpPr>
                  <a:spLocks noChangeShapeType="1"/>
                </p:cNvSpPr>
                <p:nvPr/>
              </p:nvSpPr>
              <p:spPr bwMode="auto">
                <a:xfrm>
                  <a:off x="355" y="1525"/>
                  <a:ext cx="560" cy="0"/>
                </a:xfrm>
                <a:prstGeom prst="line">
                  <a:avLst/>
                </a:prstGeom>
                <a:noFill/>
                <a:ln w="9525">
                  <a:solidFill>
                    <a:schemeClr val="tx1"/>
                  </a:solidFill>
                  <a:round/>
                  <a:headEnd/>
                  <a:tailEnd/>
                </a:ln>
              </p:spPr>
              <p:txBody>
                <a:bodyPr/>
                <a:lstStyle/>
                <a:p>
                  <a:endParaRPr lang="es-ES_tradnl"/>
                </a:p>
              </p:txBody>
            </p:sp>
            <p:sp>
              <p:nvSpPr>
                <p:cNvPr id="21658" name="Line 81"/>
                <p:cNvSpPr>
                  <a:spLocks noChangeShapeType="1"/>
                </p:cNvSpPr>
                <p:nvPr/>
              </p:nvSpPr>
              <p:spPr bwMode="auto">
                <a:xfrm>
                  <a:off x="355" y="1570"/>
                  <a:ext cx="560" cy="0"/>
                </a:xfrm>
                <a:prstGeom prst="line">
                  <a:avLst/>
                </a:prstGeom>
                <a:noFill/>
                <a:ln w="9525">
                  <a:solidFill>
                    <a:schemeClr val="tx1"/>
                  </a:solidFill>
                  <a:round/>
                  <a:headEnd/>
                  <a:tailEnd/>
                </a:ln>
              </p:spPr>
              <p:txBody>
                <a:bodyPr/>
                <a:lstStyle/>
                <a:p>
                  <a:endParaRPr lang="es-ES_tradnl"/>
                </a:p>
              </p:txBody>
            </p:sp>
          </p:grpSp>
        </p:grpSp>
        <p:grpSp>
          <p:nvGrpSpPr>
            <p:cNvPr id="21639" name="Group 91"/>
            <p:cNvGrpSpPr>
              <a:grpSpLocks/>
            </p:cNvGrpSpPr>
            <p:nvPr/>
          </p:nvGrpSpPr>
          <p:grpSpPr bwMode="auto">
            <a:xfrm>
              <a:off x="4536" y="707"/>
              <a:ext cx="69" cy="78"/>
              <a:chOff x="4536" y="707"/>
              <a:chExt cx="69" cy="78"/>
            </a:xfrm>
          </p:grpSpPr>
          <p:sp>
            <p:nvSpPr>
              <p:cNvPr id="21640" name="Rectangle 83"/>
              <p:cNvSpPr>
                <a:spLocks noChangeArrowheads="1"/>
              </p:cNvSpPr>
              <p:nvPr/>
            </p:nvSpPr>
            <p:spPr bwMode="auto">
              <a:xfrm rot="-5400000">
                <a:off x="4509" y="734"/>
                <a:ext cx="77" cy="23"/>
              </a:xfrm>
              <a:prstGeom prst="rect">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21641" name="Rectangle 84"/>
              <p:cNvSpPr>
                <a:spLocks noChangeArrowheads="1"/>
              </p:cNvSpPr>
              <p:nvPr/>
            </p:nvSpPr>
            <p:spPr bwMode="auto">
              <a:xfrm rot="-5400000">
                <a:off x="4532" y="735"/>
                <a:ext cx="77" cy="23"/>
              </a:xfrm>
              <a:prstGeom prst="rect">
                <a:avLst/>
              </a:prstGeom>
              <a:solidFill>
                <a:srgbClr val="F3F90B"/>
              </a:solidFill>
              <a:ln w="9525">
                <a:solidFill>
                  <a:srgbClr val="F3F90B"/>
                </a:solidFill>
                <a:miter lim="800000"/>
                <a:headEnd/>
                <a:tailEnd/>
              </a:ln>
            </p:spPr>
            <p:txBody>
              <a:bodyPr wrap="none" anchor="ctr"/>
              <a:lstStyle/>
              <a:p>
                <a:endParaRPr lang="es-ES_tradnl">
                  <a:solidFill>
                    <a:srgbClr val="000000"/>
                  </a:solidFill>
                </a:endParaRPr>
              </a:p>
            </p:txBody>
          </p:sp>
          <p:sp>
            <p:nvSpPr>
              <p:cNvPr id="21642" name="Rectangle 85"/>
              <p:cNvSpPr>
                <a:spLocks noChangeArrowheads="1"/>
              </p:cNvSpPr>
              <p:nvPr/>
            </p:nvSpPr>
            <p:spPr bwMode="auto">
              <a:xfrm rot="-5400000">
                <a:off x="4555" y="734"/>
                <a:ext cx="77" cy="23"/>
              </a:xfrm>
              <a:prstGeom prst="rect">
                <a:avLst/>
              </a:prstGeom>
              <a:solidFill>
                <a:srgbClr val="FF3300"/>
              </a:solidFill>
              <a:ln w="9525">
                <a:solidFill>
                  <a:srgbClr val="FF3300"/>
                </a:solidFill>
                <a:miter lim="800000"/>
                <a:headEnd/>
                <a:tailEnd/>
              </a:ln>
            </p:spPr>
            <p:txBody>
              <a:bodyPr vert="eaVert" wrap="none" anchor="ctr"/>
              <a:lstStyle/>
              <a:p>
                <a:pPr algn="ctr" rtl="1"/>
                <a:endParaRPr lang="es-ES_tradnl">
                  <a:solidFill>
                    <a:srgbClr val="000000"/>
                  </a:solidFill>
                </a:endParaRPr>
              </a:p>
            </p:txBody>
          </p:sp>
        </p:grpSp>
      </p:grpSp>
      <p:sp>
        <p:nvSpPr>
          <p:cNvPr id="21513" name="Line 97"/>
          <p:cNvSpPr>
            <a:spLocks noChangeShapeType="1"/>
          </p:cNvSpPr>
          <p:nvPr/>
        </p:nvSpPr>
        <p:spPr bwMode="auto">
          <a:xfrm>
            <a:off x="5578475" y="2651125"/>
            <a:ext cx="825500" cy="0"/>
          </a:xfrm>
          <a:prstGeom prst="line">
            <a:avLst/>
          </a:prstGeom>
          <a:noFill/>
          <a:ln w="38100">
            <a:solidFill>
              <a:schemeClr val="tx1"/>
            </a:solidFill>
            <a:round/>
            <a:headEnd/>
            <a:tailEnd/>
          </a:ln>
        </p:spPr>
        <p:txBody>
          <a:bodyPr/>
          <a:lstStyle/>
          <a:p>
            <a:endParaRPr lang="es-ES_tradnl"/>
          </a:p>
        </p:txBody>
      </p:sp>
      <p:sp>
        <p:nvSpPr>
          <p:cNvPr id="21514" name="Rectangle 102"/>
          <p:cNvSpPr>
            <a:spLocks noChangeArrowheads="1"/>
          </p:cNvSpPr>
          <p:nvPr/>
        </p:nvSpPr>
        <p:spPr bwMode="auto">
          <a:xfrm>
            <a:off x="5335588" y="3495675"/>
            <a:ext cx="3398837" cy="2997200"/>
          </a:xfrm>
          <a:prstGeom prst="rect">
            <a:avLst/>
          </a:prstGeom>
          <a:noFill/>
          <a:ln w="9525">
            <a:solidFill>
              <a:schemeClr val="tx1"/>
            </a:solidFill>
            <a:miter lim="800000"/>
            <a:headEnd/>
            <a:tailEnd/>
          </a:ln>
        </p:spPr>
        <p:txBody>
          <a:bodyPr wrap="none" anchor="ctr"/>
          <a:lstStyle/>
          <a:p>
            <a:endParaRPr lang="es-ES_tradnl">
              <a:solidFill>
                <a:srgbClr val="000000"/>
              </a:solidFill>
            </a:endParaRPr>
          </a:p>
        </p:txBody>
      </p:sp>
      <p:grpSp>
        <p:nvGrpSpPr>
          <p:cNvPr id="21515" name="Group 106"/>
          <p:cNvGrpSpPr>
            <a:grpSpLocks/>
          </p:cNvGrpSpPr>
          <p:nvPr/>
        </p:nvGrpSpPr>
        <p:grpSpPr bwMode="auto">
          <a:xfrm>
            <a:off x="6600825" y="3713163"/>
            <a:ext cx="1889125" cy="2413000"/>
            <a:chOff x="3986" y="577"/>
            <a:chExt cx="1185" cy="1513"/>
          </a:xfrm>
        </p:grpSpPr>
        <p:pic>
          <p:nvPicPr>
            <p:cNvPr id="21633" name="Picture 107" descr="cohete"/>
            <p:cNvPicPr>
              <a:picLocks noChangeAspect="1" noChangeArrowheads="1"/>
            </p:cNvPicPr>
            <p:nvPr/>
          </p:nvPicPr>
          <p:blipFill>
            <a:blip r:embed="rId3" cstate="print"/>
            <a:srcRect l="5038" t="12207" r="37161" b="31218"/>
            <a:stretch>
              <a:fillRect/>
            </a:stretch>
          </p:blipFill>
          <p:spPr bwMode="auto">
            <a:xfrm rot="-5400000">
              <a:off x="3822" y="741"/>
              <a:ext cx="1513" cy="1185"/>
            </a:xfrm>
            <a:prstGeom prst="rect">
              <a:avLst/>
            </a:prstGeom>
            <a:noFill/>
            <a:ln w="9525">
              <a:noFill/>
              <a:miter lim="800000"/>
              <a:headEnd/>
              <a:tailEnd/>
            </a:ln>
          </p:spPr>
        </p:pic>
        <p:sp>
          <p:nvSpPr>
            <p:cNvPr id="21634" name="Rectangle 108"/>
            <p:cNvSpPr>
              <a:spLocks noChangeArrowheads="1"/>
            </p:cNvSpPr>
            <p:nvPr/>
          </p:nvSpPr>
          <p:spPr bwMode="auto">
            <a:xfrm>
              <a:off x="4173"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sp>
          <p:nvSpPr>
            <p:cNvPr id="21635" name="Rectangle 109"/>
            <p:cNvSpPr>
              <a:spLocks noChangeArrowheads="1"/>
            </p:cNvSpPr>
            <p:nvPr/>
          </p:nvSpPr>
          <p:spPr bwMode="auto">
            <a:xfrm>
              <a:off x="4821" y="1347"/>
              <a:ext cx="147" cy="489"/>
            </a:xfrm>
            <a:prstGeom prst="rect">
              <a:avLst/>
            </a:prstGeom>
            <a:solidFill>
              <a:schemeClr val="bg1"/>
            </a:solidFill>
            <a:ln w="9525">
              <a:solidFill>
                <a:schemeClr val="bg1"/>
              </a:solidFill>
              <a:miter lim="800000"/>
              <a:headEnd/>
              <a:tailEnd/>
            </a:ln>
          </p:spPr>
          <p:txBody>
            <a:bodyPr wrap="none" anchor="ctr"/>
            <a:lstStyle/>
            <a:p>
              <a:endParaRPr lang="es-ES_tradnl">
                <a:solidFill>
                  <a:srgbClr val="000000"/>
                </a:solidFill>
              </a:endParaRPr>
            </a:p>
          </p:txBody>
        </p:sp>
      </p:grpSp>
      <p:pic>
        <p:nvPicPr>
          <p:cNvPr id="21516" name="Picture 110" descr="UA"/>
          <p:cNvPicPr>
            <a:picLocks noChangeAspect="1" noChangeArrowheads="1"/>
          </p:cNvPicPr>
          <p:nvPr/>
        </p:nvPicPr>
        <p:blipFill>
          <a:blip r:embed="rId5" cstate="print"/>
          <a:srcRect/>
          <a:stretch>
            <a:fillRect/>
          </a:stretch>
        </p:blipFill>
        <p:spPr bwMode="auto">
          <a:xfrm>
            <a:off x="7475538" y="4046538"/>
            <a:ext cx="115887" cy="115887"/>
          </a:xfrm>
          <a:prstGeom prst="rect">
            <a:avLst/>
          </a:prstGeom>
          <a:noFill/>
          <a:ln w="9525">
            <a:noFill/>
            <a:miter lim="800000"/>
            <a:headEnd/>
            <a:tailEnd/>
          </a:ln>
        </p:spPr>
      </p:pic>
      <p:grpSp>
        <p:nvGrpSpPr>
          <p:cNvPr id="21517" name="Group 142"/>
          <p:cNvGrpSpPr>
            <a:grpSpLocks/>
          </p:cNvGrpSpPr>
          <p:nvPr/>
        </p:nvGrpSpPr>
        <p:grpSpPr bwMode="auto">
          <a:xfrm>
            <a:off x="7477125" y="3921125"/>
            <a:ext cx="111125" cy="123825"/>
            <a:chOff x="4536" y="707"/>
            <a:chExt cx="69" cy="78"/>
          </a:xfrm>
        </p:grpSpPr>
        <p:sp>
          <p:nvSpPr>
            <p:cNvPr id="21630" name="Rectangle 143"/>
            <p:cNvSpPr>
              <a:spLocks noChangeArrowheads="1"/>
            </p:cNvSpPr>
            <p:nvPr/>
          </p:nvSpPr>
          <p:spPr bwMode="auto">
            <a:xfrm rot="-5400000">
              <a:off x="4509" y="734"/>
              <a:ext cx="77" cy="23"/>
            </a:xfrm>
            <a:prstGeom prst="rect">
              <a:avLst/>
            </a:prstGeom>
            <a:solidFill>
              <a:srgbClr val="FF3300"/>
            </a:solidFill>
            <a:ln w="9525">
              <a:solidFill>
                <a:srgbClr val="FF3300"/>
              </a:solidFill>
              <a:miter lim="800000"/>
              <a:headEnd/>
              <a:tailEnd/>
            </a:ln>
          </p:spPr>
          <p:txBody>
            <a:bodyPr wrap="none" anchor="ctr"/>
            <a:lstStyle/>
            <a:p>
              <a:endParaRPr lang="es-ES_tradnl">
                <a:solidFill>
                  <a:srgbClr val="000000"/>
                </a:solidFill>
              </a:endParaRPr>
            </a:p>
          </p:txBody>
        </p:sp>
        <p:sp>
          <p:nvSpPr>
            <p:cNvPr id="21631" name="Rectangle 144"/>
            <p:cNvSpPr>
              <a:spLocks noChangeArrowheads="1"/>
            </p:cNvSpPr>
            <p:nvPr/>
          </p:nvSpPr>
          <p:spPr bwMode="auto">
            <a:xfrm rot="-5400000">
              <a:off x="4532" y="735"/>
              <a:ext cx="77" cy="23"/>
            </a:xfrm>
            <a:prstGeom prst="rect">
              <a:avLst/>
            </a:prstGeom>
            <a:solidFill>
              <a:srgbClr val="F3F90B"/>
            </a:solidFill>
            <a:ln w="9525">
              <a:solidFill>
                <a:srgbClr val="F3F90B"/>
              </a:solidFill>
              <a:miter lim="800000"/>
              <a:headEnd/>
              <a:tailEnd/>
            </a:ln>
          </p:spPr>
          <p:txBody>
            <a:bodyPr wrap="none" anchor="ctr"/>
            <a:lstStyle/>
            <a:p>
              <a:endParaRPr lang="es-ES_tradnl">
                <a:solidFill>
                  <a:srgbClr val="000000"/>
                </a:solidFill>
              </a:endParaRPr>
            </a:p>
          </p:txBody>
        </p:sp>
        <p:sp>
          <p:nvSpPr>
            <p:cNvPr id="21632" name="Rectangle 145"/>
            <p:cNvSpPr>
              <a:spLocks noChangeArrowheads="1"/>
            </p:cNvSpPr>
            <p:nvPr/>
          </p:nvSpPr>
          <p:spPr bwMode="auto">
            <a:xfrm rot="-5400000">
              <a:off x="4555" y="734"/>
              <a:ext cx="77" cy="23"/>
            </a:xfrm>
            <a:prstGeom prst="rect">
              <a:avLst/>
            </a:prstGeom>
            <a:solidFill>
              <a:srgbClr val="FF3300"/>
            </a:solidFill>
            <a:ln w="9525">
              <a:solidFill>
                <a:srgbClr val="FF3300"/>
              </a:solidFill>
              <a:miter lim="800000"/>
              <a:headEnd/>
              <a:tailEnd/>
            </a:ln>
          </p:spPr>
          <p:txBody>
            <a:bodyPr vert="eaVert" wrap="none" anchor="ctr"/>
            <a:lstStyle/>
            <a:p>
              <a:pPr algn="ctr" rtl="1"/>
              <a:endParaRPr lang="es-ES_tradnl">
                <a:solidFill>
                  <a:srgbClr val="000000"/>
                </a:solidFill>
              </a:endParaRPr>
            </a:p>
          </p:txBody>
        </p:sp>
      </p:grpSp>
      <p:grpSp>
        <p:nvGrpSpPr>
          <p:cNvPr id="21518" name="Group 17"/>
          <p:cNvGrpSpPr>
            <a:grpSpLocks noChangeAspect="1"/>
          </p:cNvGrpSpPr>
          <p:nvPr/>
        </p:nvGrpSpPr>
        <p:grpSpPr bwMode="auto">
          <a:xfrm>
            <a:off x="5772150" y="4368800"/>
            <a:ext cx="520700" cy="1455738"/>
            <a:chOff x="4430" y="1185"/>
            <a:chExt cx="943" cy="2634"/>
          </a:xfrm>
        </p:grpSpPr>
        <p:sp>
          <p:nvSpPr>
            <p:cNvPr id="21600" name="AutoShape 16"/>
            <p:cNvSpPr>
              <a:spLocks noChangeAspect="1" noChangeArrowheads="1" noTextEdit="1"/>
            </p:cNvSpPr>
            <p:nvPr/>
          </p:nvSpPr>
          <p:spPr bwMode="auto">
            <a:xfrm>
              <a:off x="4430" y="1185"/>
              <a:ext cx="943" cy="2634"/>
            </a:xfrm>
            <a:prstGeom prst="rect">
              <a:avLst/>
            </a:prstGeom>
            <a:noFill/>
            <a:ln w="9525">
              <a:noFill/>
              <a:miter lim="800000"/>
              <a:headEnd/>
              <a:tailEnd/>
            </a:ln>
          </p:spPr>
          <p:txBody>
            <a:bodyPr/>
            <a:lstStyle/>
            <a:p>
              <a:endParaRPr lang="es-ES_tradnl"/>
            </a:p>
          </p:txBody>
        </p:sp>
        <p:sp>
          <p:nvSpPr>
            <p:cNvPr id="21601" name="Freeform 18"/>
            <p:cNvSpPr>
              <a:spLocks/>
            </p:cNvSpPr>
            <p:nvPr/>
          </p:nvSpPr>
          <p:spPr bwMode="auto">
            <a:xfrm>
              <a:off x="4569" y="2439"/>
              <a:ext cx="284" cy="1375"/>
            </a:xfrm>
            <a:custGeom>
              <a:avLst/>
              <a:gdLst>
                <a:gd name="T0" fmla="*/ 0 w 284"/>
                <a:gd name="T1" fmla="*/ 75 h 1375"/>
                <a:gd name="T2" fmla="*/ 14 w 284"/>
                <a:gd name="T3" fmla="*/ 284 h 1375"/>
                <a:gd name="T4" fmla="*/ 33 w 284"/>
                <a:gd name="T5" fmla="*/ 424 h 1375"/>
                <a:gd name="T6" fmla="*/ 33 w 284"/>
                <a:gd name="T7" fmla="*/ 653 h 1375"/>
                <a:gd name="T8" fmla="*/ 47 w 284"/>
                <a:gd name="T9" fmla="*/ 923 h 1375"/>
                <a:gd name="T10" fmla="*/ 56 w 284"/>
                <a:gd name="T11" fmla="*/ 1208 h 1375"/>
                <a:gd name="T12" fmla="*/ 56 w 284"/>
                <a:gd name="T13" fmla="*/ 1235 h 1375"/>
                <a:gd name="T14" fmla="*/ 61 w 284"/>
                <a:gd name="T15" fmla="*/ 1259 h 1375"/>
                <a:gd name="T16" fmla="*/ 61 w 284"/>
                <a:gd name="T17" fmla="*/ 1268 h 1375"/>
                <a:gd name="T18" fmla="*/ 33 w 284"/>
                <a:gd name="T19" fmla="*/ 1315 h 1375"/>
                <a:gd name="T20" fmla="*/ 33 w 284"/>
                <a:gd name="T21" fmla="*/ 1347 h 1375"/>
                <a:gd name="T22" fmla="*/ 38 w 284"/>
                <a:gd name="T23" fmla="*/ 1361 h 1375"/>
                <a:gd name="T24" fmla="*/ 61 w 284"/>
                <a:gd name="T25" fmla="*/ 1375 h 1375"/>
                <a:gd name="T26" fmla="*/ 103 w 284"/>
                <a:gd name="T27" fmla="*/ 1375 h 1375"/>
                <a:gd name="T28" fmla="*/ 149 w 284"/>
                <a:gd name="T29" fmla="*/ 1361 h 1375"/>
                <a:gd name="T30" fmla="*/ 177 w 284"/>
                <a:gd name="T31" fmla="*/ 1338 h 1375"/>
                <a:gd name="T32" fmla="*/ 209 w 284"/>
                <a:gd name="T33" fmla="*/ 1305 h 1375"/>
                <a:gd name="T34" fmla="*/ 223 w 284"/>
                <a:gd name="T35" fmla="*/ 1282 h 1375"/>
                <a:gd name="T36" fmla="*/ 247 w 284"/>
                <a:gd name="T37" fmla="*/ 1273 h 1375"/>
                <a:gd name="T38" fmla="*/ 256 w 284"/>
                <a:gd name="T39" fmla="*/ 1254 h 1375"/>
                <a:gd name="T40" fmla="*/ 260 w 284"/>
                <a:gd name="T41" fmla="*/ 1221 h 1375"/>
                <a:gd name="T42" fmla="*/ 260 w 284"/>
                <a:gd name="T43" fmla="*/ 1208 h 1375"/>
                <a:gd name="T44" fmla="*/ 284 w 284"/>
                <a:gd name="T45" fmla="*/ 1082 h 1375"/>
                <a:gd name="T46" fmla="*/ 260 w 284"/>
                <a:gd name="T47" fmla="*/ 1016 h 1375"/>
                <a:gd name="T48" fmla="*/ 247 w 284"/>
                <a:gd name="T49" fmla="*/ 937 h 1375"/>
                <a:gd name="T50" fmla="*/ 247 w 284"/>
                <a:gd name="T51" fmla="*/ 863 h 1375"/>
                <a:gd name="T52" fmla="*/ 237 w 284"/>
                <a:gd name="T53" fmla="*/ 779 h 1375"/>
                <a:gd name="T54" fmla="*/ 228 w 284"/>
                <a:gd name="T55" fmla="*/ 723 h 1375"/>
                <a:gd name="T56" fmla="*/ 228 w 284"/>
                <a:gd name="T57" fmla="*/ 690 h 1375"/>
                <a:gd name="T58" fmla="*/ 247 w 284"/>
                <a:gd name="T59" fmla="*/ 639 h 1375"/>
                <a:gd name="T60" fmla="*/ 260 w 284"/>
                <a:gd name="T61" fmla="*/ 592 h 1375"/>
                <a:gd name="T62" fmla="*/ 270 w 284"/>
                <a:gd name="T63" fmla="*/ 536 h 1375"/>
                <a:gd name="T64" fmla="*/ 279 w 284"/>
                <a:gd name="T65" fmla="*/ 462 h 1375"/>
                <a:gd name="T66" fmla="*/ 284 w 284"/>
                <a:gd name="T67" fmla="*/ 0 h 1375"/>
                <a:gd name="T68" fmla="*/ 0 w 284"/>
                <a:gd name="T69" fmla="*/ 75 h 1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1375"/>
                <a:gd name="T107" fmla="*/ 284 w 284"/>
                <a:gd name="T108" fmla="*/ 1375 h 13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1375">
                  <a:moveTo>
                    <a:pt x="0" y="75"/>
                  </a:moveTo>
                  <a:lnTo>
                    <a:pt x="14" y="284"/>
                  </a:lnTo>
                  <a:lnTo>
                    <a:pt x="33" y="424"/>
                  </a:lnTo>
                  <a:lnTo>
                    <a:pt x="33" y="653"/>
                  </a:lnTo>
                  <a:lnTo>
                    <a:pt x="47" y="923"/>
                  </a:lnTo>
                  <a:lnTo>
                    <a:pt x="56" y="1208"/>
                  </a:lnTo>
                  <a:lnTo>
                    <a:pt x="56" y="1235"/>
                  </a:lnTo>
                  <a:lnTo>
                    <a:pt x="61" y="1259"/>
                  </a:lnTo>
                  <a:lnTo>
                    <a:pt x="61" y="1268"/>
                  </a:lnTo>
                  <a:lnTo>
                    <a:pt x="33" y="1315"/>
                  </a:lnTo>
                  <a:lnTo>
                    <a:pt x="33" y="1347"/>
                  </a:lnTo>
                  <a:lnTo>
                    <a:pt x="38" y="1361"/>
                  </a:lnTo>
                  <a:lnTo>
                    <a:pt x="61" y="1375"/>
                  </a:lnTo>
                  <a:lnTo>
                    <a:pt x="103" y="1375"/>
                  </a:lnTo>
                  <a:lnTo>
                    <a:pt x="149" y="1361"/>
                  </a:lnTo>
                  <a:lnTo>
                    <a:pt x="177" y="1338"/>
                  </a:lnTo>
                  <a:lnTo>
                    <a:pt x="209" y="1305"/>
                  </a:lnTo>
                  <a:lnTo>
                    <a:pt x="223" y="1282"/>
                  </a:lnTo>
                  <a:lnTo>
                    <a:pt x="247" y="1273"/>
                  </a:lnTo>
                  <a:lnTo>
                    <a:pt x="256" y="1254"/>
                  </a:lnTo>
                  <a:lnTo>
                    <a:pt x="260" y="1221"/>
                  </a:lnTo>
                  <a:lnTo>
                    <a:pt x="260" y="1208"/>
                  </a:lnTo>
                  <a:lnTo>
                    <a:pt x="284" y="1082"/>
                  </a:lnTo>
                  <a:lnTo>
                    <a:pt x="260" y="1016"/>
                  </a:lnTo>
                  <a:lnTo>
                    <a:pt x="247" y="937"/>
                  </a:lnTo>
                  <a:lnTo>
                    <a:pt x="247" y="863"/>
                  </a:lnTo>
                  <a:lnTo>
                    <a:pt x="237" y="779"/>
                  </a:lnTo>
                  <a:lnTo>
                    <a:pt x="228" y="723"/>
                  </a:lnTo>
                  <a:lnTo>
                    <a:pt x="228" y="690"/>
                  </a:lnTo>
                  <a:lnTo>
                    <a:pt x="247" y="639"/>
                  </a:lnTo>
                  <a:lnTo>
                    <a:pt x="260" y="592"/>
                  </a:lnTo>
                  <a:lnTo>
                    <a:pt x="270" y="536"/>
                  </a:lnTo>
                  <a:lnTo>
                    <a:pt x="279" y="462"/>
                  </a:lnTo>
                  <a:lnTo>
                    <a:pt x="284" y="0"/>
                  </a:lnTo>
                  <a:lnTo>
                    <a:pt x="0" y="75"/>
                  </a:lnTo>
                  <a:close/>
                </a:path>
              </a:pathLst>
            </a:custGeom>
            <a:solidFill>
              <a:srgbClr val="000000"/>
            </a:solidFill>
            <a:ln w="0">
              <a:solidFill>
                <a:srgbClr val="000000"/>
              </a:solidFill>
              <a:round/>
              <a:headEnd/>
              <a:tailEnd/>
            </a:ln>
          </p:spPr>
          <p:txBody>
            <a:bodyPr/>
            <a:lstStyle/>
            <a:p>
              <a:endParaRPr lang="es-ES_tradnl"/>
            </a:p>
          </p:txBody>
        </p:sp>
        <p:sp>
          <p:nvSpPr>
            <p:cNvPr id="21602" name="Freeform 19"/>
            <p:cNvSpPr>
              <a:spLocks/>
            </p:cNvSpPr>
            <p:nvPr/>
          </p:nvSpPr>
          <p:spPr bwMode="auto">
            <a:xfrm>
              <a:off x="4797" y="2402"/>
              <a:ext cx="288" cy="1408"/>
            </a:xfrm>
            <a:custGeom>
              <a:avLst/>
              <a:gdLst>
                <a:gd name="T0" fmla="*/ 0 w 288"/>
                <a:gd name="T1" fmla="*/ 46 h 1408"/>
                <a:gd name="T2" fmla="*/ 42 w 288"/>
                <a:gd name="T3" fmla="*/ 522 h 1408"/>
                <a:gd name="T4" fmla="*/ 56 w 288"/>
                <a:gd name="T5" fmla="*/ 620 h 1408"/>
                <a:gd name="T6" fmla="*/ 56 w 288"/>
                <a:gd name="T7" fmla="*/ 680 h 1408"/>
                <a:gd name="T8" fmla="*/ 51 w 288"/>
                <a:gd name="T9" fmla="*/ 746 h 1408"/>
                <a:gd name="T10" fmla="*/ 51 w 288"/>
                <a:gd name="T11" fmla="*/ 900 h 1408"/>
                <a:gd name="T12" fmla="*/ 42 w 288"/>
                <a:gd name="T13" fmla="*/ 960 h 1408"/>
                <a:gd name="T14" fmla="*/ 23 w 288"/>
                <a:gd name="T15" fmla="*/ 1030 h 1408"/>
                <a:gd name="T16" fmla="*/ 32 w 288"/>
                <a:gd name="T17" fmla="*/ 1235 h 1408"/>
                <a:gd name="T18" fmla="*/ 42 w 288"/>
                <a:gd name="T19" fmla="*/ 1291 h 1408"/>
                <a:gd name="T20" fmla="*/ 51 w 288"/>
                <a:gd name="T21" fmla="*/ 1305 h 1408"/>
                <a:gd name="T22" fmla="*/ 60 w 288"/>
                <a:gd name="T23" fmla="*/ 1314 h 1408"/>
                <a:gd name="T24" fmla="*/ 88 w 288"/>
                <a:gd name="T25" fmla="*/ 1361 h 1408"/>
                <a:gd name="T26" fmla="*/ 111 w 288"/>
                <a:gd name="T27" fmla="*/ 1384 h 1408"/>
                <a:gd name="T28" fmla="*/ 135 w 288"/>
                <a:gd name="T29" fmla="*/ 1403 h 1408"/>
                <a:gd name="T30" fmla="*/ 177 w 288"/>
                <a:gd name="T31" fmla="*/ 1408 h 1408"/>
                <a:gd name="T32" fmla="*/ 204 w 288"/>
                <a:gd name="T33" fmla="*/ 1403 h 1408"/>
                <a:gd name="T34" fmla="*/ 223 w 288"/>
                <a:gd name="T35" fmla="*/ 1398 h 1408"/>
                <a:gd name="T36" fmla="*/ 232 w 288"/>
                <a:gd name="T37" fmla="*/ 1361 h 1408"/>
                <a:gd name="T38" fmla="*/ 228 w 288"/>
                <a:gd name="T39" fmla="*/ 1338 h 1408"/>
                <a:gd name="T40" fmla="*/ 209 w 288"/>
                <a:gd name="T41" fmla="*/ 1310 h 1408"/>
                <a:gd name="T42" fmla="*/ 209 w 288"/>
                <a:gd name="T43" fmla="*/ 1300 h 1408"/>
                <a:gd name="T44" fmla="*/ 228 w 288"/>
                <a:gd name="T45" fmla="*/ 1291 h 1408"/>
                <a:gd name="T46" fmla="*/ 232 w 288"/>
                <a:gd name="T47" fmla="*/ 1272 h 1408"/>
                <a:gd name="T48" fmla="*/ 242 w 288"/>
                <a:gd name="T49" fmla="*/ 1231 h 1408"/>
                <a:gd name="T50" fmla="*/ 242 w 288"/>
                <a:gd name="T51" fmla="*/ 1114 h 1408"/>
                <a:gd name="T52" fmla="*/ 223 w 288"/>
                <a:gd name="T53" fmla="*/ 946 h 1408"/>
                <a:gd name="T54" fmla="*/ 232 w 288"/>
                <a:gd name="T55" fmla="*/ 820 h 1408"/>
                <a:gd name="T56" fmla="*/ 232 w 288"/>
                <a:gd name="T57" fmla="*/ 704 h 1408"/>
                <a:gd name="T58" fmla="*/ 265 w 288"/>
                <a:gd name="T59" fmla="*/ 396 h 1408"/>
                <a:gd name="T60" fmla="*/ 288 w 288"/>
                <a:gd name="T61" fmla="*/ 168 h 1408"/>
                <a:gd name="T62" fmla="*/ 255 w 288"/>
                <a:gd name="T63" fmla="*/ 0 h 1408"/>
                <a:gd name="T64" fmla="*/ 0 w 288"/>
                <a:gd name="T65" fmla="*/ 46 h 14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08"/>
                <a:gd name="T101" fmla="*/ 288 w 288"/>
                <a:gd name="T102" fmla="*/ 1408 h 14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08">
                  <a:moveTo>
                    <a:pt x="0" y="46"/>
                  </a:moveTo>
                  <a:lnTo>
                    <a:pt x="42" y="522"/>
                  </a:lnTo>
                  <a:lnTo>
                    <a:pt x="56" y="620"/>
                  </a:lnTo>
                  <a:lnTo>
                    <a:pt x="56" y="680"/>
                  </a:lnTo>
                  <a:lnTo>
                    <a:pt x="51" y="746"/>
                  </a:lnTo>
                  <a:lnTo>
                    <a:pt x="51" y="900"/>
                  </a:lnTo>
                  <a:lnTo>
                    <a:pt x="42" y="960"/>
                  </a:lnTo>
                  <a:lnTo>
                    <a:pt x="23" y="1030"/>
                  </a:lnTo>
                  <a:lnTo>
                    <a:pt x="32" y="1235"/>
                  </a:lnTo>
                  <a:lnTo>
                    <a:pt x="42" y="1291"/>
                  </a:lnTo>
                  <a:lnTo>
                    <a:pt x="51" y="1305"/>
                  </a:lnTo>
                  <a:lnTo>
                    <a:pt x="60" y="1314"/>
                  </a:lnTo>
                  <a:lnTo>
                    <a:pt x="88" y="1361"/>
                  </a:lnTo>
                  <a:lnTo>
                    <a:pt x="111" y="1384"/>
                  </a:lnTo>
                  <a:lnTo>
                    <a:pt x="135" y="1403"/>
                  </a:lnTo>
                  <a:lnTo>
                    <a:pt x="177" y="1408"/>
                  </a:lnTo>
                  <a:lnTo>
                    <a:pt x="204" y="1403"/>
                  </a:lnTo>
                  <a:lnTo>
                    <a:pt x="223" y="1398"/>
                  </a:lnTo>
                  <a:lnTo>
                    <a:pt x="232" y="1361"/>
                  </a:lnTo>
                  <a:lnTo>
                    <a:pt x="228" y="1338"/>
                  </a:lnTo>
                  <a:lnTo>
                    <a:pt x="209" y="1310"/>
                  </a:lnTo>
                  <a:lnTo>
                    <a:pt x="209" y="1300"/>
                  </a:lnTo>
                  <a:lnTo>
                    <a:pt x="228" y="1291"/>
                  </a:lnTo>
                  <a:lnTo>
                    <a:pt x="232" y="1272"/>
                  </a:lnTo>
                  <a:lnTo>
                    <a:pt x="242" y="1231"/>
                  </a:lnTo>
                  <a:lnTo>
                    <a:pt x="242" y="1114"/>
                  </a:lnTo>
                  <a:lnTo>
                    <a:pt x="223" y="946"/>
                  </a:lnTo>
                  <a:lnTo>
                    <a:pt x="232" y="820"/>
                  </a:lnTo>
                  <a:lnTo>
                    <a:pt x="232" y="704"/>
                  </a:lnTo>
                  <a:lnTo>
                    <a:pt x="265" y="396"/>
                  </a:lnTo>
                  <a:lnTo>
                    <a:pt x="288" y="168"/>
                  </a:lnTo>
                  <a:lnTo>
                    <a:pt x="255" y="0"/>
                  </a:lnTo>
                  <a:lnTo>
                    <a:pt x="0" y="46"/>
                  </a:lnTo>
                  <a:close/>
                </a:path>
              </a:pathLst>
            </a:custGeom>
            <a:solidFill>
              <a:srgbClr val="000000"/>
            </a:solidFill>
            <a:ln w="0">
              <a:solidFill>
                <a:srgbClr val="000000"/>
              </a:solidFill>
              <a:round/>
              <a:headEnd/>
              <a:tailEnd/>
            </a:ln>
          </p:spPr>
          <p:txBody>
            <a:bodyPr/>
            <a:lstStyle/>
            <a:p>
              <a:endParaRPr lang="es-ES_tradnl"/>
            </a:p>
          </p:txBody>
        </p:sp>
        <p:sp>
          <p:nvSpPr>
            <p:cNvPr id="21603" name="Freeform 20"/>
            <p:cNvSpPr>
              <a:spLocks/>
            </p:cNvSpPr>
            <p:nvPr/>
          </p:nvSpPr>
          <p:spPr bwMode="auto">
            <a:xfrm>
              <a:off x="4476" y="1553"/>
              <a:ext cx="720" cy="1133"/>
            </a:xfrm>
            <a:custGeom>
              <a:avLst/>
              <a:gdLst>
                <a:gd name="T0" fmla="*/ 126 w 720"/>
                <a:gd name="T1" fmla="*/ 1007 h 1133"/>
                <a:gd name="T2" fmla="*/ 42 w 720"/>
                <a:gd name="T3" fmla="*/ 989 h 1133"/>
                <a:gd name="T4" fmla="*/ 0 w 720"/>
                <a:gd name="T5" fmla="*/ 970 h 1133"/>
                <a:gd name="T6" fmla="*/ 33 w 720"/>
                <a:gd name="T7" fmla="*/ 867 h 1133"/>
                <a:gd name="T8" fmla="*/ 70 w 720"/>
                <a:gd name="T9" fmla="*/ 756 h 1133"/>
                <a:gd name="T10" fmla="*/ 117 w 720"/>
                <a:gd name="T11" fmla="*/ 583 h 1133"/>
                <a:gd name="T12" fmla="*/ 131 w 720"/>
                <a:gd name="T13" fmla="*/ 522 h 1133"/>
                <a:gd name="T14" fmla="*/ 131 w 720"/>
                <a:gd name="T15" fmla="*/ 494 h 1133"/>
                <a:gd name="T16" fmla="*/ 126 w 720"/>
                <a:gd name="T17" fmla="*/ 411 h 1133"/>
                <a:gd name="T18" fmla="*/ 103 w 720"/>
                <a:gd name="T19" fmla="*/ 131 h 1133"/>
                <a:gd name="T20" fmla="*/ 103 w 720"/>
                <a:gd name="T21" fmla="*/ 98 h 1133"/>
                <a:gd name="T22" fmla="*/ 107 w 720"/>
                <a:gd name="T23" fmla="*/ 80 h 1133"/>
                <a:gd name="T24" fmla="*/ 126 w 720"/>
                <a:gd name="T25" fmla="*/ 70 h 1133"/>
                <a:gd name="T26" fmla="*/ 163 w 720"/>
                <a:gd name="T27" fmla="*/ 70 h 1133"/>
                <a:gd name="T28" fmla="*/ 209 w 720"/>
                <a:gd name="T29" fmla="*/ 61 h 1133"/>
                <a:gd name="T30" fmla="*/ 237 w 720"/>
                <a:gd name="T31" fmla="*/ 56 h 1133"/>
                <a:gd name="T32" fmla="*/ 279 w 720"/>
                <a:gd name="T33" fmla="*/ 38 h 1133"/>
                <a:gd name="T34" fmla="*/ 316 w 720"/>
                <a:gd name="T35" fmla="*/ 14 h 1133"/>
                <a:gd name="T36" fmla="*/ 344 w 720"/>
                <a:gd name="T37" fmla="*/ 0 h 1133"/>
                <a:gd name="T38" fmla="*/ 493 w 720"/>
                <a:gd name="T39" fmla="*/ 0 h 1133"/>
                <a:gd name="T40" fmla="*/ 516 w 720"/>
                <a:gd name="T41" fmla="*/ 10 h 1133"/>
                <a:gd name="T42" fmla="*/ 544 w 720"/>
                <a:gd name="T43" fmla="*/ 33 h 1133"/>
                <a:gd name="T44" fmla="*/ 576 w 720"/>
                <a:gd name="T45" fmla="*/ 56 h 1133"/>
                <a:gd name="T46" fmla="*/ 609 w 720"/>
                <a:gd name="T47" fmla="*/ 70 h 1133"/>
                <a:gd name="T48" fmla="*/ 651 w 720"/>
                <a:gd name="T49" fmla="*/ 80 h 1133"/>
                <a:gd name="T50" fmla="*/ 693 w 720"/>
                <a:gd name="T51" fmla="*/ 84 h 1133"/>
                <a:gd name="T52" fmla="*/ 716 w 720"/>
                <a:gd name="T53" fmla="*/ 98 h 1133"/>
                <a:gd name="T54" fmla="*/ 720 w 720"/>
                <a:gd name="T55" fmla="*/ 117 h 1133"/>
                <a:gd name="T56" fmla="*/ 720 w 720"/>
                <a:gd name="T57" fmla="*/ 145 h 1133"/>
                <a:gd name="T58" fmla="*/ 707 w 720"/>
                <a:gd name="T59" fmla="*/ 168 h 1133"/>
                <a:gd name="T60" fmla="*/ 651 w 720"/>
                <a:gd name="T61" fmla="*/ 378 h 1133"/>
                <a:gd name="T62" fmla="*/ 646 w 720"/>
                <a:gd name="T63" fmla="*/ 453 h 1133"/>
                <a:gd name="T64" fmla="*/ 646 w 720"/>
                <a:gd name="T65" fmla="*/ 676 h 1133"/>
                <a:gd name="T66" fmla="*/ 660 w 720"/>
                <a:gd name="T67" fmla="*/ 807 h 1133"/>
                <a:gd name="T68" fmla="*/ 669 w 720"/>
                <a:gd name="T69" fmla="*/ 933 h 1133"/>
                <a:gd name="T70" fmla="*/ 669 w 720"/>
                <a:gd name="T71" fmla="*/ 1040 h 1133"/>
                <a:gd name="T72" fmla="*/ 660 w 720"/>
                <a:gd name="T73" fmla="*/ 1087 h 1133"/>
                <a:gd name="T74" fmla="*/ 651 w 720"/>
                <a:gd name="T75" fmla="*/ 1101 h 1133"/>
                <a:gd name="T76" fmla="*/ 632 w 720"/>
                <a:gd name="T77" fmla="*/ 1114 h 1133"/>
                <a:gd name="T78" fmla="*/ 586 w 720"/>
                <a:gd name="T79" fmla="*/ 1133 h 1133"/>
                <a:gd name="T80" fmla="*/ 261 w 720"/>
                <a:gd name="T81" fmla="*/ 1124 h 1133"/>
                <a:gd name="T82" fmla="*/ 126 w 720"/>
                <a:gd name="T83" fmla="*/ 1007 h 1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133"/>
                <a:gd name="T128" fmla="*/ 720 w 720"/>
                <a:gd name="T129" fmla="*/ 1133 h 1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133">
                  <a:moveTo>
                    <a:pt x="126" y="1007"/>
                  </a:moveTo>
                  <a:lnTo>
                    <a:pt x="42" y="989"/>
                  </a:lnTo>
                  <a:lnTo>
                    <a:pt x="0" y="970"/>
                  </a:lnTo>
                  <a:lnTo>
                    <a:pt x="33" y="867"/>
                  </a:lnTo>
                  <a:lnTo>
                    <a:pt x="70" y="756"/>
                  </a:lnTo>
                  <a:lnTo>
                    <a:pt x="117" y="583"/>
                  </a:lnTo>
                  <a:lnTo>
                    <a:pt x="131" y="522"/>
                  </a:lnTo>
                  <a:lnTo>
                    <a:pt x="131" y="494"/>
                  </a:lnTo>
                  <a:lnTo>
                    <a:pt x="126" y="411"/>
                  </a:lnTo>
                  <a:lnTo>
                    <a:pt x="103" y="131"/>
                  </a:lnTo>
                  <a:lnTo>
                    <a:pt x="103" y="98"/>
                  </a:lnTo>
                  <a:lnTo>
                    <a:pt x="107" y="80"/>
                  </a:lnTo>
                  <a:lnTo>
                    <a:pt x="126" y="70"/>
                  </a:lnTo>
                  <a:lnTo>
                    <a:pt x="163" y="70"/>
                  </a:lnTo>
                  <a:lnTo>
                    <a:pt x="209" y="61"/>
                  </a:lnTo>
                  <a:lnTo>
                    <a:pt x="237" y="56"/>
                  </a:lnTo>
                  <a:lnTo>
                    <a:pt x="279" y="38"/>
                  </a:lnTo>
                  <a:lnTo>
                    <a:pt x="316" y="14"/>
                  </a:lnTo>
                  <a:lnTo>
                    <a:pt x="344" y="0"/>
                  </a:lnTo>
                  <a:lnTo>
                    <a:pt x="493" y="0"/>
                  </a:lnTo>
                  <a:lnTo>
                    <a:pt x="516" y="10"/>
                  </a:lnTo>
                  <a:lnTo>
                    <a:pt x="544" y="33"/>
                  </a:lnTo>
                  <a:lnTo>
                    <a:pt x="576" y="56"/>
                  </a:lnTo>
                  <a:lnTo>
                    <a:pt x="609" y="70"/>
                  </a:lnTo>
                  <a:lnTo>
                    <a:pt x="651" y="80"/>
                  </a:lnTo>
                  <a:lnTo>
                    <a:pt x="693" y="84"/>
                  </a:lnTo>
                  <a:lnTo>
                    <a:pt x="716" y="98"/>
                  </a:lnTo>
                  <a:lnTo>
                    <a:pt x="720" y="117"/>
                  </a:lnTo>
                  <a:lnTo>
                    <a:pt x="720" y="145"/>
                  </a:lnTo>
                  <a:lnTo>
                    <a:pt x="707" y="168"/>
                  </a:lnTo>
                  <a:lnTo>
                    <a:pt x="651" y="378"/>
                  </a:lnTo>
                  <a:lnTo>
                    <a:pt x="646" y="453"/>
                  </a:lnTo>
                  <a:lnTo>
                    <a:pt x="646" y="676"/>
                  </a:lnTo>
                  <a:lnTo>
                    <a:pt x="660" y="807"/>
                  </a:lnTo>
                  <a:lnTo>
                    <a:pt x="669" y="933"/>
                  </a:lnTo>
                  <a:lnTo>
                    <a:pt x="669" y="1040"/>
                  </a:lnTo>
                  <a:lnTo>
                    <a:pt x="660" y="1087"/>
                  </a:lnTo>
                  <a:lnTo>
                    <a:pt x="651" y="1101"/>
                  </a:lnTo>
                  <a:lnTo>
                    <a:pt x="632" y="1114"/>
                  </a:lnTo>
                  <a:lnTo>
                    <a:pt x="586" y="1133"/>
                  </a:lnTo>
                  <a:lnTo>
                    <a:pt x="261" y="1124"/>
                  </a:lnTo>
                  <a:lnTo>
                    <a:pt x="126" y="1007"/>
                  </a:lnTo>
                  <a:close/>
                </a:path>
              </a:pathLst>
            </a:custGeom>
            <a:solidFill>
              <a:srgbClr val="000000"/>
            </a:solidFill>
            <a:ln w="0">
              <a:solidFill>
                <a:srgbClr val="000000"/>
              </a:solidFill>
              <a:round/>
              <a:headEnd/>
              <a:tailEnd/>
            </a:ln>
          </p:spPr>
          <p:txBody>
            <a:bodyPr/>
            <a:lstStyle/>
            <a:p>
              <a:endParaRPr lang="es-ES_tradnl"/>
            </a:p>
          </p:txBody>
        </p:sp>
        <p:sp>
          <p:nvSpPr>
            <p:cNvPr id="21604" name="Freeform 21"/>
            <p:cNvSpPr>
              <a:spLocks/>
            </p:cNvSpPr>
            <p:nvPr/>
          </p:nvSpPr>
          <p:spPr bwMode="auto">
            <a:xfrm>
              <a:off x="4430" y="1651"/>
              <a:ext cx="223" cy="709"/>
            </a:xfrm>
            <a:custGeom>
              <a:avLst/>
              <a:gdLst>
                <a:gd name="T0" fmla="*/ 116 w 223"/>
                <a:gd name="T1" fmla="*/ 709 h 709"/>
                <a:gd name="T2" fmla="*/ 79 w 223"/>
                <a:gd name="T3" fmla="*/ 704 h 709"/>
                <a:gd name="T4" fmla="*/ 70 w 223"/>
                <a:gd name="T5" fmla="*/ 695 h 709"/>
                <a:gd name="T6" fmla="*/ 65 w 223"/>
                <a:gd name="T7" fmla="*/ 681 h 709"/>
                <a:gd name="T8" fmla="*/ 56 w 223"/>
                <a:gd name="T9" fmla="*/ 625 h 709"/>
                <a:gd name="T10" fmla="*/ 33 w 223"/>
                <a:gd name="T11" fmla="*/ 541 h 709"/>
                <a:gd name="T12" fmla="*/ 23 w 223"/>
                <a:gd name="T13" fmla="*/ 471 h 709"/>
                <a:gd name="T14" fmla="*/ 19 w 223"/>
                <a:gd name="T15" fmla="*/ 401 h 709"/>
                <a:gd name="T16" fmla="*/ 9 w 223"/>
                <a:gd name="T17" fmla="*/ 373 h 709"/>
                <a:gd name="T18" fmla="*/ 0 w 223"/>
                <a:gd name="T19" fmla="*/ 331 h 709"/>
                <a:gd name="T20" fmla="*/ 0 w 223"/>
                <a:gd name="T21" fmla="*/ 313 h 709"/>
                <a:gd name="T22" fmla="*/ 19 w 223"/>
                <a:gd name="T23" fmla="*/ 280 h 709"/>
                <a:gd name="T24" fmla="*/ 46 w 223"/>
                <a:gd name="T25" fmla="*/ 224 h 709"/>
                <a:gd name="T26" fmla="*/ 65 w 223"/>
                <a:gd name="T27" fmla="*/ 196 h 709"/>
                <a:gd name="T28" fmla="*/ 70 w 223"/>
                <a:gd name="T29" fmla="*/ 154 h 709"/>
                <a:gd name="T30" fmla="*/ 93 w 223"/>
                <a:gd name="T31" fmla="*/ 131 h 709"/>
                <a:gd name="T32" fmla="*/ 102 w 223"/>
                <a:gd name="T33" fmla="*/ 117 h 709"/>
                <a:gd name="T34" fmla="*/ 107 w 223"/>
                <a:gd name="T35" fmla="*/ 103 h 709"/>
                <a:gd name="T36" fmla="*/ 116 w 223"/>
                <a:gd name="T37" fmla="*/ 79 h 709"/>
                <a:gd name="T38" fmla="*/ 125 w 223"/>
                <a:gd name="T39" fmla="*/ 47 h 709"/>
                <a:gd name="T40" fmla="*/ 153 w 223"/>
                <a:gd name="T41" fmla="*/ 0 h 709"/>
                <a:gd name="T42" fmla="*/ 186 w 223"/>
                <a:gd name="T43" fmla="*/ 0 h 709"/>
                <a:gd name="T44" fmla="*/ 223 w 223"/>
                <a:gd name="T45" fmla="*/ 117 h 709"/>
                <a:gd name="T46" fmla="*/ 195 w 223"/>
                <a:gd name="T47" fmla="*/ 303 h 709"/>
                <a:gd name="T48" fmla="*/ 172 w 223"/>
                <a:gd name="T49" fmla="*/ 331 h 709"/>
                <a:gd name="T50" fmla="*/ 153 w 223"/>
                <a:gd name="T51" fmla="*/ 355 h 709"/>
                <a:gd name="T52" fmla="*/ 149 w 223"/>
                <a:gd name="T53" fmla="*/ 373 h 709"/>
                <a:gd name="T54" fmla="*/ 149 w 223"/>
                <a:gd name="T55" fmla="*/ 410 h 709"/>
                <a:gd name="T56" fmla="*/ 153 w 223"/>
                <a:gd name="T57" fmla="*/ 424 h 709"/>
                <a:gd name="T58" fmla="*/ 153 w 223"/>
                <a:gd name="T59" fmla="*/ 434 h 709"/>
                <a:gd name="T60" fmla="*/ 158 w 223"/>
                <a:gd name="T61" fmla="*/ 457 h 709"/>
                <a:gd name="T62" fmla="*/ 163 w 223"/>
                <a:gd name="T63" fmla="*/ 471 h 709"/>
                <a:gd name="T64" fmla="*/ 172 w 223"/>
                <a:gd name="T65" fmla="*/ 504 h 709"/>
                <a:gd name="T66" fmla="*/ 177 w 223"/>
                <a:gd name="T67" fmla="*/ 658 h 709"/>
                <a:gd name="T68" fmla="*/ 116 w 223"/>
                <a:gd name="T69" fmla="*/ 709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709"/>
                <a:gd name="T107" fmla="*/ 223 w 223"/>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709">
                  <a:moveTo>
                    <a:pt x="116" y="709"/>
                  </a:moveTo>
                  <a:lnTo>
                    <a:pt x="79" y="704"/>
                  </a:lnTo>
                  <a:lnTo>
                    <a:pt x="70" y="695"/>
                  </a:lnTo>
                  <a:lnTo>
                    <a:pt x="65" y="681"/>
                  </a:lnTo>
                  <a:lnTo>
                    <a:pt x="56" y="625"/>
                  </a:lnTo>
                  <a:lnTo>
                    <a:pt x="33" y="541"/>
                  </a:lnTo>
                  <a:lnTo>
                    <a:pt x="23" y="471"/>
                  </a:lnTo>
                  <a:lnTo>
                    <a:pt x="19" y="401"/>
                  </a:lnTo>
                  <a:lnTo>
                    <a:pt x="9" y="373"/>
                  </a:lnTo>
                  <a:lnTo>
                    <a:pt x="0" y="331"/>
                  </a:lnTo>
                  <a:lnTo>
                    <a:pt x="0" y="313"/>
                  </a:lnTo>
                  <a:lnTo>
                    <a:pt x="19" y="280"/>
                  </a:lnTo>
                  <a:lnTo>
                    <a:pt x="46" y="224"/>
                  </a:lnTo>
                  <a:lnTo>
                    <a:pt x="65" y="196"/>
                  </a:lnTo>
                  <a:lnTo>
                    <a:pt x="70" y="154"/>
                  </a:lnTo>
                  <a:lnTo>
                    <a:pt x="93" y="131"/>
                  </a:lnTo>
                  <a:lnTo>
                    <a:pt x="102" y="117"/>
                  </a:lnTo>
                  <a:lnTo>
                    <a:pt x="107" y="103"/>
                  </a:lnTo>
                  <a:lnTo>
                    <a:pt x="116" y="79"/>
                  </a:lnTo>
                  <a:lnTo>
                    <a:pt x="125" y="47"/>
                  </a:lnTo>
                  <a:lnTo>
                    <a:pt x="153" y="0"/>
                  </a:lnTo>
                  <a:lnTo>
                    <a:pt x="186" y="0"/>
                  </a:lnTo>
                  <a:lnTo>
                    <a:pt x="223" y="117"/>
                  </a:lnTo>
                  <a:lnTo>
                    <a:pt x="195" y="303"/>
                  </a:lnTo>
                  <a:lnTo>
                    <a:pt x="172" y="331"/>
                  </a:lnTo>
                  <a:lnTo>
                    <a:pt x="153" y="355"/>
                  </a:lnTo>
                  <a:lnTo>
                    <a:pt x="149" y="373"/>
                  </a:lnTo>
                  <a:lnTo>
                    <a:pt x="149" y="410"/>
                  </a:lnTo>
                  <a:lnTo>
                    <a:pt x="153" y="424"/>
                  </a:lnTo>
                  <a:lnTo>
                    <a:pt x="153" y="434"/>
                  </a:lnTo>
                  <a:lnTo>
                    <a:pt x="158" y="457"/>
                  </a:lnTo>
                  <a:lnTo>
                    <a:pt x="163" y="471"/>
                  </a:lnTo>
                  <a:lnTo>
                    <a:pt x="172" y="504"/>
                  </a:lnTo>
                  <a:lnTo>
                    <a:pt x="177" y="658"/>
                  </a:lnTo>
                  <a:lnTo>
                    <a:pt x="116" y="709"/>
                  </a:lnTo>
                  <a:close/>
                </a:path>
              </a:pathLst>
            </a:custGeom>
            <a:solidFill>
              <a:srgbClr val="000000"/>
            </a:solidFill>
            <a:ln w="0">
              <a:solidFill>
                <a:srgbClr val="000000"/>
              </a:solidFill>
              <a:round/>
              <a:headEnd/>
              <a:tailEnd/>
            </a:ln>
          </p:spPr>
          <p:txBody>
            <a:bodyPr/>
            <a:lstStyle/>
            <a:p>
              <a:endParaRPr lang="es-ES_tradnl"/>
            </a:p>
          </p:txBody>
        </p:sp>
        <p:sp>
          <p:nvSpPr>
            <p:cNvPr id="21605" name="Freeform 22"/>
            <p:cNvSpPr>
              <a:spLocks/>
            </p:cNvSpPr>
            <p:nvPr/>
          </p:nvSpPr>
          <p:spPr bwMode="auto">
            <a:xfrm>
              <a:off x="5039" y="1670"/>
              <a:ext cx="329" cy="583"/>
            </a:xfrm>
            <a:custGeom>
              <a:avLst/>
              <a:gdLst>
                <a:gd name="T0" fmla="*/ 157 w 329"/>
                <a:gd name="T1" fmla="*/ 0 h 583"/>
                <a:gd name="T2" fmla="*/ 162 w 329"/>
                <a:gd name="T3" fmla="*/ 28 h 583"/>
                <a:gd name="T4" fmla="*/ 190 w 329"/>
                <a:gd name="T5" fmla="*/ 98 h 583"/>
                <a:gd name="T6" fmla="*/ 204 w 329"/>
                <a:gd name="T7" fmla="*/ 130 h 583"/>
                <a:gd name="T8" fmla="*/ 209 w 329"/>
                <a:gd name="T9" fmla="*/ 130 h 583"/>
                <a:gd name="T10" fmla="*/ 236 w 329"/>
                <a:gd name="T11" fmla="*/ 168 h 583"/>
                <a:gd name="T12" fmla="*/ 246 w 329"/>
                <a:gd name="T13" fmla="*/ 191 h 583"/>
                <a:gd name="T14" fmla="*/ 260 w 329"/>
                <a:gd name="T15" fmla="*/ 224 h 583"/>
                <a:gd name="T16" fmla="*/ 292 w 329"/>
                <a:gd name="T17" fmla="*/ 270 h 583"/>
                <a:gd name="T18" fmla="*/ 311 w 329"/>
                <a:gd name="T19" fmla="*/ 308 h 583"/>
                <a:gd name="T20" fmla="*/ 329 w 329"/>
                <a:gd name="T21" fmla="*/ 331 h 583"/>
                <a:gd name="T22" fmla="*/ 329 w 329"/>
                <a:gd name="T23" fmla="*/ 345 h 583"/>
                <a:gd name="T24" fmla="*/ 320 w 329"/>
                <a:gd name="T25" fmla="*/ 382 h 583"/>
                <a:gd name="T26" fmla="*/ 292 w 329"/>
                <a:gd name="T27" fmla="*/ 429 h 583"/>
                <a:gd name="T28" fmla="*/ 250 w 329"/>
                <a:gd name="T29" fmla="*/ 475 h 583"/>
                <a:gd name="T30" fmla="*/ 199 w 329"/>
                <a:gd name="T31" fmla="*/ 531 h 583"/>
                <a:gd name="T32" fmla="*/ 134 w 329"/>
                <a:gd name="T33" fmla="*/ 578 h 583"/>
                <a:gd name="T34" fmla="*/ 130 w 329"/>
                <a:gd name="T35" fmla="*/ 583 h 583"/>
                <a:gd name="T36" fmla="*/ 97 w 329"/>
                <a:gd name="T37" fmla="*/ 583 h 583"/>
                <a:gd name="T38" fmla="*/ 69 w 329"/>
                <a:gd name="T39" fmla="*/ 578 h 583"/>
                <a:gd name="T40" fmla="*/ 27 w 329"/>
                <a:gd name="T41" fmla="*/ 545 h 583"/>
                <a:gd name="T42" fmla="*/ 0 w 329"/>
                <a:gd name="T43" fmla="*/ 475 h 583"/>
                <a:gd name="T44" fmla="*/ 69 w 329"/>
                <a:gd name="T45" fmla="*/ 429 h 583"/>
                <a:gd name="T46" fmla="*/ 120 w 329"/>
                <a:gd name="T47" fmla="*/ 391 h 583"/>
                <a:gd name="T48" fmla="*/ 134 w 329"/>
                <a:gd name="T49" fmla="*/ 377 h 583"/>
                <a:gd name="T50" fmla="*/ 134 w 329"/>
                <a:gd name="T51" fmla="*/ 368 h 583"/>
                <a:gd name="T52" fmla="*/ 111 w 329"/>
                <a:gd name="T53" fmla="*/ 336 h 583"/>
                <a:gd name="T54" fmla="*/ 88 w 329"/>
                <a:gd name="T55" fmla="*/ 298 h 583"/>
                <a:gd name="T56" fmla="*/ 4 w 329"/>
                <a:gd name="T57" fmla="*/ 158 h 583"/>
                <a:gd name="T58" fmla="*/ 157 w 329"/>
                <a:gd name="T59" fmla="*/ 0 h 5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9"/>
                <a:gd name="T91" fmla="*/ 0 h 583"/>
                <a:gd name="T92" fmla="*/ 329 w 329"/>
                <a:gd name="T93" fmla="*/ 583 h 5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9" h="583">
                  <a:moveTo>
                    <a:pt x="157" y="0"/>
                  </a:moveTo>
                  <a:lnTo>
                    <a:pt x="162" y="28"/>
                  </a:lnTo>
                  <a:lnTo>
                    <a:pt x="190" y="98"/>
                  </a:lnTo>
                  <a:lnTo>
                    <a:pt x="204" y="130"/>
                  </a:lnTo>
                  <a:lnTo>
                    <a:pt x="209" y="130"/>
                  </a:lnTo>
                  <a:lnTo>
                    <a:pt x="236" y="168"/>
                  </a:lnTo>
                  <a:lnTo>
                    <a:pt x="246" y="191"/>
                  </a:lnTo>
                  <a:lnTo>
                    <a:pt x="260" y="224"/>
                  </a:lnTo>
                  <a:lnTo>
                    <a:pt x="292" y="270"/>
                  </a:lnTo>
                  <a:lnTo>
                    <a:pt x="311" y="308"/>
                  </a:lnTo>
                  <a:lnTo>
                    <a:pt x="329" y="331"/>
                  </a:lnTo>
                  <a:lnTo>
                    <a:pt x="329" y="345"/>
                  </a:lnTo>
                  <a:lnTo>
                    <a:pt x="320" y="382"/>
                  </a:lnTo>
                  <a:lnTo>
                    <a:pt x="292" y="429"/>
                  </a:lnTo>
                  <a:lnTo>
                    <a:pt x="250" y="475"/>
                  </a:lnTo>
                  <a:lnTo>
                    <a:pt x="199" y="531"/>
                  </a:lnTo>
                  <a:lnTo>
                    <a:pt x="134" y="578"/>
                  </a:lnTo>
                  <a:lnTo>
                    <a:pt x="130" y="583"/>
                  </a:lnTo>
                  <a:lnTo>
                    <a:pt x="97" y="583"/>
                  </a:lnTo>
                  <a:lnTo>
                    <a:pt x="69" y="578"/>
                  </a:lnTo>
                  <a:lnTo>
                    <a:pt x="27" y="545"/>
                  </a:lnTo>
                  <a:lnTo>
                    <a:pt x="0" y="475"/>
                  </a:lnTo>
                  <a:lnTo>
                    <a:pt x="69" y="429"/>
                  </a:lnTo>
                  <a:lnTo>
                    <a:pt x="120" y="391"/>
                  </a:lnTo>
                  <a:lnTo>
                    <a:pt x="134" y="377"/>
                  </a:lnTo>
                  <a:lnTo>
                    <a:pt x="134" y="368"/>
                  </a:lnTo>
                  <a:lnTo>
                    <a:pt x="111" y="336"/>
                  </a:lnTo>
                  <a:lnTo>
                    <a:pt x="88" y="298"/>
                  </a:lnTo>
                  <a:lnTo>
                    <a:pt x="4" y="158"/>
                  </a:lnTo>
                  <a:lnTo>
                    <a:pt x="157" y="0"/>
                  </a:lnTo>
                  <a:close/>
                </a:path>
              </a:pathLst>
            </a:custGeom>
            <a:solidFill>
              <a:srgbClr val="000000"/>
            </a:solidFill>
            <a:ln w="0">
              <a:solidFill>
                <a:srgbClr val="000000"/>
              </a:solidFill>
              <a:round/>
              <a:headEnd/>
              <a:tailEnd/>
            </a:ln>
          </p:spPr>
          <p:txBody>
            <a:bodyPr/>
            <a:lstStyle/>
            <a:p>
              <a:endParaRPr lang="es-ES_tradnl"/>
            </a:p>
          </p:txBody>
        </p:sp>
        <p:sp>
          <p:nvSpPr>
            <p:cNvPr id="21606" name="Freeform 23"/>
            <p:cNvSpPr>
              <a:spLocks/>
            </p:cNvSpPr>
            <p:nvPr/>
          </p:nvSpPr>
          <p:spPr bwMode="auto">
            <a:xfrm>
              <a:off x="4806" y="1469"/>
              <a:ext cx="172" cy="201"/>
            </a:xfrm>
            <a:custGeom>
              <a:avLst/>
              <a:gdLst>
                <a:gd name="T0" fmla="*/ 0 w 172"/>
                <a:gd name="T1" fmla="*/ 0 h 201"/>
                <a:gd name="T2" fmla="*/ 0 w 172"/>
                <a:gd name="T3" fmla="*/ 154 h 201"/>
                <a:gd name="T4" fmla="*/ 102 w 172"/>
                <a:gd name="T5" fmla="*/ 201 h 201"/>
                <a:gd name="T6" fmla="*/ 154 w 172"/>
                <a:gd name="T7" fmla="*/ 145 h 201"/>
                <a:gd name="T8" fmla="*/ 163 w 172"/>
                <a:gd name="T9" fmla="*/ 108 h 201"/>
                <a:gd name="T10" fmla="*/ 172 w 172"/>
                <a:gd name="T11" fmla="*/ 24 h 201"/>
                <a:gd name="T12" fmla="*/ 126 w 172"/>
                <a:gd name="T13" fmla="*/ 24 h 201"/>
                <a:gd name="T14" fmla="*/ 0 w 172"/>
                <a:gd name="T15" fmla="*/ 0 h 201"/>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01"/>
                <a:gd name="T26" fmla="*/ 172 w 172"/>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01">
                  <a:moveTo>
                    <a:pt x="0" y="0"/>
                  </a:moveTo>
                  <a:lnTo>
                    <a:pt x="0" y="154"/>
                  </a:lnTo>
                  <a:lnTo>
                    <a:pt x="102" y="201"/>
                  </a:lnTo>
                  <a:lnTo>
                    <a:pt x="154" y="145"/>
                  </a:lnTo>
                  <a:lnTo>
                    <a:pt x="163" y="108"/>
                  </a:lnTo>
                  <a:lnTo>
                    <a:pt x="172" y="24"/>
                  </a:lnTo>
                  <a:lnTo>
                    <a:pt x="126" y="24"/>
                  </a:lnTo>
                  <a:lnTo>
                    <a:pt x="0" y="0"/>
                  </a:lnTo>
                  <a:close/>
                </a:path>
              </a:pathLst>
            </a:custGeom>
            <a:solidFill>
              <a:srgbClr val="FFFFFF"/>
            </a:solidFill>
            <a:ln w="0">
              <a:solidFill>
                <a:srgbClr val="000000"/>
              </a:solidFill>
              <a:round/>
              <a:headEnd/>
              <a:tailEnd/>
            </a:ln>
          </p:spPr>
          <p:txBody>
            <a:bodyPr/>
            <a:lstStyle/>
            <a:p>
              <a:endParaRPr lang="es-ES_tradnl"/>
            </a:p>
          </p:txBody>
        </p:sp>
        <p:sp>
          <p:nvSpPr>
            <p:cNvPr id="21607" name="Freeform 24"/>
            <p:cNvSpPr>
              <a:spLocks/>
            </p:cNvSpPr>
            <p:nvPr/>
          </p:nvSpPr>
          <p:spPr bwMode="auto">
            <a:xfrm>
              <a:off x="4672" y="1553"/>
              <a:ext cx="306" cy="714"/>
            </a:xfrm>
            <a:custGeom>
              <a:avLst/>
              <a:gdLst>
                <a:gd name="T0" fmla="*/ 134 w 306"/>
                <a:gd name="T1" fmla="*/ 0 h 714"/>
                <a:gd name="T2" fmla="*/ 130 w 306"/>
                <a:gd name="T3" fmla="*/ 108 h 714"/>
                <a:gd name="T4" fmla="*/ 106 w 306"/>
                <a:gd name="T5" fmla="*/ 247 h 714"/>
                <a:gd name="T6" fmla="*/ 79 w 306"/>
                <a:gd name="T7" fmla="*/ 378 h 714"/>
                <a:gd name="T8" fmla="*/ 55 w 306"/>
                <a:gd name="T9" fmla="*/ 471 h 714"/>
                <a:gd name="T10" fmla="*/ 0 w 306"/>
                <a:gd name="T11" fmla="*/ 648 h 714"/>
                <a:gd name="T12" fmla="*/ 23 w 306"/>
                <a:gd name="T13" fmla="*/ 672 h 714"/>
                <a:gd name="T14" fmla="*/ 69 w 306"/>
                <a:gd name="T15" fmla="*/ 695 h 714"/>
                <a:gd name="T16" fmla="*/ 106 w 306"/>
                <a:gd name="T17" fmla="*/ 709 h 714"/>
                <a:gd name="T18" fmla="*/ 162 w 306"/>
                <a:gd name="T19" fmla="*/ 714 h 714"/>
                <a:gd name="T20" fmla="*/ 260 w 306"/>
                <a:gd name="T21" fmla="*/ 709 h 714"/>
                <a:gd name="T22" fmla="*/ 250 w 306"/>
                <a:gd name="T23" fmla="*/ 644 h 714"/>
                <a:gd name="T24" fmla="*/ 250 w 306"/>
                <a:gd name="T25" fmla="*/ 569 h 714"/>
                <a:gd name="T26" fmla="*/ 260 w 306"/>
                <a:gd name="T27" fmla="*/ 457 h 714"/>
                <a:gd name="T28" fmla="*/ 278 w 306"/>
                <a:gd name="T29" fmla="*/ 327 h 714"/>
                <a:gd name="T30" fmla="*/ 302 w 306"/>
                <a:gd name="T31" fmla="*/ 201 h 714"/>
                <a:gd name="T32" fmla="*/ 306 w 306"/>
                <a:gd name="T33" fmla="*/ 163 h 714"/>
                <a:gd name="T34" fmla="*/ 306 w 306"/>
                <a:gd name="T35" fmla="*/ 14 h 714"/>
                <a:gd name="T36" fmla="*/ 302 w 306"/>
                <a:gd name="T37" fmla="*/ 0 h 714"/>
                <a:gd name="T38" fmla="*/ 288 w 306"/>
                <a:gd name="T39" fmla="*/ 19 h 714"/>
                <a:gd name="T40" fmla="*/ 255 w 306"/>
                <a:gd name="T41" fmla="*/ 52 h 714"/>
                <a:gd name="T42" fmla="*/ 236 w 306"/>
                <a:gd name="T43" fmla="*/ 66 h 714"/>
                <a:gd name="T44" fmla="*/ 213 w 306"/>
                <a:gd name="T45" fmla="*/ 66 h 714"/>
                <a:gd name="T46" fmla="*/ 195 w 306"/>
                <a:gd name="T47" fmla="*/ 56 h 714"/>
                <a:gd name="T48" fmla="*/ 167 w 306"/>
                <a:gd name="T49" fmla="*/ 38 h 714"/>
                <a:gd name="T50" fmla="*/ 153 w 306"/>
                <a:gd name="T51" fmla="*/ 24 h 714"/>
                <a:gd name="T52" fmla="*/ 144 w 306"/>
                <a:gd name="T53" fmla="*/ 10 h 714"/>
                <a:gd name="T54" fmla="*/ 134 w 306"/>
                <a:gd name="T55" fmla="*/ 0 h 7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714"/>
                <a:gd name="T86" fmla="*/ 306 w 306"/>
                <a:gd name="T87" fmla="*/ 714 h 7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714">
                  <a:moveTo>
                    <a:pt x="134" y="0"/>
                  </a:moveTo>
                  <a:lnTo>
                    <a:pt x="130" y="108"/>
                  </a:lnTo>
                  <a:lnTo>
                    <a:pt x="106" y="247"/>
                  </a:lnTo>
                  <a:lnTo>
                    <a:pt x="79" y="378"/>
                  </a:lnTo>
                  <a:lnTo>
                    <a:pt x="55" y="471"/>
                  </a:lnTo>
                  <a:lnTo>
                    <a:pt x="0" y="648"/>
                  </a:lnTo>
                  <a:lnTo>
                    <a:pt x="23" y="672"/>
                  </a:lnTo>
                  <a:lnTo>
                    <a:pt x="69" y="695"/>
                  </a:lnTo>
                  <a:lnTo>
                    <a:pt x="106" y="709"/>
                  </a:lnTo>
                  <a:lnTo>
                    <a:pt x="162" y="714"/>
                  </a:lnTo>
                  <a:lnTo>
                    <a:pt x="260" y="709"/>
                  </a:lnTo>
                  <a:lnTo>
                    <a:pt x="250" y="644"/>
                  </a:lnTo>
                  <a:lnTo>
                    <a:pt x="250" y="569"/>
                  </a:lnTo>
                  <a:lnTo>
                    <a:pt x="260" y="457"/>
                  </a:lnTo>
                  <a:lnTo>
                    <a:pt x="278" y="327"/>
                  </a:lnTo>
                  <a:lnTo>
                    <a:pt x="302" y="201"/>
                  </a:lnTo>
                  <a:lnTo>
                    <a:pt x="306" y="163"/>
                  </a:lnTo>
                  <a:lnTo>
                    <a:pt x="306" y="14"/>
                  </a:lnTo>
                  <a:lnTo>
                    <a:pt x="302" y="0"/>
                  </a:lnTo>
                  <a:lnTo>
                    <a:pt x="288" y="19"/>
                  </a:lnTo>
                  <a:lnTo>
                    <a:pt x="255" y="52"/>
                  </a:lnTo>
                  <a:lnTo>
                    <a:pt x="236" y="66"/>
                  </a:lnTo>
                  <a:lnTo>
                    <a:pt x="213" y="66"/>
                  </a:lnTo>
                  <a:lnTo>
                    <a:pt x="195" y="56"/>
                  </a:lnTo>
                  <a:lnTo>
                    <a:pt x="167" y="38"/>
                  </a:lnTo>
                  <a:lnTo>
                    <a:pt x="153" y="24"/>
                  </a:lnTo>
                  <a:lnTo>
                    <a:pt x="144" y="10"/>
                  </a:lnTo>
                  <a:lnTo>
                    <a:pt x="134" y="0"/>
                  </a:lnTo>
                  <a:close/>
                </a:path>
              </a:pathLst>
            </a:custGeom>
            <a:solidFill>
              <a:srgbClr val="FFFFFF"/>
            </a:solidFill>
            <a:ln w="0">
              <a:solidFill>
                <a:srgbClr val="000000"/>
              </a:solidFill>
              <a:round/>
              <a:headEnd/>
              <a:tailEnd/>
            </a:ln>
          </p:spPr>
          <p:txBody>
            <a:bodyPr/>
            <a:lstStyle/>
            <a:p>
              <a:endParaRPr lang="es-ES_tradnl"/>
            </a:p>
          </p:txBody>
        </p:sp>
        <p:sp>
          <p:nvSpPr>
            <p:cNvPr id="21608" name="Freeform 25"/>
            <p:cNvSpPr>
              <a:spLocks/>
            </p:cNvSpPr>
            <p:nvPr/>
          </p:nvSpPr>
          <p:spPr bwMode="auto">
            <a:xfrm>
              <a:off x="4904" y="1619"/>
              <a:ext cx="74" cy="93"/>
            </a:xfrm>
            <a:custGeom>
              <a:avLst/>
              <a:gdLst>
                <a:gd name="T0" fmla="*/ 0 w 74"/>
                <a:gd name="T1" fmla="*/ 0 h 93"/>
                <a:gd name="T2" fmla="*/ 32 w 74"/>
                <a:gd name="T3" fmla="*/ 93 h 93"/>
                <a:gd name="T4" fmla="*/ 56 w 74"/>
                <a:gd name="T5" fmla="*/ 65 h 93"/>
                <a:gd name="T6" fmla="*/ 74 w 74"/>
                <a:gd name="T7" fmla="*/ 32 h 93"/>
                <a:gd name="T8" fmla="*/ 0 60000 65536"/>
                <a:gd name="T9" fmla="*/ 0 60000 65536"/>
                <a:gd name="T10" fmla="*/ 0 60000 65536"/>
                <a:gd name="T11" fmla="*/ 0 60000 65536"/>
                <a:gd name="T12" fmla="*/ 0 w 74"/>
                <a:gd name="T13" fmla="*/ 0 h 93"/>
                <a:gd name="T14" fmla="*/ 74 w 74"/>
                <a:gd name="T15" fmla="*/ 93 h 93"/>
              </a:gdLst>
              <a:ahLst/>
              <a:cxnLst>
                <a:cxn ang="T8">
                  <a:pos x="T0" y="T1"/>
                </a:cxn>
                <a:cxn ang="T9">
                  <a:pos x="T2" y="T3"/>
                </a:cxn>
                <a:cxn ang="T10">
                  <a:pos x="T4" y="T5"/>
                </a:cxn>
                <a:cxn ang="T11">
                  <a:pos x="T6" y="T7"/>
                </a:cxn>
              </a:cxnLst>
              <a:rect l="T12" t="T13" r="T14" b="T15"/>
              <a:pathLst>
                <a:path w="74" h="93">
                  <a:moveTo>
                    <a:pt x="0" y="0"/>
                  </a:moveTo>
                  <a:lnTo>
                    <a:pt x="32" y="93"/>
                  </a:lnTo>
                  <a:lnTo>
                    <a:pt x="56" y="65"/>
                  </a:lnTo>
                  <a:lnTo>
                    <a:pt x="74" y="32"/>
                  </a:lnTo>
                </a:path>
              </a:pathLst>
            </a:custGeom>
            <a:noFill/>
            <a:ln w="0">
              <a:solidFill>
                <a:srgbClr val="000000"/>
              </a:solidFill>
              <a:round/>
              <a:headEnd/>
              <a:tailEnd/>
            </a:ln>
          </p:spPr>
          <p:txBody>
            <a:bodyPr/>
            <a:lstStyle/>
            <a:p>
              <a:endParaRPr lang="es-ES_tradnl"/>
            </a:p>
          </p:txBody>
        </p:sp>
        <p:sp>
          <p:nvSpPr>
            <p:cNvPr id="21609" name="Freeform 26"/>
            <p:cNvSpPr>
              <a:spLocks/>
            </p:cNvSpPr>
            <p:nvPr/>
          </p:nvSpPr>
          <p:spPr bwMode="auto">
            <a:xfrm>
              <a:off x="4797" y="1614"/>
              <a:ext cx="70" cy="93"/>
            </a:xfrm>
            <a:custGeom>
              <a:avLst/>
              <a:gdLst>
                <a:gd name="T0" fmla="*/ 70 w 70"/>
                <a:gd name="T1" fmla="*/ 0 h 93"/>
                <a:gd name="T2" fmla="*/ 28 w 70"/>
                <a:gd name="T3" fmla="*/ 93 h 93"/>
                <a:gd name="T4" fmla="*/ 9 w 70"/>
                <a:gd name="T5" fmla="*/ 65 h 93"/>
                <a:gd name="T6" fmla="*/ 0 w 70"/>
                <a:gd name="T7" fmla="*/ 42 h 93"/>
                <a:gd name="T8" fmla="*/ 0 60000 65536"/>
                <a:gd name="T9" fmla="*/ 0 60000 65536"/>
                <a:gd name="T10" fmla="*/ 0 60000 65536"/>
                <a:gd name="T11" fmla="*/ 0 60000 65536"/>
                <a:gd name="T12" fmla="*/ 0 w 70"/>
                <a:gd name="T13" fmla="*/ 0 h 93"/>
                <a:gd name="T14" fmla="*/ 70 w 70"/>
                <a:gd name="T15" fmla="*/ 93 h 93"/>
              </a:gdLst>
              <a:ahLst/>
              <a:cxnLst>
                <a:cxn ang="T8">
                  <a:pos x="T0" y="T1"/>
                </a:cxn>
                <a:cxn ang="T9">
                  <a:pos x="T2" y="T3"/>
                </a:cxn>
                <a:cxn ang="T10">
                  <a:pos x="T4" y="T5"/>
                </a:cxn>
                <a:cxn ang="T11">
                  <a:pos x="T6" y="T7"/>
                </a:cxn>
              </a:cxnLst>
              <a:rect l="T12" t="T13" r="T14" b="T15"/>
              <a:pathLst>
                <a:path w="70" h="93">
                  <a:moveTo>
                    <a:pt x="70" y="0"/>
                  </a:moveTo>
                  <a:lnTo>
                    <a:pt x="28" y="93"/>
                  </a:lnTo>
                  <a:lnTo>
                    <a:pt x="9" y="65"/>
                  </a:lnTo>
                  <a:lnTo>
                    <a:pt x="0" y="42"/>
                  </a:lnTo>
                </a:path>
              </a:pathLst>
            </a:custGeom>
            <a:noFill/>
            <a:ln w="0">
              <a:solidFill>
                <a:srgbClr val="000000"/>
              </a:solidFill>
              <a:round/>
              <a:headEnd/>
              <a:tailEnd/>
            </a:ln>
          </p:spPr>
          <p:txBody>
            <a:bodyPr/>
            <a:lstStyle/>
            <a:p>
              <a:endParaRPr lang="es-ES_tradnl"/>
            </a:p>
          </p:txBody>
        </p:sp>
        <p:sp>
          <p:nvSpPr>
            <p:cNvPr id="21610" name="Freeform 27"/>
            <p:cNvSpPr>
              <a:spLocks/>
            </p:cNvSpPr>
            <p:nvPr/>
          </p:nvSpPr>
          <p:spPr bwMode="auto">
            <a:xfrm>
              <a:off x="4857" y="1614"/>
              <a:ext cx="56" cy="79"/>
            </a:xfrm>
            <a:custGeom>
              <a:avLst/>
              <a:gdLst>
                <a:gd name="T0" fmla="*/ 10 w 56"/>
                <a:gd name="T1" fmla="*/ 0 h 79"/>
                <a:gd name="T2" fmla="*/ 24 w 56"/>
                <a:gd name="T3" fmla="*/ 5 h 79"/>
                <a:gd name="T4" fmla="*/ 47 w 56"/>
                <a:gd name="T5" fmla="*/ 5 h 79"/>
                <a:gd name="T6" fmla="*/ 56 w 56"/>
                <a:gd name="T7" fmla="*/ 33 h 79"/>
                <a:gd name="T8" fmla="*/ 47 w 56"/>
                <a:gd name="T9" fmla="*/ 61 h 79"/>
                <a:gd name="T10" fmla="*/ 38 w 56"/>
                <a:gd name="T11" fmla="*/ 79 h 79"/>
                <a:gd name="T12" fmla="*/ 19 w 56"/>
                <a:gd name="T13" fmla="*/ 79 h 79"/>
                <a:gd name="T14" fmla="*/ 19 w 56"/>
                <a:gd name="T15" fmla="*/ 74 h 79"/>
                <a:gd name="T16" fmla="*/ 5 w 56"/>
                <a:gd name="T17" fmla="*/ 37 h 79"/>
                <a:gd name="T18" fmla="*/ 0 w 56"/>
                <a:gd name="T19" fmla="*/ 23 h 79"/>
                <a:gd name="T20" fmla="*/ 5 w 56"/>
                <a:gd name="T21" fmla="*/ 9 h 79"/>
                <a:gd name="T22" fmla="*/ 10 w 5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9"/>
                <a:gd name="T38" fmla="*/ 56 w 56"/>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9">
                  <a:moveTo>
                    <a:pt x="10" y="0"/>
                  </a:moveTo>
                  <a:lnTo>
                    <a:pt x="24" y="5"/>
                  </a:lnTo>
                  <a:lnTo>
                    <a:pt x="47" y="5"/>
                  </a:lnTo>
                  <a:lnTo>
                    <a:pt x="56" y="33"/>
                  </a:lnTo>
                  <a:lnTo>
                    <a:pt x="47" y="61"/>
                  </a:lnTo>
                  <a:lnTo>
                    <a:pt x="38" y="79"/>
                  </a:lnTo>
                  <a:lnTo>
                    <a:pt x="19" y="79"/>
                  </a:lnTo>
                  <a:lnTo>
                    <a:pt x="19" y="74"/>
                  </a:lnTo>
                  <a:lnTo>
                    <a:pt x="5" y="37"/>
                  </a:lnTo>
                  <a:lnTo>
                    <a:pt x="0" y="23"/>
                  </a:lnTo>
                  <a:lnTo>
                    <a:pt x="5" y="9"/>
                  </a:lnTo>
                  <a:lnTo>
                    <a:pt x="10" y="0"/>
                  </a:lnTo>
                  <a:close/>
                </a:path>
              </a:pathLst>
            </a:custGeom>
            <a:solidFill>
              <a:srgbClr val="000000"/>
            </a:solidFill>
            <a:ln w="0">
              <a:solidFill>
                <a:srgbClr val="000000"/>
              </a:solidFill>
              <a:round/>
              <a:headEnd/>
              <a:tailEnd/>
            </a:ln>
          </p:spPr>
          <p:txBody>
            <a:bodyPr/>
            <a:lstStyle/>
            <a:p>
              <a:endParaRPr lang="es-ES_tradnl"/>
            </a:p>
          </p:txBody>
        </p:sp>
        <p:sp>
          <p:nvSpPr>
            <p:cNvPr id="21611" name="Freeform 28"/>
            <p:cNvSpPr>
              <a:spLocks/>
            </p:cNvSpPr>
            <p:nvPr/>
          </p:nvSpPr>
          <p:spPr bwMode="auto">
            <a:xfrm>
              <a:off x="4825" y="1675"/>
              <a:ext cx="102" cy="503"/>
            </a:xfrm>
            <a:custGeom>
              <a:avLst/>
              <a:gdLst>
                <a:gd name="T0" fmla="*/ 51 w 102"/>
                <a:gd name="T1" fmla="*/ 9 h 503"/>
                <a:gd name="T2" fmla="*/ 42 w 102"/>
                <a:gd name="T3" fmla="*/ 41 h 503"/>
                <a:gd name="T4" fmla="*/ 32 w 102"/>
                <a:gd name="T5" fmla="*/ 107 h 503"/>
                <a:gd name="T6" fmla="*/ 18 w 102"/>
                <a:gd name="T7" fmla="*/ 237 h 503"/>
                <a:gd name="T8" fmla="*/ 0 w 102"/>
                <a:gd name="T9" fmla="*/ 447 h 503"/>
                <a:gd name="T10" fmla="*/ 51 w 102"/>
                <a:gd name="T11" fmla="*/ 503 h 503"/>
                <a:gd name="T12" fmla="*/ 102 w 102"/>
                <a:gd name="T13" fmla="*/ 442 h 503"/>
                <a:gd name="T14" fmla="*/ 102 w 102"/>
                <a:gd name="T15" fmla="*/ 358 h 503"/>
                <a:gd name="T16" fmla="*/ 93 w 102"/>
                <a:gd name="T17" fmla="*/ 191 h 503"/>
                <a:gd name="T18" fmla="*/ 79 w 102"/>
                <a:gd name="T19" fmla="*/ 65 h 503"/>
                <a:gd name="T20" fmla="*/ 70 w 102"/>
                <a:gd name="T21" fmla="*/ 0 h 503"/>
                <a:gd name="T22" fmla="*/ 51 w 102"/>
                <a:gd name="T23" fmla="*/ 9 h 5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503"/>
                <a:gd name="T38" fmla="*/ 102 w 102"/>
                <a:gd name="T39" fmla="*/ 503 h 5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503">
                  <a:moveTo>
                    <a:pt x="51" y="9"/>
                  </a:moveTo>
                  <a:lnTo>
                    <a:pt x="42" y="41"/>
                  </a:lnTo>
                  <a:lnTo>
                    <a:pt x="32" y="107"/>
                  </a:lnTo>
                  <a:lnTo>
                    <a:pt x="18" y="237"/>
                  </a:lnTo>
                  <a:lnTo>
                    <a:pt x="0" y="447"/>
                  </a:lnTo>
                  <a:lnTo>
                    <a:pt x="51" y="503"/>
                  </a:lnTo>
                  <a:lnTo>
                    <a:pt x="102" y="442"/>
                  </a:lnTo>
                  <a:lnTo>
                    <a:pt x="102" y="358"/>
                  </a:lnTo>
                  <a:lnTo>
                    <a:pt x="93" y="191"/>
                  </a:lnTo>
                  <a:lnTo>
                    <a:pt x="79" y="65"/>
                  </a:lnTo>
                  <a:lnTo>
                    <a:pt x="70" y="0"/>
                  </a:lnTo>
                  <a:lnTo>
                    <a:pt x="51" y="9"/>
                  </a:lnTo>
                  <a:close/>
                </a:path>
              </a:pathLst>
            </a:custGeom>
            <a:solidFill>
              <a:srgbClr val="000000"/>
            </a:solidFill>
            <a:ln w="0">
              <a:solidFill>
                <a:srgbClr val="000000"/>
              </a:solidFill>
              <a:round/>
              <a:headEnd/>
              <a:tailEnd/>
            </a:ln>
          </p:spPr>
          <p:txBody>
            <a:bodyPr/>
            <a:lstStyle/>
            <a:p>
              <a:endParaRPr lang="es-ES_tradnl"/>
            </a:p>
          </p:txBody>
        </p:sp>
        <p:sp>
          <p:nvSpPr>
            <p:cNvPr id="21612" name="Freeform 29"/>
            <p:cNvSpPr>
              <a:spLocks/>
            </p:cNvSpPr>
            <p:nvPr/>
          </p:nvSpPr>
          <p:spPr bwMode="auto">
            <a:xfrm>
              <a:off x="4899" y="2103"/>
              <a:ext cx="251" cy="178"/>
            </a:xfrm>
            <a:custGeom>
              <a:avLst/>
              <a:gdLst>
                <a:gd name="T0" fmla="*/ 205 w 251"/>
                <a:gd name="T1" fmla="*/ 5 h 178"/>
                <a:gd name="T2" fmla="*/ 177 w 251"/>
                <a:gd name="T3" fmla="*/ 10 h 178"/>
                <a:gd name="T4" fmla="*/ 149 w 251"/>
                <a:gd name="T5" fmla="*/ 24 h 178"/>
                <a:gd name="T6" fmla="*/ 102 w 251"/>
                <a:gd name="T7" fmla="*/ 28 h 178"/>
                <a:gd name="T8" fmla="*/ 70 w 251"/>
                <a:gd name="T9" fmla="*/ 38 h 178"/>
                <a:gd name="T10" fmla="*/ 61 w 251"/>
                <a:gd name="T11" fmla="*/ 38 h 178"/>
                <a:gd name="T12" fmla="*/ 47 w 251"/>
                <a:gd name="T13" fmla="*/ 52 h 178"/>
                <a:gd name="T14" fmla="*/ 19 w 251"/>
                <a:gd name="T15" fmla="*/ 89 h 178"/>
                <a:gd name="T16" fmla="*/ 0 w 251"/>
                <a:gd name="T17" fmla="*/ 136 h 178"/>
                <a:gd name="T18" fmla="*/ 0 w 251"/>
                <a:gd name="T19" fmla="*/ 150 h 178"/>
                <a:gd name="T20" fmla="*/ 5 w 251"/>
                <a:gd name="T21" fmla="*/ 154 h 178"/>
                <a:gd name="T22" fmla="*/ 14 w 251"/>
                <a:gd name="T23" fmla="*/ 154 h 178"/>
                <a:gd name="T24" fmla="*/ 23 w 251"/>
                <a:gd name="T25" fmla="*/ 150 h 178"/>
                <a:gd name="T26" fmla="*/ 33 w 251"/>
                <a:gd name="T27" fmla="*/ 136 h 178"/>
                <a:gd name="T28" fmla="*/ 37 w 251"/>
                <a:gd name="T29" fmla="*/ 150 h 178"/>
                <a:gd name="T30" fmla="*/ 37 w 251"/>
                <a:gd name="T31" fmla="*/ 164 h 178"/>
                <a:gd name="T32" fmla="*/ 47 w 251"/>
                <a:gd name="T33" fmla="*/ 168 h 178"/>
                <a:gd name="T34" fmla="*/ 56 w 251"/>
                <a:gd name="T35" fmla="*/ 168 h 178"/>
                <a:gd name="T36" fmla="*/ 61 w 251"/>
                <a:gd name="T37" fmla="*/ 164 h 178"/>
                <a:gd name="T38" fmla="*/ 65 w 251"/>
                <a:gd name="T39" fmla="*/ 173 h 178"/>
                <a:gd name="T40" fmla="*/ 70 w 251"/>
                <a:gd name="T41" fmla="*/ 178 h 178"/>
                <a:gd name="T42" fmla="*/ 79 w 251"/>
                <a:gd name="T43" fmla="*/ 178 h 178"/>
                <a:gd name="T44" fmla="*/ 84 w 251"/>
                <a:gd name="T45" fmla="*/ 173 h 178"/>
                <a:gd name="T46" fmla="*/ 93 w 251"/>
                <a:gd name="T47" fmla="*/ 178 h 178"/>
                <a:gd name="T48" fmla="*/ 102 w 251"/>
                <a:gd name="T49" fmla="*/ 178 h 178"/>
                <a:gd name="T50" fmla="*/ 107 w 251"/>
                <a:gd name="T51" fmla="*/ 173 h 178"/>
                <a:gd name="T52" fmla="*/ 112 w 251"/>
                <a:gd name="T53" fmla="*/ 164 h 178"/>
                <a:gd name="T54" fmla="*/ 112 w 251"/>
                <a:gd name="T55" fmla="*/ 159 h 178"/>
                <a:gd name="T56" fmla="*/ 130 w 251"/>
                <a:gd name="T57" fmla="*/ 122 h 178"/>
                <a:gd name="T58" fmla="*/ 167 w 251"/>
                <a:gd name="T59" fmla="*/ 112 h 178"/>
                <a:gd name="T60" fmla="*/ 181 w 251"/>
                <a:gd name="T61" fmla="*/ 108 h 178"/>
                <a:gd name="T62" fmla="*/ 200 w 251"/>
                <a:gd name="T63" fmla="*/ 94 h 178"/>
                <a:gd name="T64" fmla="*/ 219 w 251"/>
                <a:gd name="T65" fmla="*/ 84 h 178"/>
                <a:gd name="T66" fmla="*/ 242 w 251"/>
                <a:gd name="T67" fmla="*/ 70 h 178"/>
                <a:gd name="T68" fmla="*/ 251 w 251"/>
                <a:gd name="T69" fmla="*/ 66 h 178"/>
                <a:gd name="T70" fmla="*/ 251 w 251"/>
                <a:gd name="T71" fmla="*/ 56 h 178"/>
                <a:gd name="T72" fmla="*/ 242 w 251"/>
                <a:gd name="T73" fmla="*/ 33 h 178"/>
                <a:gd name="T74" fmla="*/ 232 w 251"/>
                <a:gd name="T75" fmla="*/ 14 h 178"/>
                <a:gd name="T76" fmla="*/ 223 w 251"/>
                <a:gd name="T77" fmla="*/ 5 h 178"/>
                <a:gd name="T78" fmla="*/ 214 w 251"/>
                <a:gd name="T79" fmla="*/ 0 h 178"/>
                <a:gd name="T80" fmla="*/ 205 w 251"/>
                <a:gd name="T81" fmla="*/ 5 h 1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1"/>
                <a:gd name="T124" fmla="*/ 0 h 178"/>
                <a:gd name="T125" fmla="*/ 251 w 251"/>
                <a:gd name="T126" fmla="*/ 178 h 1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1" h="178">
                  <a:moveTo>
                    <a:pt x="205" y="5"/>
                  </a:moveTo>
                  <a:lnTo>
                    <a:pt x="177" y="10"/>
                  </a:lnTo>
                  <a:lnTo>
                    <a:pt x="149" y="24"/>
                  </a:lnTo>
                  <a:lnTo>
                    <a:pt x="102" y="28"/>
                  </a:lnTo>
                  <a:lnTo>
                    <a:pt x="70" y="38"/>
                  </a:lnTo>
                  <a:lnTo>
                    <a:pt x="61" y="38"/>
                  </a:lnTo>
                  <a:lnTo>
                    <a:pt x="47" y="52"/>
                  </a:lnTo>
                  <a:lnTo>
                    <a:pt x="19" y="89"/>
                  </a:lnTo>
                  <a:lnTo>
                    <a:pt x="0" y="136"/>
                  </a:lnTo>
                  <a:lnTo>
                    <a:pt x="0" y="150"/>
                  </a:lnTo>
                  <a:lnTo>
                    <a:pt x="5" y="154"/>
                  </a:lnTo>
                  <a:lnTo>
                    <a:pt x="14" y="154"/>
                  </a:lnTo>
                  <a:lnTo>
                    <a:pt x="23" y="150"/>
                  </a:lnTo>
                  <a:lnTo>
                    <a:pt x="33" y="136"/>
                  </a:lnTo>
                  <a:lnTo>
                    <a:pt x="37" y="150"/>
                  </a:lnTo>
                  <a:lnTo>
                    <a:pt x="37" y="164"/>
                  </a:lnTo>
                  <a:lnTo>
                    <a:pt x="47" y="168"/>
                  </a:lnTo>
                  <a:lnTo>
                    <a:pt x="56" y="168"/>
                  </a:lnTo>
                  <a:lnTo>
                    <a:pt x="61" y="164"/>
                  </a:lnTo>
                  <a:lnTo>
                    <a:pt x="65" y="173"/>
                  </a:lnTo>
                  <a:lnTo>
                    <a:pt x="70" y="178"/>
                  </a:lnTo>
                  <a:lnTo>
                    <a:pt x="79" y="178"/>
                  </a:lnTo>
                  <a:lnTo>
                    <a:pt x="84" y="173"/>
                  </a:lnTo>
                  <a:lnTo>
                    <a:pt x="93" y="178"/>
                  </a:lnTo>
                  <a:lnTo>
                    <a:pt x="102" y="178"/>
                  </a:lnTo>
                  <a:lnTo>
                    <a:pt x="107" y="173"/>
                  </a:lnTo>
                  <a:lnTo>
                    <a:pt x="112" y="164"/>
                  </a:lnTo>
                  <a:lnTo>
                    <a:pt x="112" y="159"/>
                  </a:lnTo>
                  <a:lnTo>
                    <a:pt x="130" y="122"/>
                  </a:lnTo>
                  <a:lnTo>
                    <a:pt x="167" y="112"/>
                  </a:lnTo>
                  <a:lnTo>
                    <a:pt x="181" y="108"/>
                  </a:lnTo>
                  <a:lnTo>
                    <a:pt x="200" y="94"/>
                  </a:lnTo>
                  <a:lnTo>
                    <a:pt x="219" y="84"/>
                  </a:lnTo>
                  <a:lnTo>
                    <a:pt x="242" y="70"/>
                  </a:lnTo>
                  <a:lnTo>
                    <a:pt x="251" y="66"/>
                  </a:lnTo>
                  <a:lnTo>
                    <a:pt x="251" y="56"/>
                  </a:lnTo>
                  <a:lnTo>
                    <a:pt x="242" y="33"/>
                  </a:lnTo>
                  <a:lnTo>
                    <a:pt x="232" y="14"/>
                  </a:lnTo>
                  <a:lnTo>
                    <a:pt x="223" y="5"/>
                  </a:lnTo>
                  <a:lnTo>
                    <a:pt x="214" y="0"/>
                  </a:lnTo>
                  <a:lnTo>
                    <a:pt x="205" y="5"/>
                  </a:lnTo>
                  <a:close/>
                </a:path>
              </a:pathLst>
            </a:custGeom>
            <a:solidFill>
              <a:srgbClr val="FFFFFF"/>
            </a:solidFill>
            <a:ln w="0">
              <a:solidFill>
                <a:srgbClr val="000000"/>
              </a:solidFill>
              <a:round/>
              <a:headEnd/>
              <a:tailEnd/>
            </a:ln>
          </p:spPr>
          <p:txBody>
            <a:bodyPr/>
            <a:lstStyle/>
            <a:p>
              <a:endParaRPr lang="es-ES_tradnl"/>
            </a:p>
          </p:txBody>
        </p:sp>
        <p:sp>
          <p:nvSpPr>
            <p:cNvPr id="21613" name="Freeform 30"/>
            <p:cNvSpPr>
              <a:spLocks/>
            </p:cNvSpPr>
            <p:nvPr/>
          </p:nvSpPr>
          <p:spPr bwMode="auto">
            <a:xfrm>
              <a:off x="4932" y="2169"/>
              <a:ext cx="18" cy="70"/>
            </a:xfrm>
            <a:custGeom>
              <a:avLst/>
              <a:gdLst>
                <a:gd name="T0" fmla="*/ 0 w 18"/>
                <a:gd name="T1" fmla="*/ 70 h 70"/>
                <a:gd name="T2" fmla="*/ 0 w 18"/>
                <a:gd name="T3" fmla="*/ 42 h 70"/>
                <a:gd name="T4" fmla="*/ 9 w 18"/>
                <a:gd name="T5" fmla="*/ 18 h 70"/>
                <a:gd name="T6" fmla="*/ 18 w 18"/>
                <a:gd name="T7" fmla="*/ 0 h 70"/>
                <a:gd name="T8" fmla="*/ 0 60000 65536"/>
                <a:gd name="T9" fmla="*/ 0 60000 65536"/>
                <a:gd name="T10" fmla="*/ 0 60000 65536"/>
                <a:gd name="T11" fmla="*/ 0 60000 65536"/>
                <a:gd name="T12" fmla="*/ 0 w 18"/>
                <a:gd name="T13" fmla="*/ 0 h 70"/>
                <a:gd name="T14" fmla="*/ 18 w 18"/>
                <a:gd name="T15" fmla="*/ 70 h 70"/>
              </a:gdLst>
              <a:ahLst/>
              <a:cxnLst>
                <a:cxn ang="T8">
                  <a:pos x="T0" y="T1"/>
                </a:cxn>
                <a:cxn ang="T9">
                  <a:pos x="T2" y="T3"/>
                </a:cxn>
                <a:cxn ang="T10">
                  <a:pos x="T4" y="T5"/>
                </a:cxn>
                <a:cxn ang="T11">
                  <a:pos x="T6" y="T7"/>
                </a:cxn>
              </a:cxnLst>
              <a:rect l="T12" t="T13" r="T14" b="T15"/>
              <a:pathLst>
                <a:path w="18" h="70">
                  <a:moveTo>
                    <a:pt x="0" y="70"/>
                  </a:moveTo>
                  <a:lnTo>
                    <a:pt x="0" y="42"/>
                  </a:lnTo>
                  <a:lnTo>
                    <a:pt x="9" y="18"/>
                  </a:lnTo>
                  <a:lnTo>
                    <a:pt x="18" y="0"/>
                  </a:lnTo>
                </a:path>
              </a:pathLst>
            </a:custGeom>
            <a:noFill/>
            <a:ln w="0">
              <a:solidFill>
                <a:srgbClr val="000000"/>
              </a:solidFill>
              <a:round/>
              <a:headEnd/>
              <a:tailEnd/>
            </a:ln>
          </p:spPr>
          <p:txBody>
            <a:bodyPr/>
            <a:lstStyle/>
            <a:p>
              <a:endParaRPr lang="es-ES_tradnl"/>
            </a:p>
          </p:txBody>
        </p:sp>
        <p:sp>
          <p:nvSpPr>
            <p:cNvPr id="21614" name="Freeform 31"/>
            <p:cNvSpPr>
              <a:spLocks/>
            </p:cNvSpPr>
            <p:nvPr/>
          </p:nvSpPr>
          <p:spPr bwMode="auto">
            <a:xfrm>
              <a:off x="4960" y="2187"/>
              <a:ext cx="9" cy="80"/>
            </a:xfrm>
            <a:custGeom>
              <a:avLst/>
              <a:gdLst>
                <a:gd name="T0" fmla="*/ 0 w 9"/>
                <a:gd name="T1" fmla="*/ 80 h 80"/>
                <a:gd name="T2" fmla="*/ 0 w 9"/>
                <a:gd name="T3" fmla="*/ 56 h 80"/>
                <a:gd name="T4" fmla="*/ 9 w 9"/>
                <a:gd name="T5" fmla="*/ 0 h 80"/>
                <a:gd name="T6" fmla="*/ 0 60000 65536"/>
                <a:gd name="T7" fmla="*/ 0 60000 65536"/>
                <a:gd name="T8" fmla="*/ 0 60000 65536"/>
                <a:gd name="T9" fmla="*/ 0 w 9"/>
                <a:gd name="T10" fmla="*/ 0 h 80"/>
                <a:gd name="T11" fmla="*/ 9 w 9"/>
                <a:gd name="T12" fmla="*/ 80 h 80"/>
              </a:gdLst>
              <a:ahLst/>
              <a:cxnLst>
                <a:cxn ang="T6">
                  <a:pos x="T0" y="T1"/>
                </a:cxn>
                <a:cxn ang="T7">
                  <a:pos x="T2" y="T3"/>
                </a:cxn>
                <a:cxn ang="T8">
                  <a:pos x="T4" y="T5"/>
                </a:cxn>
              </a:cxnLst>
              <a:rect l="T9" t="T10" r="T11" b="T12"/>
              <a:pathLst>
                <a:path w="9" h="80">
                  <a:moveTo>
                    <a:pt x="0" y="80"/>
                  </a:moveTo>
                  <a:lnTo>
                    <a:pt x="0" y="56"/>
                  </a:lnTo>
                  <a:lnTo>
                    <a:pt x="9" y="0"/>
                  </a:lnTo>
                </a:path>
              </a:pathLst>
            </a:custGeom>
            <a:noFill/>
            <a:ln w="0">
              <a:solidFill>
                <a:srgbClr val="000000"/>
              </a:solidFill>
              <a:round/>
              <a:headEnd/>
              <a:tailEnd/>
            </a:ln>
          </p:spPr>
          <p:txBody>
            <a:bodyPr/>
            <a:lstStyle/>
            <a:p>
              <a:endParaRPr lang="es-ES_tradnl"/>
            </a:p>
          </p:txBody>
        </p:sp>
        <p:sp>
          <p:nvSpPr>
            <p:cNvPr id="21615" name="Freeform 32"/>
            <p:cNvSpPr>
              <a:spLocks/>
            </p:cNvSpPr>
            <p:nvPr/>
          </p:nvSpPr>
          <p:spPr bwMode="auto">
            <a:xfrm>
              <a:off x="4983" y="2211"/>
              <a:ext cx="14" cy="65"/>
            </a:xfrm>
            <a:custGeom>
              <a:avLst/>
              <a:gdLst>
                <a:gd name="T0" fmla="*/ 0 w 14"/>
                <a:gd name="T1" fmla="*/ 65 h 65"/>
                <a:gd name="T2" fmla="*/ 4 w 14"/>
                <a:gd name="T3" fmla="*/ 28 h 65"/>
                <a:gd name="T4" fmla="*/ 14 w 14"/>
                <a:gd name="T5" fmla="*/ 0 h 65"/>
                <a:gd name="T6" fmla="*/ 0 60000 65536"/>
                <a:gd name="T7" fmla="*/ 0 60000 65536"/>
                <a:gd name="T8" fmla="*/ 0 60000 65536"/>
                <a:gd name="T9" fmla="*/ 0 w 14"/>
                <a:gd name="T10" fmla="*/ 0 h 65"/>
                <a:gd name="T11" fmla="*/ 14 w 14"/>
                <a:gd name="T12" fmla="*/ 65 h 65"/>
              </a:gdLst>
              <a:ahLst/>
              <a:cxnLst>
                <a:cxn ang="T6">
                  <a:pos x="T0" y="T1"/>
                </a:cxn>
                <a:cxn ang="T7">
                  <a:pos x="T2" y="T3"/>
                </a:cxn>
                <a:cxn ang="T8">
                  <a:pos x="T4" y="T5"/>
                </a:cxn>
              </a:cxnLst>
              <a:rect l="T9" t="T10" r="T11" b="T12"/>
              <a:pathLst>
                <a:path w="14" h="65">
                  <a:moveTo>
                    <a:pt x="0" y="65"/>
                  </a:moveTo>
                  <a:lnTo>
                    <a:pt x="4" y="28"/>
                  </a:lnTo>
                  <a:lnTo>
                    <a:pt x="14" y="0"/>
                  </a:lnTo>
                </a:path>
              </a:pathLst>
            </a:custGeom>
            <a:noFill/>
            <a:ln w="0">
              <a:solidFill>
                <a:srgbClr val="000000"/>
              </a:solidFill>
              <a:round/>
              <a:headEnd/>
              <a:tailEnd/>
            </a:ln>
          </p:spPr>
          <p:txBody>
            <a:bodyPr/>
            <a:lstStyle/>
            <a:p>
              <a:endParaRPr lang="es-ES_tradnl"/>
            </a:p>
          </p:txBody>
        </p:sp>
        <p:sp>
          <p:nvSpPr>
            <p:cNvPr id="21616" name="Freeform 33"/>
            <p:cNvSpPr>
              <a:spLocks/>
            </p:cNvSpPr>
            <p:nvPr/>
          </p:nvSpPr>
          <p:spPr bwMode="auto">
            <a:xfrm>
              <a:off x="4760" y="1348"/>
              <a:ext cx="60" cy="112"/>
            </a:xfrm>
            <a:custGeom>
              <a:avLst/>
              <a:gdLst>
                <a:gd name="T0" fmla="*/ 4 w 60"/>
                <a:gd name="T1" fmla="*/ 19 h 112"/>
                <a:gd name="T2" fmla="*/ 0 w 60"/>
                <a:gd name="T3" fmla="*/ 42 h 112"/>
                <a:gd name="T4" fmla="*/ 0 w 60"/>
                <a:gd name="T5" fmla="*/ 65 h 112"/>
                <a:gd name="T6" fmla="*/ 4 w 60"/>
                <a:gd name="T7" fmla="*/ 89 h 112"/>
                <a:gd name="T8" fmla="*/ 14 w 60"/>
                <a:gd name="T9" fmla="*/ 107 h 112"/>
                <a:gd name="T10" fmla="*/ 28 w 60"/>
                <a:gd name="T11" fmla="*/ 112 h 112"/>
                <a:gd name="T12" fmla="*/ 51 w 60"/>
                <a:gd name="T13" fmla="*/ 98 h 112"/>
                <a:gd name="T14" fmla="*/ 60 w 60"/>
                <a:gd name="T15" fmla="*/ 28 h 112"/>
                <a:gd name="T16" fmla="*/ 32 w 60"/>
                <a:gd name="T17" fmla="*/ 0 h 112"/>
                <a:gd name="T18" fmla="*/ 4 w 60"/>
                <a:gd name="T19" fmla="*/ 19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2"/>
                <a:gd name="T32" fmla="*/ 60 w 60"/>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2">
                  <a:moveTo>
                    <a:pt x="4" y="19"/>
                  </a:moveTo>
                  <a:lnTo>
                    <a:pt x="0" y="42"/>
                  </a:lnTo>
                  <a:lnTo>
                    <a:pt x="0" y="65"/>
                  </a:lnTo>
                  <a:lnTo>
                    <a:pt x="4" y="89"/>
                  </a:lnTo>
                  <a:lnTo>
                    <a:pt x="14" y="107"/>
                  </a:lnTo>
                  <a:lnTo>
                    <a:pt x="28" y="112"/>
                  </a:lnTo>
                  <a:lnTo>
                    <a:pt x="51" y="98"/>
                  </a:lnTo>
                  <a:lnTo>
                    <a:pt x="60" y="28"/>
                  </a:lnTo>
                  <a:lnTo>
                    <a:pt x="32" y="0"/>
                  </a:lnTo>
                  <a:lnTo>
                    <a:pt x="4" y="19"/>
                  </a:lnTo>
                  <a:close/>
                </a:path>
              </a:pathLst>
            </a:custGeom>
            <a:solidFill>
              <a:srgbClr val="FFFFFF"/>
            </a:solidFill>
            <a:ln w="0">
              <a:solidFill>
                <a:srgbClr val="000000"/>
              </a:solidFill>
              <a:round/>
              <a:headEnd/>
              <a:tailEnd/>
            </a:ln>
          </p:spPr>
          <p:txBody>
            <a:bodyPr/>
            <a:lstStyle/>
            <a:p>
              <a:endParaRPr lang="es-ES_tradnl"/>
            </a:p>
          </p:txBody>
        </p:sp>
        <p:sp>
          <p:nvSpPr>
            <p:cNvPr id="21617" name="Freeform 34"/>
            <p:cNvSpPr>
              <a:spLocks/>
            </p:cNvSpPr>
            <p:nvPr/>
          </p:nvSpPr>
          <p:spPr bwMode="auto">
            <a:xfrm>
              <a:off x="4969" y="1362"/>
              <a:ext cx="51" cy="89"/>
            </a:xfrm>
            <a:custGeom>
              <a:avLst/>
              <a:gdLst>
                <a:gd name="T0" fmla="*/ 46 w 51"/>
                <a:gd name="T1" fmla="*/ 0 h 89"/>
                <a:gd name="T2" fmla="*/ 51 w 51"/>
                <a:gd name="T3" fmla="*/ 28 h 89"/>
                <a:gd name="T4" fmla="*/ 51 w 51"/>
                <a:gd name="T5" fmla="*/ 56 h 89"/>
                <a:gd name="T6" fmla="*/ 37 w 51"/>
                <a:gd name="T7" fmla="*/ 84 h 89"/>
                <a:gd name="T8" fmla="*/ 28 w 51"/>
                <a:gd name="T9" fmla="*/ 89 h 89"/>
                <a:gd name="T10" fmla="*/ 0 w 51"/>
                <a:gd name="T11" fmla="*/ 65 h 89"/>
                <a:gd name="T12" fmla="*/ 0 w 51"/>
                <a:gd name="T13" fmla="*/ 14 h 89"/>
                <a:gd name="T14" fmla="*/ 46 w 51"/>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89"/>
                <a:gd name="T26" fmla="*/ 51 w 5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89">
                  <a:moveTo>
                    <a:pt x="46" y="0"/>
                  </a:moveTo>
                  <a:lnTo>
                    <a:pt x="51" y="28"/>
                  </a:lnTo>
                  <a:lnTo>
                    <a:pt x="51" y="56"/>
                  </a:lnTo>
                  <a:lnTo>
                    <a:pt x="37" y="84"/>
                  </a:lnTo>
                  <a:lnTo>
                    <a:pt x="28" y="89"/>
                  </a:lnTo>
                  <a:lnTo>
                    <a:pt x="0" y="65"/>
                  </a:lnTo>
                  <a:lnTo>
                    <a:pt x="0" y="14"/>
                  </a:lnTo>
                  <a:lnTo>
                    <a:pt x="46" y="0"/>
                  </a:lnTo>
                  <a:close/>
                </a:path>
              </a:pathLst>
            </a:custGeom>
            <a:solidFill>
              <a:srgbClr val="FFFFFF"/>
            </a:solidFill>
            <a:ln w="0">
              <a:solidFill>
                <a:srgbClr val="000000"/>
              </a:solidFill>
              <a:round/>
              <a:headEnd/>
              <a:tailEnd/>
            </a:ln>
          </p:spPr>
          <p:txBody>
            <a:bodyPr/>
            <a:lstStyle/>
            <a:p>
              <a:endParaRPr lang="es-ES_tradnl"/>
            </a:p>
          </p:txBody>
        </p:sp>
        <p:sp>
          <p:nvSpPr>
            <p:cNvPr id="21618" name="Freeform 35"/>
            <p:cNvSpPr>
              <a:spLocks/>
            </p:cNvSpPr>
            <p:nvPr/>
          </p:nvSpPr>
          <p:spPr bwMode="auto">
            <a:xfrm>
              <a:off x="4778" y="1232"/>
              <a:ext cx="228" cy="354"/>
            </a:xfrm>
            <a:custGeom>
              <a:avLst/>
              <a:gdLst>
                <a:gd name="T0" fmla="*/ 0 w 228"/>
                <a:gd name="T1" fmla="*/ 158 h 354"/>
                <a:gd name="T2" fmla="*/ 0 w 228"/>
                <a:gd name="T3" fmla="*/ 195 h 354"/>
                <a:gd name="T4" fmla="*/ 10 w 228"/>
                <a:gd name="T5" fmla="*/ 251 h 354"/>
                <a:gd name="T6" fmla="*/ 19 w 228"/>
                <a:gd name="T7" fmla="*/ 284 h 354"/>
                <a:gd name="T8" fmla="*/ 33 w 228"/>
                <a:gd name="T9" fmla="*/ 307 h 354"/>
                <a:gd name="T10" fmla="*/ 47 w 228"/>
                <a:gd name="T11" fmla="*/ 321 h 354"/>
                <a:gd name="T12" fmla="*/ 65 w 228"/>
                <a:gd name="T13" fmla="*/ 335 h 354"/>
                <a:gd name="T14" fmla="*/ 84 w 228"/>
                <a:gd name="T15" fmla="*/ 345 h 354"/>
                <a:gd name="T16" fmla="*/ 107 w 228"/>
                <a:gd name="T17" fmla="*/ 354 h 354"/>
                <a:gd name="T18" fmla="*/ 117 w 228"/>
                <a:gd name="T19" fmla="*/ 354 h 354"/>
                <a:gd name="T20" fmla="*/ 135 w 228"/>
                <a:gd name="T21" fmla="*/ 349 h 354"/>
                <a:gd name="T22" fmla="*/ 149 w 228"/>
                <a:gd name="T23" fmla="*/ 345 h 354"/>
                <a:gd name="T24" fmla="*/ 168 w 228"/>
                <a:gd name="T25" fmla="*/ 335 h 354"/>
                <a:gd name="T26" fmla="*/ 186 w 228"/>
                <a:gd name="T27" fmla="*/ 321 h 354"/>
                <a:gd name="T28" fmla="*/ 200 w 228"/>
                <a:gd name="T29" fmla="*/ 303 h 354"/>
                <a:gd name="T30" fmla="*/ 209 w 228"/>
                <a:gd name="T31" fmla="*/ 279 h 354"/>
                <a:gd name="T32" fmla="*/ 219 w 228"/>
                <a:gd name="T33" fmla="*/ 251 h 354"/>
                <a:gd name="T34" fmla="*/ 223 w 228"/>
                <a:gd name="T35" fmla="*/ 223 h 354"/>
                <a:gd name="T36" fmla="*/ 228 w 228"/>
                <a:gd name="T37" fmla="*/ 200 h 354"/>
                <a:gd name="T38" fmla="*/ 228 w 228"/>
                <a:gd name="T39" fmla="*/ 172 h 354"/>
                <a:gd name="T40" fmla="*/ 223 w 228"/>
                <a:gd name="T41" fmla="*/ 149 h 354"/>
                <a:gd name="T42" fmla="*/ 223 w 228"/>
                <a:gd name="T43" fmla="*/ 74 h 354"/>
                <a:gd name="T44" fmla="*/ 191 w 228"/>
                <a:gd name="T45" fmla="*/ 4 h 354"/>
                <a:gd name="T46" fmla="*/ 117 w 228"/>
                <a:gd name="T47" fmla="*/ 0 h 354"/>
                <a:gd name="T48" fmla="*/ 10 w 228"/>
                <a:gd name="T49" fmla="*/ 14 h 354"/>
                <a:gd name="T50" fmla="*/ 0 w 228"/>
                <a:gd name="T51" fmla="*/ 60 h 354"/>
                <a:gd name="T52" fmla="*/ 0 w 228"/>
                <a:gd name="T53" fmla="*/ 15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354"/>
                <a:gd name="T83" fmla="*/ 228 w 22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354">
                  <a:moveTo>
                    <a:pt x="0" y="158"/>
                  </a:moveTo>
                  <a:lnTo>
                    <a:pt x="0" y="195"/>
                  </a:lnTo>
                  <a:lnTo>
                    <a:pt x="10" y="251"/>
                  </a:lnTo>
                  <a:lnTo>
                    <a:pt x="19" y="284"/>
                  </a:lnTo>
                  <a:lnTo>
                    <a:pt x="33" y="307"/>
                  </a:lnTo>
                  <a:lnTo>
                    <a:pt x="47" y="321"/>
                  </a:lnTo>
                  <a:lnTo>
                    <a:pt x="65" y="335"/>
                  </a:lnTo>
                  <a:lnTo>
                    <a:pt x="84" y="345"/>
                  </a:lnTo>
                  <a:lnTo>
                    <a:pt x="107" y="354"/>
                  </a:lnTo>
                  <a:lnTo>
                    <a:pt x="117" y="354"/>
                  </a:lnTo>
                  <a:lnTo>
                    <a:pt x="135" y="349"/>
                  </a:lnTo>
                  <a:lnTo>
                    <a:pt x="149" y="345"/>
                  </a:lnTo>
                  <a:lnTo>
                    <a:pt x="168" y="335"/>
                  </a:lnTo>
                  <a:lnTo>
                    <a:pt x="186" y="321"/>
                  </a:lnTo>
                  <a:lnTo>
                    <a:pt x="200" y="303"/>
                  </a:lnTo>
                  <a:lnTo>
                    <a:pt x="209" y="279"/>
                  </a:lnTo>
                  <a:lnTo>
                    <a:pt x="219" y="251"/>
                  </a:lnTo>
                  <a:lnTo>
                    <a:pt x="223" y="223"/>
                  </a:lnTo>
                  <a:lnTo>
                    <a:pt x="228" y="200"/>
                  </a:lnTo>
                  <a:lnTo>
                    <a:pt x="228" y="172"/>
                  </a:lnTo>
                  <a:lnTo>
                    <a:pt x="223" y="149"/>
                  </a:lnTo>
                  <a:lnTo>
                    <a:pt x="223" y="74"/>
                  </a:lnTo>
                  <a:lnTo>
                    <a:pt x="191" y="4"/>
                  </a:lnTo>
                  <a:lnTo>
                    <a:pt x="117" y="0"/>
                  </a:lnTo>
                  <a:lnTo>
                    <a:pt x="10" y="14"/>
                  </a:lnTo>
                  <a:lnTo>
                    <a:pt x="0" y="60"/>
                  </a:lnTo>
                  <a:lnTo>
                    <a:pt x="0" y="158"/>
                  </a:lnTo>
                  <a:close/>
                </a:path>
              </a:pathLst>
            </a:custGeom>
            <a:solidFill>
              <a:srgbClr val="FFFFFF"/>
            </a:solidFill>
            <a:ln w="0">
              <a:solidFill>
                <a:srgbClr val="000000"/>
              </a:solidFill>
              <a:round/>
              <a:headEnd/>
              <a:tailEnd/>
            </a:ln>
          </p:spPr>
          <p:txBody>
            <a:bodyPr/>
            <a:lstStyle/>
            <a:p>
              <a:endParaRPr lang="es-ES_tradnl"/>
            </a:p>
          </p:txBody>
        </p:sp>
        <p:sp>
          <p:nvSpPr>
            <p:cNvPr id="21619" name="Freeform 36"/>
            <p:cNvSpPr>
              <a:spLocks/>
            </p:cNvSpPr>
            <p:nvPr/>
          </p:nvSpPr>
          <p:spPr bwMode="auto">
            <a:xfrm>
              <a:off x="4751" y="1185"/>
              <a:ext cx="269" cy="210"/>
            </a:xfrm>
            <a:custGeom>
              <a:avLst/>
              <a:gdLst>
                <a:gd name="T0" fmla="*/ 32 w 269"/>
                <a:gd name="T1" fmla="*/ 210 h 210"/>
                <a:gd name="T2" fmla="*/ 27 w 269"/>
                <a:gd name="T3" fmla="*/ 200 h 210"/>
                <a:gd name="T4" fmla="*/ 23 w 269"/>
                <a:gd name="T5" fmla="*/ 196 h 210"/>
                <a:gd name="T6" fmla="*/ 18 w 269"/>
                <a:gd name="T7" fmla="*/ 196 h 210"/>
                <a:gd name="T8" fmla="*/ 18 w 269"/>
                <a:gd name="T9" fmla="*/ 191 h 210"/>
                <a:gd name="T10" fmla="*/ 9 w 269"/>
                <a:gd name="T11" fmla="*/ 191 h 210"/>
                <a:gd name="T12" fmla="*/ 4 w 269"/>
                <a:gd name="T13" fmla="*/ 168 h 210"/>
                <a:gd name="T14" fmla="*/ 0 w 269"/>
                <a:gd name="T15" fmla="*/ 140 h 210"/>
                <a:gd name="T16" fmla="*/ 0 w 269"/>
                <a:gd name="T17" fmla="*/ 112 h 210"/>
                <a:gd name="T18" fmla="*/ 9 w 269"/>
                <a:gd name="T19" fmla="*/ 79 h 210"/>
                <a:gd name="T20" fmla="*/ 23 w 269"/>
                <a:gd name="T21" fmla="*/ 51 h 210"/>
                <a:gd name="T22" fmla="*/ 46 w 269"/>
                <a:gd name="T23" fmla="*/ 23 h 210"/>
                <a:gd name="T24" fmla="*/ 74 w 269"/>
                <a:gd name="T25" fmla="*/ 9 h 210"/>
                <a:gd name="T26" fmla="*/ 111 w 269"/>
                <a:gd name="T27" fmla="*/ 0 h 210"/>
                <a:gd name="T28" fmla="*/ 153 w 269"/>
                <a:gd name="T29" fmla="*/ 0 h 210"/>
                <a:gd name="T30" fmla="*/ 185 w 269"/>
                <a:gd name="T31" fmla="*/ 5 h 210"/>
                <a:gd name="T32" fmla="*/ 213 w 269"/>
                <a:gd name="T33" fmla="*/ 19 h 210"/>
                <a:gd name="T34" fmla="*/ 236 w 269"/>
                <a:gd name="T35" fmla="*/ 33 h 210"/>
                <a:gd name="T36" fmla="*/ 260 w 269"/>
                <a:gd name="T37" fmla="*/ 61 h 210"/>
                <a:gd name="T38" fmla="*/ 264 w 269"/>
                <a:gd name="T39" fmla="*/ 84 h 210"/>
                <a:gd name="T40" fmla="*/ 269 w 269"/>
                <a:gd name="T41" fmla="*/ 117 h 210"/>
                <a:gd name="T42" fmla="*/ 269 w 269"/>
                <a:gd name="T43" fmla="*/ 149 h 210"/>
                <a:gd name="T44" fmla="*/ 264 w 269"/>
                <a:gd name="T45" fmla="*/ 177 h 210"/>
                <a:gd name="T46" fmla="*/ 260 w 269"/>
                <a:gd name="T47" fmla="*/ 182 h 210"/>
                <a:gd name="T48" fmla="*/ 255 w 269"/>
                <a:gd name="T49" fmla="*/ 191 h 210"/>
                <a:gd name="T50" fmla="*/ 250 w 269"/>
                <a:gd name="T51" fmla="*/ 196 h 210"/>
                <a:gd name="T52" fmla="*/ 246 w 269"/>
                <a:gd name="T53" fmla="*/ 196 h 210"/>
                <a:gd name="T54" fmla="*/ 246 w 269"/>
                <a:gd name="T55" fmla="*/ 186 h 210"/>
                <a:gd name="T56" fmla="*/ 236 w 269"/>
                <a:gd name="T57" fmla="*/ 149 h 210"/>
                <a:gd name="T58" fmla="*/ 232 w 269"/>
                <a:gd name="T59" fmla="*/ 121 h 210"/>
                <a:gd name="T60" fmla="*/ 223 w 269"/>
                <a:gd name="T61" fmla="*/ 98 h 210"/>
                <a:gd name="T62" fmla="*/ 213 w 269"/>
                <a:gd name="T63" fmla="*/ 89 h 210"/>
                <a:gd name="T64" fmla="*/ 204 w 269"/>
                <a:gd name="T65" fmla="*/ 84 h 210"/>
                <a:gd name="T66" fmla="*/ 139 w 269"/>
                <a:gd name="T67" fmla="*/ 75 h 210"/>
                <a:gd name="T68" fmla="*/ 88 w 269"/>
                <a:gd name="T69" fmla="*/ 79 h 210"/>
                <a:gd name="T70" fmla="*/ 65 w 269"/>
                <a:gd name="T71" fmla="*/ 89 h 210"/>
                <a:gd name="T72" fmla="*/ 46 w 269"/>
                <a:gd name="T73" fmla="*/ 107 h 210"/>
                <a:gd name="T74" fmla="*/ 41 w 269"/>
                <a:gd name="T75" fmla="*/ 135 h 210"/>
                <a:gd name="T76" fmla="*/ 37 w 269"/>
                <a:gd name="T77" fmla="*/ 172 h 210"/>
                <a:gd name="T78" fmla="*/ 37 w 269"/>
                <a:gd name="T79" fmla="*/ 205 h 210"/>
                <a:gd name="T80" fmla="*/ 32 w 269"/>
                <a:gd name="T81" fmla="*/ 210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9"/>
                <a:gd name="T124" fmla="*/ 0 h 210"/>
                <a:gd name="T125" fmla="*/ 269 w 269"/>
                <a:gd name="T126" fmla="*/ 210 h 2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9" h="210">
                  <a:moveTo>
                    <a:pt x="32" y="210"/>
                  </a:moveTo>
                  <a:lnTo>
                    <a:pt x="27" y="200"/>
                  </a:lnTo>
                  <a:lnTo>
                    <a:pt x="23" y="196"/>
                  </a:lnTo>
                  <a:lnTo>
                    <a:pt x="18" y="196"/>
                  </a:lnTo>
                  <a:lnTo>
                    <a:pt x="18" y="191"/>
                  </a:lnTo>
                  <a:lnTo>
                    <a:pt x="9" y="191"/>
                  </a:lnTo>
                  <a:lnTo>
                    <a:pt x="4" y="168"/>
                  </a:lnTo>
                  <a:lnTo>
                    <a:pt x="0" y="140"/>
                  </a:lnTo>
                  <a:lnTo>
                    <a:pt x="0" y="112"/>
                  </a:lnTo>
                  <a:lnTo>
                    <a:pt x="9" y="79"/>
                  </a:lnTo>
                  <a:lnTo>
                    <a:pt x="23" y="51"/>
                  </a:lnTo>
                  <a:lnTo>
                    <a:pt x="46" y="23"/>
                  </a:lnTo>
                  <a:lnTo>
                    <a:pt x="74" y="9"/>
                  </a:lnTo>
                  <a:lnTo>
                    <a:pt x="111" y="0"/>
                  </a:lnTo>
                  <a:lnTo>
                    <a:pt x="153" y="0"/>
                  </a:lnTo>
                  <a:lnTo>
                    <a:pt x="185" y="5"/>
                  </a:lnTo>
                  <a:lnTo>
                    <a:pt x="213" y="19"/>
                  </a:lnTo>
                  <a:lnTo>
                    <a:pt x="236" y="33"/>
                  </a:lnTo>
                  <a:lnTo>
                    <a:pt x="260" y="61"/>
                  </a:lnTo>
                  <a:lnTo>
                    <a:pt x="264" y="84"/>
                  </a:lnTo>
                  <a:lnTo>
                    <a:pt x="269" y="117"/>
                  </a:lnTo>
                  <a:lnTo>
                    <a:pt x="269" y="149"/>
                  </a:lnTo>
                  <a:lnTo>
                    <a:pt x="264" y="177"/>
                  </a:lnTo>
                  <a:lnTo>
                    <a:pt x="260" y="182"/>
                  </a:lnTo>
                  <a:lnTo>
                    <a:pt x="255" y="191"/>
                  </a:lnTo>
                  <a:lnTo>
                    <a:pt x="250" y="196"/>
                  </a:lnTo>
                  <a:lnTo>
                    <a:pt x="246" y="196"/>
                  </a:lnTo>
                  <a:lnTo>
                    <a:pt x="246" y="186"/>
                  </a:lnTo>
                  <a:lnTo>
                    <a:pt x="236" y="149"/>
                  </a:lnTo>
                  <a:lnTo>
                    <a:pt x="232" y="121"/>
                  </a:lnTo>
                  <a:lnTo>
                    <a:pt x="223" y="98"/>
                  </a:lnTo>
                  <a:lnTo>
                    <a:pt x="213" y="89"/>
                  </a:lnTo>
                  <a:lnTo>
                    <a:pt x="204" y="84"/>
                  </a:lnTo>
                  <a:lnTo>
                    <a:pt x="139" y="75"/>
                  </a:lnTo>
                  <a:lnTo>
                    <a:pt x="88" y="79"/>
                  </a:lnTo>
                  <a:lnTo>
                    <a:pt x="65" y="89"/>
                  </a:lnTo>
                  <a:lnTo>
                    <a:pt x="46" y="107"/>
                  </a:lnTo>
                  <a:lnTo>
                    <a:pt x="41" y="135"/>
                  </a:lnTo>
                  <a:lnTo>
                    <a:pt x="37" y="172"/>
                  </a:lnTo>
                  <a:lnTo>
                    <a:pt x="37" y="205"/>
                  </a:lnTo>
                  <a:lnTo>
                    <a:pt x="32" y="210"/>
                  </a:lnTo>
                  <a:close/>
                </a:path>
              </a:pathLst>
            </a:custGeom>
            <a:solidFill>
              <a:schemeClr val="bg1"/>
            </a:solidFill>
            <a:ln w="0">
              <a:solidFill>
                <a:srgbClr val="000000"/>
              </a:solidFill>
              <a:round/>
              <a:headEnd/>
              <a:tailEnd/>
            </a:ln>
          </p:spPr>
          <p:txBody>
            <a:bodyPr/>
            <a:lstStyle/>
            <a:p>
              <a:endParaRPr lang="es-ES_tradnl"/>
            </a:p>
          </p:txBody>
        </p:sp>
        <p:sp>
          <p:nvSpPr>
            <p:cNvPr id="21620" name="Freeform 37"/>
            <p:cNvSpPr>
              <a:spLocks/>
            </p:cNvSpPr>
            <p:nvPr/>
          </p:nvSpPr>
          <p:spPr bwMode="auto">
            <a:xfrm>
              <a:off x="4811" y="1348"/>
              <a:ext cx="60" cy="37"/>
            </a:xfrm>
            <a:custGeom>
              <a:avLst/>
              <a:gdLst>
                <a:gd name="T0" fmla="*/ 0 w 60"/>
                <a:gd name="T1" fmla="*/ 5 h 37"/>
                <a:gd name="T2" fmla="*/ 18 w 60"/>
                <a:gd name="T3" fmla="*/ 0 h 37"/>
                <a:gd name="T4" fmla="*/ 37 w 60"/>
                <a:gd name="T5" fmla="*/ 0 h 37"/>
                <a:gd name="T6" fmla="*/ 46 w 60"/>
                <a:gd name="T7" fmla="*/ 5 h 37"/>
                <a:gd name="T8" fmla="*/ 60 w 60"/>
                <a:gd name="T9" fmla="*/ 19 h 37"/>
                <a:gd name="T10" fmla="*/ 60 w 60"/>
                <a:gd name="T11" fmla="*/ 37 h 37"/>
                <a:gd name="T12" fmla="*/ 0 60000 65536"/>
                <a:gd name="T13" fmla="*/ 0 60000 65536"/>
                <a:gd name="T14" fmla="*/ 0 60000 65536"/>
                <a:gd name="T15" fmla="*/ 0 60000 65536"/>
                <a:gd name="T16" fmla="*/ 0 60000 65536"/>
                <a:gd name="T17" fmla="*/ 0 60000 65536"/>
                <a:gd name="T18" fmla="*/ 0 w 60"/>
                <a:gd name="T19" fmla="*/ 0 h 37"/>
                <a:gd name="T20" fmla="*/ 60 w 6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0" h="37">
                  <a:moveTo>
                    <a:pt x="0" y="5"/>
                  </a:moveTo>
                  <a:lnTo>
                    <a:pt x="18" y="0"/>
                  </a:lnTo>
                  <a:lnTo>
                    <a:pt x="37" y="0"/>
                  </a:lnTo>
                  <a:lnTo>
                    <a:pt x="46" y="5"/>
                  </a:lnTo>
                  <a:lnTo>
                    <a:pt x="60" y="19"/>
                  </a:lnTo>
                  <a:lnTo>
                    <a:pt x="60" y="37"/>
                  </a:lnTo>
                </a:path>
              </a:pathLst>
            </a:custGeom>
            <a:noFill/>
            <a:ln w="0">
              <a:solidFill>
                <a:srgbClr val="000000"/>
              </a:solidFill>
              <a:round/>
              <a:headEnd/>
              <a:tailEnd/>
            </a:ln>
          </p:spPr>
          <p:txBody>
            <a:bodyPr/>
            <a:lstStyle/>
            <a:p>
              <a:endParaRPr lang="es-ES_tradnl"/>
            </a:p>
          </p:txBody>
        </p:sp>
        <p:sp>
          <p:nvSpPr>
            <p:cNvPr id="21621" name="Freeform 38"/>
            <p:cNvSpPr>
              <a:spLocks/>
            </p:cNvSpPr>
            <p:nvPr/>
          </p:nvSpPr>
          <p:spPr bwMode="auto">
            <a:xfrm>
              <a:off x="4918" y="1344"/>
              <a:ext cx="51" cy="18"/>
            </a:xfrm>
            <a:custGeom>
              <a:avLst/>
              <a:gdLst>
                <a:gd name="T0" fmla="*/ 0 w 51"/>
                <a:gd name="T1" fmla="*/ 18 h 18"/>
                <a:gd name="T2" fmla="*/ 9 w 51"/>
                <a:gd name="T3" fmla="*/ 9 h 18"/>
                <a:gd name="T4" fmla="*/ 23 w 51"/>
                <a:gd name="T5" fmla="*/ 0 h 18"/>
                <a:gd name="T6" fmla="*/ 37 w 51"/>
                <a:gd name="T7" fmla="*/ 0 h 18"/>
                <a:gd name="T8" fmla="*/ 51 w 51"/>
                <a:gd name="T9" fmla="*/ 4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0" y="18"/>
                  </a:moveTo>
                  <a:lnTo>
                    <a:pt x="9" y="9"/>
                  </a:lnTo>
                  <a:lnTo>
                    <a:pt x="23" y="0"/>
                  </a:lnTo>
                  <a:lnTo>
                    <a:pt x="37" y="0"/>
                  </a:lnTo>
                  <a:lnTo>
                    <a:pt x="51" y="4"/>
                  </a:lnTo>
                </a:path>
              </a:pathLst>
            </a:custGeom>
            <a:noFill/>
            <a:ln w="0">
              <a:solidFill>
                <a:srgbClr val="000000"/>
              </a:solidFill>
              <a:round/>
              <a:headEnd/>
              <a:tailEnd/>
            </a:ln>
          </p:spPr>
          <p:txBody>
            <a:bodyPr/>
            <a:lstStyle/>
            <a:p>
              <a:endParaRPr lang="es-ES_tradnl"/>
            </a:p>
          </p:txBody>
        </p:sp>
        <p:sp>
          <p:nvSpPr>
            <p:cNvPr id="21622" name="Freeform 39"/>
            <p:cNvSpPr>
              <a:spLocks/>
            </p:cNvSpPr>
            <p:nvPr/>
          </p:nvSpPr>
          <p:spPr bwMode="auto">
            <a:xfrm>
              <a:off x="4918" y="1371"/>
              <a:ext cx="46" cy="14"/>
            </a:xfrm>
            <a:custGeom>
              <a:avLst/>
              <a:gdLst>
                <a:gd name="T0" fmla="*/ 0 w 46"/>
                <a:gd name="T1" fmla="*/ 10 h 14"/>
                <a:gd name="T2" fmla="*/ 14 w 46"/>
                <a:gd name="T3" fmla="*/ 5 h 14"/>
                <a:gd name="T4" fmla="*/ 23 w 46"/>
                <a:gd name="T5" fmla="*/ 0 h 14"/>
                <a:gd name="T6" fmla="*/ 37 w 46"/>
                <a:gd name="T7" fmla="*/ 0 h 14"/>
                <a:gd name="T8" fmla="*/ 46 w 46"/>
                <a:gd name="T9" fmla="*/ 10 h 14"/>
                <a:gd name="T10" fmla="*/ 37 w 46"/>
                <a:gd name="T11" fmla="*/ 10 h 14"/>
                <a:gd name="T12" fmla="*/ 37 w 46"/>
                <a:gd name="T13" fmla="*/ 5 h 14"/>
                <a:gd name="T14" fmla="*/ 32 w 46"/>
                <a:gd name="T15" fmla="*/ 10 h 14"/>
                <a:gd name="T16" fmla="*/ 32 w 46"/>
                <a:gd name="T17" fmla="*/ 14 h 14"/>
                <a:gd name="T18" fmla="*/ 18 w 46"/>
                <a:gd name="T19" fmla="*/ 14 h 14"/>
                <a:gd name="T20" fmla="*/ 18 w 46"/>
                <a:gd name="T21" fmla="*/ 5 h 14"/>
                <a:gd name="T22" fmla="*/ 14 w 46"/>
                <a:gd name="T23" fmla="*/ 10 h 14"/>
                <a:gd name="T24" fmla="*/ 4 w 46"/>
                <a:gd name="T25" fmla="*/ 10 h 14"/>
                <a:gd name="T26" fmla="*/ 0 w 46"/>
                <a:gd name="T27" fmla="*/ 1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4"/>
                <a:gd name="T44" fmla="*/ 46 w 46"/>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4">
                  <a:moveTo>
                    <a:pt x="0" y="10"/>
                  </a:moveTo>
                  <a:lnTo>
                    <a:pt x="14" y="5"/>
                  </a:lnTo>
                  <a:lnTo>
                    <a:pt x="23" y="0"/>
                  </a:lnTo>
                  <a:lnTo>
                    <a:pt x="37" y="0"/>
                  </a:lnTo>
                  <a:lnTo>
                    <a:pt x="46" y="10"/>
                  </a:lnTo>
                  <a:lnTo>
                    <a:pt x="37" y="10"/>
                  </a:lnTo>
                  <a:lnTo>
                    <a:pt x="37" y="5"/>
                  </a:lnTo>
                  <a:lnTo>
                    <a:pt x="32" y="10"/>
                  </a:lnTo>
                  <a:lnTo>
                    <a:pt x="32" y="14"/>
                  </a:lnTo>
                  <a:lnTo>
                    <a:pt x="18" y="14"/>
                  </a:lnTo>
                  <a:lnTo>
                    <a:pt x="18" y="5"/>
                  </a:lnTo>
                  <a:lnTo>
                    <a:pt x="14" y="10"/>
                  </a:lnTo>
                  <a:lnTo>
                    <a:pt x="4" y="10"/>
                  </a:lnTo>
                  <a:lnTo>
                    <a:pt x="0" y="10"/>
                  </a:lnTo>
                  <a:close/>
                </a:path>
              </a:pathLst>
            </a:custGeom>
            <a:solidFill>
              <a:srgbClr val="000000"/>
            </a:solidFill>
            <a:ln w="0">
              <a:solidFill>
                <a:srgbClr val="000000"/>
              </a:solidFill>
              <a:round/>
              <a:headEnd/>
              <a:tailEnd/>
            </a:ln>
          </p:spPr>
          <p:txBody>
            <a:bodyPr/>
            <a:lstStyle/>
            <a:p>
              <a:endParaRPr lang="es-ES_tradnl"/>
            </a:p>
          </p:txBody>
        </p:sp>
        <p:sp>
          <p:nvSpPr>
            <p:cNvPr id="21623" name="Freeform 40"/>
            <p:cNvSpPr>
              <a:spLocks/>
            </p:cNvSpPr>
            <p:nvPr/>
          </p:nvSpPr>
          <p:spPr bwMode="auto">
            <a:xfrm>
              <a:off x="4871" y="1437"/>
              <a:ext cx="51" cy="14"/>
            </a:xfrm>
            <a:custGeom>
              <a:avLst/>
              <a:gdLst>
                <a:gd name="T0" fmla="*/ 0 w 51"/>
                <a:gd name="T1" fmla="*/ 4 h 14"/>
                <a:gd name="T2" fmla="*/ 10 w 51"/>
                <a:gd name="T3" fmla="*/ 9 h 14"/>
                <a:gd name="T4" fmla="*/ 24 w 51"/>
                <a:gd name="T5" fmla="*/ 14 h 14"/>
                <a:gd name="T6" fmla="*/ 37 w 51"/>
                <a:gd name="T7" fmla="*/ 14 h 14"/>
                <a:gd name="T8" fmla="*/ 51 w 51"/>
                <a:gd name="T9" fmla="*/ 0 h 14"/>
                <a:gd name="T10" fmla="*/ 0 60000 65536"/>
                <a:gd name="T11" fmla="*/ 0 60000 65536"/>
                <a:gd name="T12" fmla="*/ 0 60000 65536"/>
                <a:gd name="T13" fmla="*/ 0 60000 65536"/>
                <a:gd name="T14" fmla="*/ 0 60000 65536"/>
                <a:gd name="T15" fmla="*/ 0 w 51"/>
                <a:gd name="T16" fmla="*/ 0 h 14"/>
                <a:gd name="T17" fmla="*/ 51 w 51"/>
                <a:gd name="T18" fmla="*/ 14 h 14"/>
              </a:gdLst>
              <a:ahLst/>
              <a:cxnLst>
                <a:cxn ang="T10">
                  <a:pos x="T0" y="T1"/>
                </a:cxn>
                <a:cxn ang="T11">
                  <a:pos x="T2" y="T3"/>
                </a:cxn>
                <a:cxn ang="T12">
                  <a:pos x="T4" y="T5"/>
                </a:cxn>
                <a:cxn ang="T13">
                  <a:pos x="T6" y="T7"/>
                </a:cxn>
                <a:cxn ang="T14">
                  <a:pos x="T8" y="T9"/>
                </a:cxn>
              </a:cxnLst>
              <a:rect l="T15" t="T16" r="T17" b="T18"/>
              <a:pathLst>
                <a:path w="51" h="14">
                  <a:moveTo>
                    <a:pt x="0" y="4"/>
                  </a:moveTo>
                  <a:lnTo>
                    <a:pt x="10" y="9"/>
                  </a:lnTo>
                  <a:lnTo>
                    <a:pt x="24" y="14"/>
                  </a:lnTo>
                  <a:lnTo>
                    <a:pt x="37" y="14"/>
                  </a:lnTo>
                  <a:lnTo>
                    <a:pt x="51" y="0"/>
                  </a:lnTo>
                </a:path>
              </a:pathLst>
            </a:custGeom>
            <a:noFill/>
            <a:ln w="0">
              <a:solidFill>
                <a:srgbClr val="000000"/>
              </a:solidFill>
              <a:round/>
              <a:headEnd/>
              <a:tailEnd/>
            </a:ln>
          </p:spPr>
          <p:txBody>
            <a:bodyPr/>
            <a:lstStyle/>
            <a:p>
              <a:endParaRPr lang="es-ES_tradnl"/>
            </a:p>
          </p:txBody>
        </p:sp>
        <p:sp>
          <p:nvSpPr>
            <p:cNvPr id="21624" name="Freeform 41"/>
            <p:cNvSpPr>
              <a:spLocks/>
            </p:cNvSpPr>
            <p:nvPr/>
          </p:nvSpPr>
          <p:spPr bwMode="auto">
            <a:xfrm>
              <a:off x="4848" y="1479"/>
              <a:ext cx="88" cy="9"/>
            </a:xfrm>
            <a:custGeom>
              <a:avLst/>
              <a:gdLst>
                <a:gd name="T0" fmla="*/ 0 w 88"/>
                <a:gd name="T1" fmla="*/ 4 h 9"/>
                <a:gd name="T2" fmla="*/ 14 w 88"/>
                <a:gd name="T3" fmla="*/ 4 h 9"/>
                <a:gd name="T4" fmla="*/ 37 w 88"/>
                <a:gd name="T5" fmla="*/ 9 h 9"/>
                <a:gd name="T6" fmla="*/ 56 w 88"/>
                <a:gd name="T7" fmla="*/ 4 h 9"/>
                <a:gd name="T8" fmla="*/ 74 w 88"/>
                <a:gd name="T9" fmla="*/ 4 h 9"/>
                <a:gd name="T10" fmla="*/ 88 w 88"/>
                <a:gd name="T11" fmla="*/ 0 h 9"/>
                <a:gd name="T12" fmla="*/ 0 60000 65536"/>
                <a:gd name="T13" fmla="*/ 0 60000 65536"/>
                <a:gd name="T14" fmla="*/ 0 60000 65536"/>
                <a:gd name="T15" fmla="*/ 0 60000 65536"/>
                <a:gd name="T16" fmla="*/ 0 60000 65536"/>
                <a:gd name="T17" fmla="*/ 0 60000 65536"/>
                <a:gd name="T18" fmla="*/ 0 w 88"/>
                <a:gd name="T19" fmla="*/ 0 h 9"/>
                <a:gd name="T20" fmla="*/ 88 w 8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8" h="9">
                  <a:moveTo>
                    <a:pt x="0" y="4"/>
                  </a:moveTo>
                  <a:lnTo>
                    <a:pt x="14" y="4"/>
                  </a:lnTo>
                  <a:lnTo>
                    <a:pt x="37" y="9"/>
                  </a:lnTo>
                  <a:lnTo>
                    <a:pt x="56" y="4"/>
                  </a:lnTo>
                  <a:lnTo>
                    <a:pt x="74" y="4"/>
                  </a:lnTo>
                  <a:lnTo>
                    <a:pt x="88" y="0"/>
                  </a:lnTo>
                </a:path>
              </a:pathLst>
            </a:custGeom>
            <a:noFill/>
            <a:ln w="0">
              <a:solidFill>
                <a:srgbClr val="000000"/>
              </a:solidFill>
              <a:round/>
              <a:headEnd/>
              <a:tailEnd/>
            </a:ln>
          </p:spPr>
          <p:txBody>
            <a:bodyPr/>
            <a:lstStyle/>
            <a:p>
              <a:endParaRPr lang="es-ES_tradnl"/>
            </a:p>
          </p:txBody>
        </p:sp>
        <p:sp>
          <p:nvSpPr>
            <p:cNvPr id="21625" name="Freeform 42"/>
            <p:cNvSpPr>
              <a:spLocks/>
            </p:cNvSpPr>
            <p:nvPr/>
          </p:nvSpPr>
          <p:spPr bwMode="auto">
            <a:xfrm>
              <a:off x="4848" y="1483"/>
              <a:ext cx="88" cy="24"/>
            </a:xfrm>
            <a:custGeom>
              <a:avLst/>
              <a:gdLst>
                <a:gd name="T0" fmla="*/ 0 w 88"/>
                <a:gd name="T1" fmla="*/ 0 h 24"/>
                <a:gd name="T2" fmla="*/ 14 w 88"/>
                <a:gd name="T3" fmla="*/ 14 h 24"/>
                <a:gd name="T4" fmla="*/ 28 w 88"/>
                <a:gd name="T5" fmla="*/ 24 h 24"/>
                <a:gd name="T6" fmla="*/ 60 w 88"/>
                <a:gd name="T7" fmla="*/ 24 h 24"/>
                <a:gd name="T8" fmla="*/ 79 w 88"/>
                <a:gd name="T9" fmla="*/ 14 h 24"/>
                <a:gd name="T10" fmla="*/ 88 w 88"/>
                <a:gd name="T11" fmla="*/ 0 h 24"/>
                <a:gd name="T12" fmla="*/ 0 60000 65536"/>
                <a:gd name="T13" fmla="*/ 0 60000 65536"/>
                <a:gd name="T14" fmla="*/ 0 60000 65536"/>
                <a:gd name="T15" fmla="*/ 0 60000 65536"/>
                <a:gd name="T16" fmla="*/ 0 60000 65536"/>
                <a:gd name="T17" fmla="*/ 0 60000 65536"/>
                <a:gd name="T18" fmla="*/ 0 w 88"/>
                <a:gd name="T19" fmla="*/ 0 h 24"/>
                <a:gd name="T20" fmla="*/ 88 w 8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8" h="24">
                  <a:moveTo>
                    <a:pt x="0" y="0"/>
                  </a:moveTo>
                  <a:lnTo>
                    <a:pt x="14" y="14"/>
                  </a:lnTo>
                  <a:lnTo>
                    <a:pt x="28" y="24"/>
                  </a:lnTo>
                  <a:lnTo>
                    <a:pt x="60" y="24"/>
                  </a:lnTo>
                  <a:lnTo>
                    <a:pt x="79" y="14"/>
                  </a:lnTo>
                  <a:lnTo>
                    <a:pt x="88" y="0"/>
                  </a:lnTo>
                </a:path>
              </a:pathLst>
            </a:custGeom>
            <a:noFill/>
            <a:ln w="0">
              <a:solidFill>
                <a:srgbClr val="000000"/>
              </a:solidFill>
              <a:round/>
              <a:headEnd/>
              <a:tailEnd/>
            </a:ln>
          </p:spPr>
          <p:txBody>
            <a:bodyPr/>
            <a:lstStyle/>
            <a:p>
              <a:endParaRPr lang="es-ES_tradnl"/>
            </a:p>
          </p:txBody>
        </p:sp>
        <p:sp>
          <p:nvSpPr>
            <p:cNvPr id="21626" name="Freeform 43"/>
            <p:cNvSpPr>
              <a:spLocks/>
            </p:cNvSpPr>
            <p:nvPr/>
          </p:nvSpPr>
          <p:spPr bwMode="auto">
            <a:xfrm>
              <a:off x="4839" y="1474"/>
              <a:ext cx="14" cy="28"/>
            </a:xfrm>
            <a:custGeom>
              <a:avLst/>
              <a:gdLst>
                <a:gd name="T0" fmla="*/ 14 w 14"/>
                <a:gd name="T1" fmla="*/ 0 h 28"/>
                <a:gd name="T2" fmla="*/ 9 w 14"/>
                <a:gd name="T3" fmla="*/ 9 h 28"/>
                <a:gd name="T4" fmla="*/ 4 w 14"/>
                <a:gd name="T5" fmla="*/ 14 h 28"/>
                <a:gd name="T6" fmla="*/ 0 w 14"/>
                <a:gd name="T7" fmla="*/ 28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14" y="0"/>
                  </a:moveTo>
                  <a:lnTo>
                    <a:pt x="9" y="9"/>
                  </a:lnTo>
                  <a:lnTo>
                    <a:pt x="4" y="14"/>
                  </a:lnTo>
                  <a:lnTo>
                    <a:pt x="0" y="28"/>
                  </a:lnTo>
                </a:path>
              </a:pathLst>
            </a:custGeom>
            <a:noFill/>
            <a:ln w="0">
              <a:solidFill>
                <a:srgbClr val="000000"/>
              </a:solidFill>
              <a:round/>
              <a:headEnd/>
              <a:tailEnd/>
            </a:ln>
          </p:spPr>
          <p:txBody>
            <a:bodyPr/>
            <a:lstStyle/>
            <a:p>
              <a:endParaRPr lang="es-ES_tradnl"/>
            </a:p>
          </p:txBody>
        </p:sp>
        <p:sp>
          <p:nvSpPr>
            <p:cNvPr id="21627" name="Freeform 44"/>
            <p:cNvSpPr>
              <a:spLocks/>
            </p:cNvSpPr>
            <p:nvPr/>
          </p:nvSpPr>
          <p:spPr bwMode="auto">
            <a:xfrm>
              <a:off x="4936" y="1474"/>
              <a:ext cx="5" cy="23"/>
            </a:xfrm>
            <a:custGeom>
              <a:avLst/>
              <a:gdLst>
                <a:gd name="T0" fmla="*/ 0 w 5"/>
                <a:gd name="T1" fmla="*/ 0 h 23"/>
                <a:gd name="T2" fmla="*/ 5 w 5"/>
                <a:gd name="T3" fmla="*/ 9 h 23"/>
                <a:gd name="T4" fmla="*/ 5 w 5"/>
                <a:gd name="T5" fmla="*/ 23 h 23"/>
                <a:gd name="T6" fmla="*/ 0 60000 65536"/>
                <a:gd name="T7" fmla="*/ 0 60000 65536"/>
                <a:gd name="T8" fmla="*/ 0 60000 65536"/>
                <a:gd name="T9" fmla="*/ 0 w 5"/>
                <a:gd name="T10" fmla="*/ 0 h 23"/>
                <a:gd name="T11" fmla="*/ 5 w 5"/>
                <a:gd name="T12" fmla="*/ 23 h 23"/>
              </a:gdLst>
              <a:ahLst/>
              <a:cxnLst>
                <a:cxn ang="T6">
                  <a:pos x="T0" y="T1"/>
                </a:cxn>
                <a:cxn ang="T7">
                  <a:pos x="T2" y="T3"/>
                </a:cxn>
                <a:cxn ang="T8">
                  <a:pos x="T4" y="T5"/>
                </a:cxn>
              </a:cxnLst>
              <a:rect l="T9" t="T10" r="T11" b="T12"/>
              <a:pathLst>
                <a:path w="5" h="23">
                  <a:moveTo>
                    <a:pt x="0" y="0"/>
                  </a:moveTo>
                  <a:lnTo>
                    <a:pt x="5" y="9"/>
                  </a:lnTo>
                  <a:lnTo>
                    <a:pt x="5" y="23"/>
                  </a:lnTo>
                </a:path>
              </a:pathLst>
            </a:custGeom>
            <a:noFill/>
            <a:ln w="0">
              <a:solidFill>
                <a:srgbClr val="000000"/>
              </a:solidFill>
              <a:round/>
              <a:headEnd/>
              <a:tailEnd/>
            </a:ln>
          </p:spPr>
          <p:txBody>
            <a:bodyPr/>
            <a:lstStyle/>
            <a:p>
              <a:endParaRPr lang="es-ES_tradnl"/>
            </a:p>
          </p:txBody>
        </p:sp>
        <p:sp>
          <p:nvSpPr>
            <p:cNvPr id="21628" name="Freeform 45"/>
            <p:cNvSpPr>
              <a:spLocks/>
            </p:cNvSpPr>
            <p:nvPr/>
          </p:nvSpPr>
          <p:spPr bwMode="auto">
            <a:xfrm>
              <a:off x="4876" y="1516"/>
              <a:ext cx="46" cy="5"/>
            </a:xfrm>
            <a:custGeom>
              <a:avLst/>
              <a:gdLst>
                <a:gd name="T0" fmla="*/ 0 w 46"/>
                <a:gd name="T1" fmla="*/ 5 h 5"/>
                <a:gd name="T2" fmla="*/ 37 w 46"/>
                <a:gd name="T3" fmla="*/ 5 h 5"/>
                <a:gd name="T4" fmla="*/ 46 w 46"/>
                <a:gd name="T5" fmla="*/ 0 h 5"/>
                <a:gd name="T6" fmla="*/ 0 60000 65536"/>
                <a:gd name="T7" fmla="*/ 0 60000 65536"/>
                <a:gd name="T8" fmla="*/ 0 60000 65536"/>
                <a:gd name="T9" fmla="*/ 0 w 46"/>
                <a:gd name="T10" fmla="*/ 0 h 5"/>
                <a:gd name="T11" fmla="*/ 46 w 46"/>
                <a:gd name="T12" fmla="*/ 5 h 5"/>
              </a:gdLst>
              <a:ahLst/>
              <a:cxnLst>
                <a:cxn ang="T6">
                  <a:pos x="T0" y="T1"/>
                </a:cxn>
                <a:cxn ang="T7">
                  <a:pos x="T2" y="T3"/>
                </a:cxn>
                <a:cxn ang="T8">
                  <a:pos x="T4" y="T5"/>
                </a:cxn>
              </a:cxnLst>
              <a:rect l="T9" t="T10" r="T11" b="T12"/>
              <a:pathLst>
                <a:path w="46" h="5">
                  <a:moveTo>
                    <a:pt x="0" y="5"/>
                  </a:moveTo>
                  <a:lnTo>
                    <a:pt x="37" y="5"/>
                  </a:lnTo>
                  <a:lnTo>
                    <a:pt x="46" y="0"/>
                  </a:lnTo>
                </a:path>
              </a:pathLst>
            </a:custGeom>
            <a:noFill/>
            <a:ln w="0">
              <a:solidFill>
                <a:srgbClr val="000000"/>
              </a:solidFill>
              <a:round/>
              <a:headEnd/>
              <a:tailEnd/>
            </a:ln>
          </p:spPr>
          <p:txBody>
            <a:bodyPr/>
            <a:lstStyle/>
            <a:p>
              <a:endParaRPr lang="es-ES_tradnl"/>
            </a:p>
          </p:txBody>
        </p:sp>
        <p:sp>
          <p:nvSpPr>
            <p:cNvPr id="21629" name="Freeform 46"/>
            <p:cNvSpPr>
              <a:spLocks/>
            </p:cNvSpPr>
            <p:nvPr/>
          </p:nvSpPr>
          <p:spPr bwMode="auto">
            <a:xfrm>
              <a:off x="4816" y="1376"/>
              <a:ext cx="41" cy="14"/>
            </a:xfrm>
            <a:custGeom>
              <a:avLst/>
              <a:gdLst>
                <a:gd name="T0" fmla="*/ 0 w 41"/>
                <a:gd name="T1" fmla="*/ 9 h 14"/>
                <a:gd name="T2" fmla="*/ 18 w 41"/>
                <a:gd name="T3" fmla="*/ 0 h 14"/>
                <a:gd name="T4" fmla="*/ 37 w 41"/>
                <a:gd name="T5" fmla="*/ 0 h 14"/>
                <a:gd name="T6" fmla="*/ 41 w 41"/>
                <a:gd name="T7" fmla="*/ 5 h 14"/>
                <a:gd name="T8" fmla="*/ 37 w 41"/>
                <a:gd name="T9" fmla="*/ 9 h 14"/>
                <a:gd name="T10" fmla="*/ 37 w 41"/>
                <a:gd name="T11" fmla="*/ 5 h 14"/>
                <a:gd name="T12" fmla="*/ 32 w 41"/>
                <a:gd name="T13" fmla="*/ 5 h 14"/>
                <a:gd name="T14" fmla="*/ 27 w 41"/>
                <a:gd name="T15" fmla="*/ 9 h 14"/>
                <a:gd name="T16" fmla="*/ 27 w 41"/>
                <a:gd name="T17" fmla="*/ 14 h 14"/>
                <a:gd name="T18" fmla="*/ 18 w 41"/>
                <a:gd name="T19" fmla="*/ 14 h 14"/>
                <a:gd name="T20" fmla="*/ 13 w 41"/>
                <a:gd name="T21" fmla="*/ 9 h 14"/>
                <a:gd name="T22" fmla="*/ 13 w 41"/>
                <a:gd name="T23" fmla="*/ 5 h 14"/>
                <a:gd name="T24" fmla="*/ 9 w 41"/>
                <a:gd name="T25" fmla="*/ 5 h 14"/>
                <a:gd name="T26" fmla="*/ 0 w 41"/>
                <a:gd name="T27" fmla="*/ 9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4"/>
                <a:gd name="T44" fmla="*/ 41 w 41"/>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4">
                  <a:moveTo>
                    <a:pt x="0" y="9"/>
                  </a:moveTo>
                  <a:lnTo>
                    <a:pt x="18" y="0"/>
                  </a:lnTo>
                  <a:lnTo>
                    <a:pt x="37" y="0"/>
                  </a:lnTo>
                  <a:lnTo>
                    <a:pt x="41" y="5"/>
                  </a:lnTo>
                  <a:lnTo>
                    <a:pt x="37" y="9"/>
                  </a:lnTo>
                  <a:lnTo>
                    <a:pt x="37" y="5"/>
                  </a:lnTo>
                  <a:lnTo>
                    <a:pt x="32" y="5"/>
                  </a:lnTo>
                  <a:lnTo>
                    <a:pt x="27" y="9"/>
                  </a:lnTo>
                  <a:lnTo>
                    <a:pt x="27" y="14"/>
                  </a:lnTo>
                  <a:lnTo>
                    <a:pt x="18" y="14"/>
                  </a:lnTo>
                  <a:lnTo>
                    <a:pt x="13" y="9"/>
                  </a:lnTo>
                  <a:lnTo>
                    <a:pt x="13" y="5"/>
                  </a:lnTo>
                  <a:lnTo>
                    <a:pt x="9" y="5"/>
                  </a:lnTo>
                  <a:lnTo>
                    <a:pt x="0" y="9"/>
                  </a:lnTo>
                  <a:close/>
                </a:path>
              </a:pathLst>
            </a:custGeom>
            <a:solidFill>
              <a:srgbClr val="000000"/>
            </a:solidFill>
            <a:ln w="0">
              <a:solidFill>
                <a:srgbClr val="000000"/>
              </a:solidFill>
              <a:round/>
              <a:headEnd/>
              <a:tailEnd/>
            </a:ln>
          </p:spPr>
          <p:txBody>
            <a:bodyPr/>
            <a:lstStyle/>
            <a:p>
              <a:endParaRPr lang="es-ES_tradnl"/>
            </a:p>
          </p:txBody>
        </p:sp>
      </p:grpSp>
      <p:graphicFrame>
        <p:nvGraphicFramePr>
          <p:cNvPr id="21506" name="Object 2"/>
          <p:cNvGraphicFramePr>
            <a:graphicFrameLocks noChangeAspect="1"/>
          </p:cNvGraphicFramePr>
          <p:nvPr/>
        </p:nvGraphicFramePr>
        <p:xfrm>
          <a:off x="7118350" y="4252913"/>
          <a:ext cx="565150" cy="1576387"/>
        </p:xfrm>
        <a:graphic>
          <a:graphicData uri="http://schemas.openxmlformats.org/presentationml/2006/ole">
            <p:oleObj spid="_x0000_s21506" name="Dibujo" r:id="rId6" imgW="1924200" imgH="5372280" progId="Presentations.Drawing.17">
              <p:embed/>
            </p:oleObj>
          </a:graphicData>
        </a:graphic>
      </p:graphicFrame>
      <p:graphicFrame>
        <p:nvGraphicFramePr>
          <p:cNvPr id="21507" name="Object 3"/>
          <p:cNvGraphicFramePr>
            <a:graphicFrameLocks noChangeAspect="1"/>
          </p:cNvGraphicFramePr>
          <p:nvPr/>
        </p:nvGraphicFramePr>
        <p:xfrm>
          <a:off x="7099300" y="1068388"/>
          <a:ext cx="565150" cy="1576387"/>
        </p:xfrm>
        <a:graphic>
          <a:graphicData uri="http://schemas.openxmlformats.org/presentationml/2006/ole">
            <p:oleObj spid="_x0000_s21507" name="Dibujo" r:id="rId7" imgW="1924200" imgH="5372280" progId="Presentations.Drawing.17">
              <p:embed/>
            </p:oleObj>
          </a:graphicData>
        </a:graphic>
      </p:graphicFrame>
      <p:graphicFrame>
        <p:nvGraphicFramePr>
          <p:cNvPr id="21508" name="Object 4"/>
          <p:cNvGraphicFramePr>
            <a:graphicFrameLocks noChangeAspect="1"/>
          </p:cNvGraphicFramePr>
          <p:nvPr/>
        </p:nvGraphicFramePr>
        <p:xfrm>
          <a:off x="5735638" y="1068388"/>
          <a:ext cx="565150" cy="1576387"/>
        </p:xfrm>
        <a:graphic>
          <a:graphicData uri="http://schemas.openxmlformats.org/presentationml/2006/ole">
            <p:oleObj spid="_x0000_s21508" name="Dibujo" r:id="rId8" imgW="1924200" imgH="5372280" progId="Presentations.Drawing.17">
              <p:embed/>
            </p:oleObj>
          </a:graphicData>
        </a:graphic>
      </p:graphicFrame>
      <p:sp>
        <p:nvSpPr>
          <p:cNvPr id="21519" name="Line 152"/>
          <p:cNvSpPr>
            <a:spLocks noChangeShapeType="1"/>
          </p:cNvSpPr>
          <p:nvPr/>
        </p:nvSpPr>
        <p:spPr bwMode="auto">
          <a:xfrm>
            <a:off x="5578475" y="5824538"/>
            <a:ext cx="825500" cy="0"/>
          </a:xfrm>
          <a:prstGeom prst="line">
            <a:avLst/>
          </a:prstGeom>
          <a:noFill/>
          <a:ln w="38100">
            <a:solidFill>
              <a:schemeClr val="tx1"/>
            </a:solidFill>
            <a:round/>
            <a:headEnd/>
            <a:tailEnd/>
          </a:ln>
        </p:spPr>
        <p:txBody>
          <a:bodyPr/>
          <a:lstStyle/>
          <a:p>
            <a:endParaRPr lang="es-ES_tradnl"/>
          </a:p>
        </p:txBody>
      </p:sp>
      <p:grpSp>
        <p:nvGrpSpPr>
          <p:cNvPr id="21520" name="Group 157"/>
          <p:cNvGrpSpPr>
            <a:grpSpLocks/>
          </p:cNvGrpSpPr>
          <p:nvPr/>
        </p:nvGrpSpPr>
        <p:grpSpPr bwMode="auto">
          <a:xfrm rot="252623" flipH="1">
            <a:off x="6029325" y="4938713"/>
            <a:ext cx="201613" cy="865187"/>
            <a:chOff x="3345" y="1514"/>
            <a:chExt cx="272" cy="1254"/>
          </a:xfrm>
        </p:grpSpPr>
        <p:sp>
          <p:nvSpPr>
            <p:cNvPr id="21598" name="Line 158"/>
            <p:cNvSpPr>
              <a:spLocks noChangeShapeType="1"/>
            </p:cNvSpPr>
            <p:nvPr/>
          </p:nvSpPr>
          <p:spPr bwMode="auto">
            <a:xfrm>
              <a:off x="3350" y="1646"/>
              <a:ext cx="0" cy="1122"/>
            </a:xfrm>
            <a:prstGeom prst="line">
              <a:avLst/>
            </a:prstGeom>
            <a:noFill/>
            <a:ln w="28575">
              <a:solidFill>
                <a:srgbClr val="663300"/>
              </a:solidFill>
              <a:round/>
              <a:headEnd/>
              <a:tailEnd/>
            </a:ln>
          </p:spPr>
          <p:txBody>
            <a:bodyPr/>
            <a:lstStyle/>
            <a:p>
              <a:endParaRPr lang="es-ES_tradnl"/>
            </a:p>
          </p:txBody>
        </p:sp>
        <p:sp>
          <p:nvSpPr>
            <p:cNvPr id="21599" name="Arc 159"/>
            <p:cNvSpPr>
              <a:spLocks/>
            </p:cNvSpPr>
            <p:nvPr/>
          </p:nvSpPr>
          <p:spPr bwMode="auto">
            <a:xfrm rot="-5750775">
              <a:off x="3393" y="1466"/>
              <a:ext cx="176" cy="272"/>
            </a:xfrm>
            <a:custGeom>
              <a:avLst/>
              <a:gdLst>
                <a:gd name="T0" fmla="*/ 0 w 27934"/>
                <a:gd name="T1" fmla="*/ 0 h 43200"/>
                <a:gd name="T2" fmla="*/ 0 w 27934"/>
                <a:gd name="T3" fmla="*/ 0 h 43200"/>
                <a:gd name="T4" fmla="*/ 0 w 27934"/>
                <a:gd name="T5" fmla="*/ 0 h 43200"/>
                <a:gd name="T6" fmla="*/ 0 60000 65536"/>
                <a:gd name="T7" fmla="*/ 0 60000 65536"/>
                <a:gd name="T8" fmla="*/ 0 60000 65536"/>
                <a:gd name="T9" fmla="*/ 0 w 27934"/>
                <a:gd name="T10" fmla="*/ 0 h 43200"/>
                <a:gd name="T11" fmla="*/ 27934 w 27934"/>
                <a:gd name="T12" fmla="*/ 43200 h 43200"/>
              </a:gdLst>
              <a:ahLst/>
              <a:cxnLst>
                <a:cxn ang="T6">
                  <a:pos x="T0" y="T1"/>
                </a:cxn>
                <a:cxn ang="T7">
                  <a:pos x="T2" y="T3"/>
                </a:cxn>
                <a:cxn ang="T8">
                  <a:pos x="T4" y="T5"/>
                </a:cxn>
              </a:cxnLst>
              <a:rect l="T9" t="T10" r="T11" b="T12"/>
              <a:pathLst>
                <a:path w="27934" h="43200" fill="none" extrusionOk="0">
                  <a:moveTo>
                    <a:pt x="6333" y="0"/>
                  </a:moveTo>
                  <a:cubicBezTo>
                    <a:pt x="18263" y="0"/>
                    <a:pt x="27934" y="9670"/>
                    <a:pt x="27934" y="21600"/>
                  </a:cubicBezTo>
                  <a:cubicBezTo>
                    <a:pt x="27934" y="33529"/>
                    <a:pt x="18263" y="43200"/>
                    <a:pt x="6334" y="43200"/>
                  </a:cubicBezTo>
                  <a:cubicBezTo>
                    <a:pt x="4187" y="43200"/>
                    <a:pt x="2052" y="42879"/>
                    <a:pt x="-1" y="42250"/>
                  </a:cubicBezTo>
                </a:path>
                <a:path w="27934" h="43200" stroke="0" extrusionOk="0">
                  <a:moveTo>
                    <a:pt x="6333" y="0"/>
                  </a:moveTo>
                  <a:cubicBezTo>
                    <a:pt x="18263" y="0"/>
                    <a:pt x="27934" y="9670"/>
                    <a:pt x="27934" y="21600"/>
                  </a:cubicBezTo>
                  <a:cubicBezTo>
                    <a:pt x="27934" y="33529"/>
                    <a:pt x="18263" y="43200"/>
                    <a:pt x="6334" y="43200"/>
                  </a:cubicBezTo>
                  <a:cubicBezTo>
                    <a:pt x="4187" y="43200"/>
                    <a:pt x="2052" y="42879"/>
                    <a:pt x="-1" y="42250"/>
                  </a:cubicBezTo>
                  <a:lnTo>
                    <a:pt x="6334" y="21600"/>
                  </a:lnTo>
                  <a:close/>
                </a:path>
              </a:pathLst>
            </a:custGeom>
            <a:noFill/>
            <a:ln w="28575">
              <a:solidFill>
                <a:srgbClr val="663300"/>
              </a:solidFill>
              <a:round/>
              <a:headEnd/>
              <a:tailEnd/>
            </a:ln>
          </p:spPr>
          <p:txBody>
            <a:bodyPr wrap="none" anchor="ctr"/>
            <a:lstStyle/>
            <a:p>
              <a:endParaRPr lang="es-ES_tradnl"/>
            </a:p>
          </p:txBody>
        </p:sp>
      </p:grpSp>
      <p:grpSp>
        <p:nvGrpSpPr>
          <p:cNvPr id="21521" name="Group 204"/>
          <p:cNvGrpSpPr>
            <a:grpSpLocks/>
          </p:cNvGrpSpPr>
          <p:nvPr/>
        </p:nvGrpSpPr>
        <p:grpSpPr bwMode="auto">
          <a:xfrm>
            <a:off x="5403850" y="439738"/>
            <a:ext cx="596900" cy="596900"/>
            <a:chOff x="1870" y="301"/>
            <a:chExt cx="776" cy="776"/>
          </a:xfrm>
        </p:grpSpPr>
        <p:grpSp>
          <p:nvGrpSpPr>
            <p:cNvPr id="21580" name="Group 203"/>
            <p:cNvGrpSpPr>
              <a:grpSpLocks/>
            </p:cNvGrpSpPr>
            <p:nvPr/>
          </p:nvGrpSpPr>
          <p:grpSpPr bwMode="auto">
            <a:xfrm>
              <a:off x="1870" y="301"/>
              <a:ext cx="776" cy="776"/>
              <a:chOff x="1870" y="301"/>
              <a:chExt cx="776" cy="776"/>
            </a:xfrm>
          </p:grpSpPr>
          <p:grpSp>
            <p:nvGrpSpPr>
              <p:cNvPr id="21582" name="Group 186"/>
              <p:cNvGrpSpPr>
                <a:grpSpLocks/>
              </p:cNvGrpSpPr>
              <p:nvPr/>
            </p:nvGrpSpPr>
            <p:grpSpPr bwMode="auto">
              <a:xfrm>
                <a:off x="1870" y="301"/>
                <a:ext cx="776" cy="776"/>
                <a:chOff x="2492" y="1764"/>
                <a:chExt cx="776" cy="776"/>
              </a:xfrm>
            </p:grpSpPr>
            <p:sp>
              <p:nvSpPr>
                <p:cNvPr id="21584" name="Oval 187"/>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21585" name="Rectangle 188"/>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21586" name="Freeform 189"/>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21587" name="Freeform 190"/>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21588" name="Rectangle 191"/>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89" name="Freeform 192"/>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21590" name="Freeform 193"/>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21591" name="Rectangle 194"/>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92" name="Freeform 195"/>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21593" name="Freeform 196"/>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21594" name="Rectangle 197"/>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95" name="Freeform 198"/>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21596" name="Freeform 199"/>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21597" name="Rectangle 200"/>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21583" name="Line 201"/>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21581" name="Line 202"/>
            <p:cNvSpPr>
              <a:spLocks noChangeShapeType="1"/>
            </p:cNvSpPr>
            <p:nvPr/>
          </p:nvSpPr>
          <p:spPr bwMode="auto">
            <a:xfrm flipV="1">
              <a:off x="2260" y="493"/>
              <a:ext cx="0" cy="196"/>
            </a:xfrm>
            <a:prstGeom prst="line">
              <a:avLst/>
            </a:prstGeom>
            <a:noFill/>
            <a:ln w="9525">
              <a:solidFill>
                <a:schemeClr val="tx1"/>
              </a:solidFill>
              <a:round/>
              <a:headEnd/>
              <a:tailEnd type="triangle" w="med" len="med"/>
            </a:ln>
          </p:spPr>
          <p:txBody>
            <a:bodyPr/>
            <a:lstStyle/>
            <a:p>
              <a:endParaRPr lang="es-ES_tradnl"/>
            </a:p>
          </p:txBody>
        </p:sp>
      </p:grpSp>
      <p:grpSp>
        <p:nvGrpSpPr>
          <p:cNvPr id="21522" name="Group 205"/>
          <p:cNvGrpSpPr>
            <a:grpSpLocks/>
          </p:cNvGrpSpPr>
          <p:nvPr/>
        </p:nvGrpSpPr>
        <p:grpSpPr bwMode="auto">
          <a:xfrm>
            <a:off x="7615238" y="2006600"/>
            <a:ext cx="596900" cy="596900"/>
            <a:chOff x="1870" y="301"/>
            <a:chExt cx="776" cy="776"/>
          </a:xfrm>
        </p:grpSpPr>
        <p:grpSp>
          <p:nvGrpSpPr>
            <p:cNvPr id="21562" name="Group 206"/>
            <p:cNvGrpSpPr>
              <a:grpSpLocks/>
            </p:cNvGrpSpPr>
            <p:nvPr/>
          </p:nvGrpSpPr>
          <p:grpSpPr bwMode="auto">
            <a:xfrm>
              <a:off x="1870" y="301"/>
              <a:ext cx="776" cy="776"/>
              <a:chOff x="1870" y="301"/>
              <a:chExt cx="776" cy="776"/>
            </a:xfrm>
          </p:grpSpPr>
          <p:grpSp>
            <p:nvGrpSpPr>
              <p:cNvPr id="21564" name="Group 207"/>
              <p:cNvGrpSpPr>
                <a:grpSpLocks/>
              </p:cNvGrpSpPr>
              <p:nvPr/>
            </p:nvGrpSpPr>
            <p:grpSpPr bwMode="auto">
              <a:xfrm>
                <a:off x="1870" y="301"/>
                <a:ext cx="776" cy="776"/>
                <a:chOff x="2492" y="1764"/>
                <a:chExt cx="776" cy="776"/>
              </a:xfrm>
            </p:grpSpPr>
            <p:sp>
              <p:nvSpPr>
                <p:cNvPr id="21566" name="Oval 208"/>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21567" name="Rectangle 209"/>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21568" name="Freeform 210"/>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21569" name="Freeform 211"/>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21570" name="Rectangle 212"/>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71" name="Freeform 213"/>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21572" name="Freeform 214"/>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21573" name="Rectangle 215"/>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74" name="Freeform 216"/>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21575" name="Freeform 217"/>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21576" name="Rectangle 218"/>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77" name="Freeform 219"/>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21578" name="Freeform 220"/>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21579" name="Rectangle 221"/>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21565" name="Line 222"/>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21563" name="Line 223"/>
            <p:cNvSpPr>
              <a:spLocks noChangeShapeType="1"/>
            </p:cNvSpPr>
            <p:nvPr/>
          </p:nvSpPr>
          <p:spPr bwMode="auto">
            <a:xfrm flipV="1">
              <a:off x="2260" y="493"/>
              <a:ext cx="0" cy="196"/>
            </a:xfrm>
            <a:prstGeom prst="line">
              <a:avLst/>
            </a:prstGeom>
            <a:noFill/>
            <a:ln w="9525">
              <a:solidFill>
                <a:schemeClr val="tx1"/>
              </a:solidFill>
              <a:round/>
              <a:headEnd/>
              <a:tailEnd type="triangle" w="med" len="med"/>
            </a:ln>
          </p:spPr>
          <p:txBody>
            <a:bodyPr/>
            <a:lstStyle/>
            <a:p>
              <a:endParaRPr lang="es-ES_tradnl"/>
            </a:p>
          </p:txBody>
        </p:sp>
      </p:grpSp>
      <p:grpSp>
        <p:nvGrpSpPr>
          <p:cNvPr id="21523" name="Group 263"/>
          <p:cNvGrpSpPr>
            <a:grpSpLocks/>
          </p:cNvGrpSpPr>
          <p:nvPr/>
        </p:nvGrpSpPr>
        <p:grpSpPr bwMode="auto">
          <a:xfrm>
            <a:off x="7605713" y="5170488"/>
            <a:ext cx="596900" cy="596900"/>
            <a:chOff x="3404" y="2270"/>
            <a:chExt cx="376" cy="376"/>
          </a:xfrm>
        </p:grpSpPr>
        <p:grpSp>
          <p:nvGrpSpPr>
            <p:cNvPr id="21544" name="Group 244"/>
            <p:cNvGrpSpPr>
              <a:grpSpLocks/>
            </p:cNvGrpSpPr>
            <p:nvPr/>
          </p:nvGrpSpPr>
          <p:grpSpPr bwMode="auto">
            <a:xfrm>
              <a:off x="3404" y="2270"/>
              <a:ext cx="376" cy="376"/>
              <a:chOff x="1870" y="301"/>
              <a:chExt cx="776" cy="776"/>
            </a:xfrm>
          </p:grpSpPr>
          <p:grpSp>
            <p:nvGrpSpPr>
              <p:cNvPr id="21546" name="Group 245"/>
              <p:cNvGrpSpPr>
                <a:grpSpLocks/>
              </p:cNvGrpSpPr>
              <p:nvPr/>
            </p:nvGrpSpPr>
            <p:grpSpPr bwMode="auto">
              <a:xfrm>
                <a:off x="1870" y="301"/>
                <a:ext cx="776" cy="776"/>
                <a:chOff x="2492" y="1764"/>
                <a:chExt cx="776" cy="776"/>
              </a:xfrm>
            </p:grpSpPr>
            <p:sp>
              <p:nvSpPr>
                <p:cNvPr id="21548" name="Oval 246"/>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21549" name="Rectangle 247"/>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21550" name="Freeform 248"/>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21551" name="Freeform 249"/>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21552" name="Rectangle 250"/>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53" name="Freeform 251"/>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21554" name="Freeform 252"/>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21555" name="Rectangle 253"/>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56" name="Freeform 254"/>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21557" name="Freeform 255"/>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21558" name="Rectangle 256"/>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59" name="Freeform 257"/>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21560" name="Freeform 258"/>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21561" name="Rectangle 259"/>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21547" name="Line 260"/>
              <p:cNvSpPr>
                <a:spLocks noChangeShapeType="1"/>
              </p:cNvSpPr>
              <p:nvPr/>
            </p:nvSpPr>
            <p:spPr bwMode="auto">
              <a:xfrm flipV="1">
                <a:off x="2258" y="381"/>
                <a:ext cx="0" cy="306"/>
              </a:xfrm>
              <a:prstGeom prst="line">
                <a:avLst/>
              </a:prstGeom>
              <a:noFill/>
              <a:ln w="9525">
                <a:solidFill>
                  <a:schemeClr val="tx1"/>
                </a:solidFill>
                <a:round/>
                <a:headEnd/>
                <a:tailEnd type="triangle" w="med" len="med"/>
              </a:ln>
            </p:spPr>
            <p:txBody>
              <a:bodyPr/>
              <a:lstStyle/>
              <a:p>
                <a:endParaRPr lang="es-ES_tradnl"/>
              </a:p>
            </p:txBody>
          </p:sp>
        </p:grpSp>
        <p:sp>
          <p:nvSpPr>
            <p:cNvPr id="21545" name="Line 261"/>
            <p:cNvSpPr>
              <a:spLocks noChangeShapeType="1"/>
            </p:cNvSpPr>
            <p:nvPr/>
          </p:nvSpPr>
          <p:spPr bwMode="auto">
            <a:xfrm rot="3231758" flipV="1">
              <a:off x="3629" y="2387"/>
              <a:ext cx="1" cy="95"/>
            </a:xfrm>
            <a:prstGeom prst="line">
              <a:avLst/>
            </a:prstGeom>
            <a:noFill/>
            <a:ln w="9525">
              <a:solidFill>
                <a:schemeClr val="tx1"/>
              </a:solidFill>
              <a:round/>
              <a:headEnd/>
              <a:tailEnd type="triangle" w="med" len="med"/>
            </a:ln>
          </p:spPr>
          <p:txBody>
            <a:bodyPr/>
            <a:lstStyle/>
            <a:p>
              <a:endParaRPr lang="es-ES_tradnl"/>
            </a:p>
          </p:txBody>
        </p:sp>
      </p:grpSp>
      <p:grpSp>
        <p:nvGrpSpPr>
          <p:cNvPr id="21524" name="Group 264"/>
          <p:cNvGrpSpPr>
            <a:grpSpLocks/>
          </p:cNvGrpSpPr>
          <p:nvPr/>
        </p:nvGrpSpPr>
        <p:grpSpPr bwMode="auto">
          <a:xfrm>
            <a:off x="5403850" y="3575050"/>
            <a:ext cx="596900" cy="596900"/>
            <a:chOff x="4797" y="3239"/>
            <a:chExt cx="376" cy="376"/>
          </a:xfrm>
        </p:grpSpPr>
        <p:grpSp>
          <p:nvGrpSpPr>
            <p:cNvPr id="21527" name="Group 226"/>
            <p:cNvGrpSpPr>
              <a:grpSpLocks/>
            </p:cNvGrpSpPr>
            <p:nvPr/>
          </p:nvGrpSpPr>
          <p:grpSpPr bwMode="auto">
            <a:xfrm>
              <a:off x="4797" y="3239"/>
              <a:ext cx="376" cy="376"/>
              <a:chOff x="2492" y="1764"/>
              <a:chExt cx="776" cy="776"/>
            </a:xfrm>
          </p:grpSpPr>
          <p:sp>
            <p:nvSpPr>
              <p:cNvPr id="21530" name="Oval 227"/>
              <p:cNvSpPr>
                <a:spLocks noChangeArrowheads="1"/>
              </p:cNvSpPr>
              <p:nvPr/>
            </p:nvSpPr>
            <p:spPr bwMode="auto">
              <a:xfrm>
                <a:off x="2492" y="1764"/>
                <a:ext cx="776" cy="776"/>
              </a:xfrm>
              <a:prstGeom prst="ellipse">
                <a:avLst/>
              </a:prstGeom>
              <a:solidFill>
                <a:srgbClr val="E4E4E4"/>
              </a:solidFill>
              <a:ln w="9525">
                <a:solidFill>
                  <a:schemeClr val="tx1"/>
                </a:solidFill>
                <a:round/>
                <a:headEnd/>
                <a:tailEnd/>
              </a:ln>
            </p:spPr>
            <p:txBody>
              <a:bodyPr wrap="none" anchor="ctr"/>
              <a:lstStyle/>
              <a:p>
                <a:endParaRPr lang="es-ES_tradnl">
                  <a:solidFill>
                    <a:srgbClr val="000000"/>
                  </a:solidFill>
                </a:endParaRPr>
              </a:p>
            </p:txBody>
          </p:sp>
          <p:sp>
            <p:nvSpPr>
              <p:cNvPr id="21531" name="Rectangle 228"/>
              <p:cNvSpPr>
                <a:spLocks noChangeArrowheads="1"/>
              </p:cNvSpPr>
              <p:nvPr/>
            </p:nvSpPr>
            <p:spPr bwMode="auto">
              <a:xfrm>
                <a:off x="2874" y="2148"/>
                <a:ext cx="12" cy="6"/>
              </a:xfrm>
              <a:prstGeom prst="rect">
                <a:avLst/>
              </a:prstGeom>
              <a:solidFill>
                <a:srgbClr val="008080"/>
              </a:solidFill>
              <a:ln w="0">
                <a:solidFill>
                  <a:srgbClr val="000000"/>
                </a:solidFill>
                <a:miter lim="800000"/>
                <a:headEnd/>
                <a:tailEnd/>
              </a:ln>
            </p:spPr>
            <p:txBody>
              <a:bodyPr/>
              <a:lstStyle/>
              <a:p>
                <a:endParaRPr lang="es-ES_tradnl">
                  <a:solidFill>
                    <a:srgbClr val="000000"/>
                  </a:solidFill>
                </a:endParaRPr>
              </a:p>
            </p:txBody>
          </p:sp>
          <p:sp>
            <p:nvSpPr>
              <p:cNvPr id="21532" name="Freeform 229"/>
              <p:cNvSpPr>
                <a:spLocks/>
              </p:cNvSpPr>
              <p:nvPr/>
            </p:nvSpPr>
            <p:spPr bwMode="auto">
              <a:xfrm>
                <a:off x="2684" y="1827"/>
                <a:ext cx="41" cy="53"/>
              </a:xfrm>
              <a:custGeom>
                <a:avLst/>
                <a:gdLst>
                  <a:gd name="T0" fmla="*/ 11 w 41"/>
                  <a:gd name="T1" fmla="*/ 0 h 53"/>
                  <a:gd name="T2" fmla="*/ 41 w 41"/>
                  <a:gd name="T3" fmla="*/ 53 h 53"/>
                  <a:gd name="T4" fmla="*/ 29 w 41"/>
                  <a:gd name="T5" fmla="*/ 53 h 53"/>
                  <a:gd name="T6" fmla="*/ 0 w 41"/>
                  <a:gd name="T7" fmla="*/ 0 h 53"/>
                  <a:gd name="T8" fmla="*/ 11 w 41"/>
                  <a:gd name="T9" fmla="*/ 0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11" y="0"/>
                    </a:moveTo>
                    <a:lnTo>
                      <a:pt x="41" y="53"/>
                    </a:lnTo>
                    <a:lnTo>
                      <a:pt x="29" y="53"/>
                    </a:lnTo>
                    <a:lnTo>
                      <a:pt x="0" y="0"/>
                    </a:lnTo>
                    <a:lnTo>
                      <a:pt x="11" y="0"/>
                    </a:lnTo>
                    <a:close/>
                  </a:path>
                </a:pathLst>
              </a:custGeom>
              <a:solidFill>
                <a:srgbClr val="000000"/>
              </a:solidFill>
              <a:ln w="9525">
                <a:noFill/>
                <a:round/>
                <a:headEnd/>
                <a:tailEnd/>
              </a:ln>
            </p:spPr>
            <p:txBody>
              <a:bodyPr/>
              <a:lstStyle/>
              <a:p>
                <a:endParaRPr lang="es-ES_tradnl"/>
              </a:p>
            </p:txBody>
          </p:sp>
          <p:sp>
            <p:nvSpPr>
              <p:cNvPr id="21533" name="Freeform 230"/>
              <p:cNvSpPr>
                <a:spLocks/>
              </p:cNvSpPr>
              <p:nvPr/>
            </p:nvSpPr>
            <p:spPr bwMode="auto">
              <a:xfrm>
                <a:off x="2553" y="1964"/>
                <a:ext cx="53" cy="47"/>
              </a:xfrm>
              <a:custGeom>
                <a:avLst/>
                <a:gdLst>
                  <a:gd name="T0" fmla="*/ 0 w 53"/>
                  <a:gd name="T1" fmla="*/ 0 h 47"/>
                  <a:gd name="T2" fmla="*/ 53 w 53"/>
                  <a:gd name="T3" fmla="*/ 35 h 47"/>
                  <a:gd name="T4" fmla="*/ 53 w 53"/>
                  <a:gd name="T5" fmla="*/ 47 h 47"/>
                  <a:gd name="T6" fmla="*/ 0 w 53"/>
                  <a:gd name="T7" fmla="*/ 11 h 47"/>
                  <a:gd name="T8" fmla="*/ 0 w 53"/>
                  <a:gd name="T9" fmla="*/ 0 h 47"/>
                  <a:gd name="T10" fmla="*/ 0 60000 65536"/>
                  <a:gd name="T11" fmla="*/ 0 60000 65536"/>
                  <a:gd name="T12" fmla="*/ 0 60000 65536"/>
                  <a:gd name="T13" fmla="*/ 0 60000 65536"/>
                  <a:gd name="T14" fmla="*/ 0 60000 65536"/>
                  <a:gd name="T15" fmla="*/ 0 w 53"/>
                  <a:gd name="T16" fmla="*/ 0 h 47"/>
                  <a:gd name="T17" fmla="*/ 53 w 53"/>
                  <a:gd name="T18" fmla="*/ 47 h 47"/>
                </a:gdLst>
                <a:ahLst/>
                <a:cxnLst>
                  <a:cxn ang="T10">
                    <a:pos x="T0" y="T1"/>
                  </a:cxn>
                  <a:cxn ang="T11">
                    <a:pos x="T2" y="T3"/>
                  </a:cxn>
                  <a:cxn ang="T12">
                    <a:pos x="T4" y="T5"/>
                  </a:cxn>
                  <a:cxn ang="T13">
                    <a:pos x="T6" y="T7"/>
                  </a:cxn>
                  <a:cxn ang="T14">
                    <a:pos x="T8" y="T9"/>
                  </a:cxn>
                </a:cxnLst>
                <a:rect l="T15" t="T16" r="T17" b="T18"/>
                <a:pathLst>
                  <a:path w="53" h="47">
                    <a:moveTo>
                      <a:pt x="0" y="0"/>
                    </a:moveTo>
                    <a:lnTo>
                      <a:pt x="53" y="35"/>
                    </a:lnTo>
                    <a:lnTo>
                      <a:pt x="53" y="47"/>
                    </a:lnTo>
                    <a:lnTo>
                      <a:pt x="0" y="11"/>
                    </a:lnTo>
                    <a:lnTo>
                      <a:pt x="0" y="0"/>
                    </a:lnTo>
                    <a:close/>
                  </a:path>
                </a:pathLst>
              </a:custGeom>
              <a:solidFill>
                <a:srgbClr val="000000"/>
              </a:solidFill>
              <a:ln w="9525">
                <a:noFill/>
                <a:round/>
                <a:headEnd/>
                <a:tailEnd/>
              </a:ln>
            </p:spPr>
            <p:txBody>
              <a:bodyPr/>
              <a:lstStyle/>
              <a:p>
                <a:endParaRPr lang="es-ES_tradnl"/>
              </a:p>
            </p:txBody>
          </p:sp>
          <p:sp>
            <p:nvSpPr>
              <p:cNvPr id="21534" name="Rectangle 231"/>
              <p:cNvSpPr>
                <a:spLocks noChangeArrowheads="1"/>
              </p:cNvSpPr>
              <p:nvPr/>
            </p:nvSpPr>
            <p:spPr bwMode="auto">
              <a:xfrm>
                <a:off x="2505" y="2154"/>
                <a:ext cx="60"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35" name="Freeform 232"/>
              <p:cNvSpPr>
                <a:spLocks/>
              </p:cNvSpPr>
              <p:nvPr/>
            </p:nvSpPr>
            <p:spPr bwMode="auto">
              <a:xfrm>
                <a:off x="2557" y="2315"/>
                <a:ext cx="53" cy="41"/>
              </a:xfrm>
              <a:custGeom>
                <a:avLst/>
                <a:gdLst>
                  <a:gd name="T0" fmla="*/ 0 w 53"/>
                  <a:gd name="T1" fmla="*/ 30 h 41"/>
                  <a:gd name="T2" fmla="*/ 53 w 53"/>
                  <a:gd name="T3" fmla="*/ 0 h 41"/>
                  <a:gd name="T4" fmla="*/ 53 w 53"/>
                  <a:gd name="T5" fmla="*/ 12 h 41"/>
                  <a:gd name="T6" fmla="*/ 0 w 53"/>
                  <a:gd name="T7" fmla="*/ 41 h 41"/>
                  <a:gd name="T8" fmla="*/ 0 w 53"/>
                  <a:gd name="T9" fmla="*/ 30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30"/>
                    </a:moveTo>
                    <a:lnTo>
                      <a:pt x="53" y="0"/>
                    </a:lnTo>
                    <a:lnTo>
                      <a:pt x="53" y="12"/>
                    </a:lnTo>
                    <a:lnTo>
                      <a:pt x="0" y="41"/>
                    </a:lnTo>
                    <a:lnTo>
                      <a:pt x="0" y="30"/>
                    </a:lnTo>
                    <a:close/>
                  </a:path>
                </a:pathLst>
              </a:custGeom>
              <a:solidFill>
                <a:srgbClr val="000000"/>
              </a:solidFill>
              <a:ln w="9525">
                <a:noFill/>
                <a:round/>
                <a:headEnd/>
                <a:tailEnd/>
              </a:ln>
            </p:spPr>
            <p:txBody>
              <a:bodyPr/>
              <a:lstStyle/>
              <a:p>
                <a:endParaRPr lang="es-ES_tradnl"/>
              </a:p>
            </p:txBody>
          </p:sp>
          <p:sp>
            <p:nvSpPr>
              <p:cNvPr id="21536" name="Freeform 233"/>
              <p:cNvSpPr>
                <a:spLocks/>
              </p:cNvSpPr>
              <p:nvPr/>
            </p:nvSpPr>
            <p:spPr bwMode="auto">
              <a:xfrm>
                <a:off x="2689" y="2434"/>
                <a:ext cx="42" cy="53"/>
              </a:xfrm>
              <a:custGeom>
                <a:avLst/>
                <a:gdLst>
                  <a:gd name="T0" fmla="*/ 0 w 42"/>
                  <a:gd name="T1" fmla="*/ 53 h 53"/>
                  <a:gd name="T2" fmla="*/ 30 w 42"/>
                  <a:gd name="T3" fmla="*/ 0 h 53"/>
                  <a:gd name="T4" fmla="*/ 42 w 42"/>
                  <a:gd name="T5" fmla="*/ 0 h 53"/>
                  <a:gd name="T6" fmla="*/ 12 w 42"/>
                  <a:gd name="T7" fmla="*/ 53 h 53"/>
                  <a:gd name="T8" fmla="*/ 0 w 42"/>
                  <a:gd name="T9" fmla="*/ 53 h 53"/>
                  <a:gd name="T10" fmla="*/ 0 60000 65536"/>
                  <a:gd name="T11" fmla="*/ 0 60000 65536"/>
                  <a:gd name="T12" fmla="*/ 0 60000 65536"/>
                  <a:gd name="T13" fmla="*/ 0 60000 65536"/>
                  <a:gd name="T14" fmla="*/ 0 60000 65536"/>
                  <a:gd name="T15" fmla="*/ 0 w 42"/>
                  <a:gd name="T16" fmla="*/ 0 h 53"/>
                  <a:gd name="T17" fmla="*/ 42 w 42"/>
                  <a:gd name="T18" fmla="*/ 53 h 53"/>
                </a:gdLst>
                <a:ahLst/>
                <a:cxnLst>
                  <a:cxn ang="T10">
                    <a:pos x="T0" y="T1"/>
                  </a:cxn>
                  <a:cxn ang="T11">
                    <a:pos x="T2" y="T3"/>
                  </a:cxn>
                  <a:cxn ang="T12">
                    <a:pos x="T4" y="T5"/>
                  </a:cxn>
                  <a:cxn ang="T13">
                    <a:pos x="T6" y="T7"/>
                  </a:cxn>
                  <a:cxn ang="T14">
                    <a:pos x="T8" y="T9"/>
                  </a:cxn>
                </a:cxnLst>
                <a:rect l="T15" t="T16" r="T17" b="T18"/>
                <a:pathLst>
                  <a:path w="42" h="53">
                    <a:moveTo>
                      <a:pt x="0" y="53"/>
                    </a:moveTo>
                    <a:lnTo>
                      <a:pt x="30" y="0"/>
                    </a:lnTo>
                    <a:lnTo>
                      <a:pt x="42" y="0"/>
                    </a:lnTo>
                    <a:lnTo>
                      <a:pt x="12" y="53"/>
                    </a:lnTo>
                    <a:lnTo>
                      <a:pt x="0" y="53"/>
                    </a:lnTo>
                    <a:close/>
                  </a:path>
                </a:pathLst>
              </a:custGeom>
              <a:solidFill>
                <a:srgbClr val="000000"/>
              </a:solidFill>
              <a:ln w="9525">
                <a:noFill/>
                <a:round/>
                <a:headEnd/>
                <a:tailEnd/>
              </a:ln>
            </p:spPr>
            <p:txBody>
              <a:bodyPr/>
              <a:lstStyle/>
              <a:p>
                <a:endParaRPr lang="es-ES_tradnl"/>
              </a:p>
            </p:txBody>
          </p:sp>
          <p:sp>
            <p:nvSpPr>
              <p:cNvPr id="21537" name="Rectangle 234"/>
              <p:cNvSpPr>
                <a:spLocks noChangeArrowheads="1"/>
              </p:cNvSpPr>
              <p:nvPr/>
            </p:nvSpPr>
            <p:spPr bwMode="auto">
              <a:xfrm>
                <a:off x="2874" y="2476"/>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38" name="Freeform 235"/>
              <p:cNvSpPr>
                <a:spLocks/>
              </p:cNvSpPr>
              <p:nvPr/>
            </p:nvSpPr>
            <p:spPr bwMode="auto">
              <a:xfrm>
                <a:off x="3035" y="2428"/>
                <a:ext cx="36" cy="54"/>
              </a:xfrm>
              <a:custGeom>
                <a:avLst/>
                <a:gdLst>
                  <a:gd name="T0" fmla="*/ 24 w 36"/>
                  <a:gd name="T1" fmla="*/ 54 h 54"/>
                  <a:gd name="T2" fmla="*/ 0 w 36"/>
                  <a:gd name="T3" fmla="*/ 0 h 54"/>
                  <a:gd name="T4" fmla="*/ 12 w 36"/>
                  <a:gd name="T5" fmla="*/ 0 h 54"/>
                  <a:gd name="T6" fmla="*/ 36 w 36"/>
                  <a:gd name="T7" fmla="*/ 54 h 54"/>
                  <a:gd name="T8" fmla="*/ 24 w 36"/>
                  <a:gd name="T9" fmla="*/ 54 h 54"/>
                  <a:gd name="T10" fmla="*/ 0 60000 65536"/>
                  <a:gd name="T11" fmla="*/ 0 60000 65536"/>
                  <a:gd name="T12" fmla="*/ 0 60000 65536"/>
                  <a:gd name="T13" fmla="*/ 0 60000 65536"/>
                  <a:gd name="T14" fmla="*/ 0 60000 65536"/>
                  <a:gd name="T15" fmla="*/ 0 w 36"/>
                  <a:gd name="T16" fmla="*/ 0 h 54"/>
                  <a:gd name="T17" fmla="*/ 36 w 36"/>
                  <a:gd name="T18" fmla="*/ 54 h 54"/>
                </a:gdLst>
                <a:ahLst/>
                <a:cxnLst>
                  <a:cxn ang="T10">
                    <a:pos x="T0" y="T1"/>
                  </a:cxn>
                  <a:cxn ang="T11">
                    <a:pos x="T2" y="T3"/>
                  </a:cxn>
                  <a:cxn ang="T12">
                    <a:pos x="T4" y="T5"/>
                  </a:cxn>
                  <a:cxn ang="T13">
                    <a:pos x="T6" y="T7"/>
                  </a:cxn>
                  <a:cxn ang="T14">
                    <a:pos x="T8" y="T9"/>
                  </a:cxn>
                </a:cxnLst>
                <a:rect l="T15" t="T16" r="T17" b="T18"/>
                <a:pathLst>
                  <a:path w="36" h="54">
                    <a:moveTo>
                      <a:pt x="24" y="54"/>
                    </a:moveTo>
                    <a:lnTo>
                      <a:pt x="0" y="0"/>
                    </a:lnTo>
                    <a:lnTo>
                      <a:pt x="12" y="0"/>
                    </a:lnTo>
                    <a:lnTo>
                      <a:pt x="36" y="54"/>
                    </a:lnTo>
                    <a:lnTo>
                      <a:pt x="24" y="54"/>
                    </a:lnTo>
                    <a:close/>
                  </a:path>
                </a:pathLst>
              </a:custGeom>
              <a:solidFill>
                <a:srgbClr val="000000"/>
              </a:solidFill>
              <a:ln w="9525">
                <a:noFill/>
                <a:round/>
                <a:headEnd/>
                <a:tailEnd/>
              </a:ln>
            </p:spPr>
            <p:txBody>
              <a:bodyPr/>
              <a:lstStyle/>
              <a:p>
                <a:endParaRPr lang="es-ES_tradnl"/>
              </a:p>
            </p:txBody>
          </p:sp>
          <p:sp>
            <p:nvSpPr>
              <p:cNvPr id="21539" name="Freeform 236"/>
              <p:cNvSpPr>
                <a:spLocks/>
              </p:cNvSpPr>
              <p:nvPr/>
            </p:nvSpPr>
            <p:spPr bwMode="auto">
              <a:xfrm>
                <a:off x="3154" y="2309"/>
                <a:ext cx="54" cy="47"/>
              </a:xfrm>
              <a:custGeom>
                <a:avLst/>
                <a:gdLst>
                  <a:gd name="T0" fmla="*/ 54 w 54"/>
                  <a:gd name="T1" fmla="*/ 47 h 47"/>
                  <a:gd name="T2" fmla="*/ 0 w 54"/>
                  <a:gd name="T3" fmla="*/ 12 h 47"/>
                  <a:gd name="T4" fmla="*/ 0 w 54"/>
                  <a:gd name="T5" fmla="*/ 0 h 47"/>
                  <a:gd name="T6" fmla="*/ 54 w 54"/>
                  <a:gd name="T7" fmla="*/ 36 h 47"/>
                  <a:gd name="T8" fmla="*/ 54 w 54"/>
                  <a:gd name="T9" fmla="*/ 47 h 47"/>
                  <a:gd name="T10" fmla="*/ 0 60000 65536"/>
                  <a:gd name="T11" fmla="*/ 0 60000 65536"/>
                  <a:gd name="T12" fmla="*/ 0 60000 65536"/>
                  <a:gd name="T13" fmla="*/ 0 60000 65536"/>
                  <a:gd name="T14" fmla="*/ 0 60000 65536"/>
                  <a:gd name="T15" fmla="*/ 0 w 54"/>
                  <a:gd name="T16" fmla="*/ 0 h 47"/>
                  <a:gd name="T17" fmla="*/ 54 w 54"/>
                  <a:gd name="T18" fmla="*/ 47 h 47"/>
                </a:gdLst>
                <a:ahLst/>
                <a:cxnLst>
                  <a:cxn ang="T10">
                    <a:pos x="T0" y="T1"/>
                  </a:cxn>
                  <a:cxn ang="T11">
                    <a:pos x="T2" y="T3"/>
                  </a:cxn>
                  <a:cxn ang="T12">
                    <a:pos x="T4" y="T5"/>
                  </a:cxn>
                  <a:cxn ang="T13">
                    <a:pos x="T6" y="T7"/>
                  </a:cxn>
                  <a:cxn ang="T14">
                    <a:pos x="T8" y="T9"/>
                  </a:cxn>
                </a:cxnLst>
                <a:rect l="T15" t="T16" r="T17" b="T18"/>
                <a:pathLst>
                  <a:path w="54" h="47">
                    <a:moveTo>
                      <a:pt x="54" y="47"/>
                    </a:moveTo>
                    <a:lnTo>
                      <a:pt x="0" y="12"/>
                    </a:lnTo>
                    <a:lnTo>
                      <a:pt x="0" y="0"/>
                    </a:lnTo>
                    <a:lnTo>
                      <a:pt x="54" y="36"/>
                    </a:lnTo>
                    <a:lnTo>
                      <a:pt x="54" y="47"/>
                    </a:lnTo>
                    <a:close/>
                  </a:path>
                </a:pathLst>
              </a:custGeom>
              <a:solidFill>
                <a:srgbClr val="000000"/>
              </a:solidFill>
              <a:ln w="9525">
                <a:noFill/>
                <a:round/>
                <a:headEnd/>
                <a:tailEnd/>
              </a:ln>
            </p:spPr>
            <p:txBody>
              <a:bodyPr/>
              <a:lstStyle/>
              <a:p>
                <a:endParaRPr lang="es-ES_tradnl"/>
              </a:p>
            </p:txBody>
          </p:sp>
          <p:sp>
            <p:nvSpPr>
              <p:cNvPr id="21540" name="Rectangle 237"/>
              <p:cNvSpPr>
                <a:spLocks noChangeArrowheads="1"/>
              </p:cNvSpPr>
              <p:nvPr/>
            </p:nvSpPr>
            <p:spPr bwMode="auto">
              <a:xfrm>
                <a:off x="3196" y="2148"/>
                <a:ext cx="59" cy="12"/>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541" name="Freeform 238"/>
              <p:cNvSpPr>
                <a:spLocks/>
              </p:cNvSpPr>
              <p:nvPr/>
            </p:nvSpPr>
            <p:spPr bwMode="auto">
              <a:xfrm>
                <a:off x="3154" y="1958"/>
                <a:ext cx="54" cy="41"/>
              </a:xfrm>
              <a:custGeom>
                <a:avLst/>
                <a:gdLst>
                  <a:gd name="T0" fmla="*/ 54 w 54"/>
                  <a:gd name="T1" fmla="*/ 11 h 41"/>
                  <a:gd name="T2" fmla="*/ 0 w 54"/>
                  <a:gd name="T3" fmla="*/ 41 h 41"/>
                  <a:gd name="T4" fmla="*/ 0 w 54"/>
                  <a:gd name="T5" fmla="*/ 29 h 41"/>
                  <a:gd name="T6" fmla="*/ 54 w 54"/>
                  <a:gd name="T7" fmla="*/ 0 h 41"/>
                  <a:gd name="T8" fmla="*/ 54 w 54"/>
                  <a:gd name="T9" fmla="*/ 11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54" y="11"/>
                    </a:moveTo>
                    <a:lnTo>
                      <a:pt x="0" y="41"/>
                    </a:lnTo>
                    <a:lnTo>
                      <a:pt x="0" y="29"/>
                    </a:lnTo>
                    <a:lnTo>
                      <a:pt x="54" y="0"/>
                    </a:lnTo>
                    <a:lnTo>
                      <a:pt x="54" y="11"/>
                    </a:lnTo>
                    <a:close/>
                  </a:path>
                </a:pathLst>
              </a:custGeom>
              <a:solidFill>
                <a:srgbClr val="000000"/>
              </a:solidFill>
              <a:ln w="9525">
                <a:noFill/>
                <a:round/>
                <a:headEnd/>
                <a:tailEnd/>
              </a:ln>
            </p:spPr>
            <p:txBody>
              <a:bodyPr/>
              <a:lstStyle/>
              <a:p>
                <a:endParaRPr lang="es-ES_tradnl"/>
              </a:p>
            </p:txBody>
          </p:sp>
          <p:sp>
            <p:nvSpPr>
              <p:cNvPr id="21542" name="Freeform 239"/>
              <p:cNvSpPr>
                <a:spLocks/>
              </p:cNvSpPr>
              <p:nvPr/>
            </p:nvSpPr>
            <p:spPr bwMode="auto">
              <a:xfrm>
                <a:off x="3029" y="1833"/>
                <a:ext cx="48" cy="53"/>
              </a:xfrm>
              <a:custGeom>
                <a:avLst/>
                <a:gdLst>
                  <a:gd name="T0" fmla="*/ 48 w 48"/>
                  <a:gd name="T1" fmla="*/ 0 h 53"/>
                  <a:gd name="T2" fmla="*/ 12 w 48"/>
                  <a:gd name="T3" fmla="*/ 53 h 53"/>
                  <a:gd name="T4" fmla="*/ 0 w 48"/>
                  <a:gd name="T5" fmla="*/ 53 h 53"/>
                  <a:gd name="T6" fmla="*/ 36 w 48"/>
                  <a:gd name="T7" fmla="*/ 0 h 53"/>
                  <a:gd name="T8" fmla="*/ 48 w 48"/>
                  <a:gd name="T9" fmla="*/ 0 h 53"/>
                  <a:gd name="T10" fmla="*/ 0 60000 65536"/>
                  <a:gd name="T11" fmla="*/ 0 60000 65536"/>
                  <a:gd name="T12" fmla="*/ 0 60000 65536"/>
                  <a:gd name="T13" fmla="*/ 0 60000 65536"/>
                  <a:gd name="T14" fmla="*/ 0 60000 65536"/>
                  <a:gd name="T15" fmla="*/ 0 w 48"/>
                  <a:gd name="T16" fmla="*/ 0 h 53"/>
                  <a:gd name="T17" fmla="*/ 48 w 48"/>
                  <a:gd name="T18" fmla="*/ 53 h 53"/>
                </a:gdLst>
                <a:ahLst/>
                <a:cxnLst>
                  <a:cxn ang="T10">
                    <a:pos x="T0" y="T1"/>
                  </a:cxn>
                  <a:cxn ang="T11">
                    <a:pos x="T2" y="T3"/>
                  </a:cxn>
                  <a:cxn ang="T12">
                    <a:pos x="T4" y="T5"/>
                  </a:cxn>
                  <a:cxn ang="T13">
                    <a:pos x="T6" y="T7"/>
                  </a:cxn>
                  <a:cxn ang="T14">
                    <a:pos x="T8" y="T9"/>
                  </a:cxn>
                </a:cxnLst>
                <a:rect l="T15" t="T16" r="T17" b="T18"/>
                <a:pathLst>
                  <a:path w="48" h="53">
                    <a:moveTo>
                      <a:pt x="48" y="0"/>
                    </a:moveTo>
                    <a:lnTo>
                      <a:pt x="12" y="53"/>
                    </a:lnTo>
                    <a:lnTo>
                      <a:pt x="0" y="53"/>
                    </a:lnTo>
                    <a:lnTo>
                      <a:pt x="36" y="0"/>
                    </a:lnTo>
                    <a:lnTo>
                      <a:pt x="48" y="0"/>
                    </a:lnTo>
                    <a:close/>
                  </a:path>
                </a:pathLst>
              </a:custGeom>
              <a:solidFill>
                <a:srgbClr val="000000"/>
              </a:solidFill>
              <a:ln w="9525">
                <a:noFill/>
                <a:round/>
                <a:headEnd/>
                <a:tailEnd/>
              </a:ln>
            </p:spPr>
            <p:txBody>
              <a:bodyPr/>
              <a:lstStyle/>
              <a:p>
                <a:endParaRPr lang="es-ES_tradnl"/>
              </a:p>
            </p:txBody>
          </p:sp>
          <p:sp>
            <p:nvSpPr>
              <p:cNvPr id="21543" name="Rectangle 240"/>
              <p:cNvSpPr>
                <a:spLocks noChangeArrowheads="1"/>
              </p:cNvSpPr>
              <p:nvPr/>
            </p:nvSpPr>
            <p:spPr bwMode="auto">
              <a:xfrm>
                <a:off x="2874" y="1779"/>
                <a:ext cx="12" cy="59"/>
              </a:xfrm>
              <a:prstGeom prst="rect">
                <a:avLst/>
              </a:prstGeom>
              <a:solidFill>
                <a:srgbClr val="000000"/>
              </a:solidFill>
              <a:ln w="9525">
                <a:noFill/>
                <a:miter lim="800000"/>
                <a:headEnd/>
                <a:tailEnd/>
              </a:ln>
            </p:spPr>
            <p:txBody>
              <a:bodyPr/>
              <a:lstStyle/>
              <a:p>
                <a:endParaRPr lang="es-ES_tradnl">
                  <a:solidFill>
                    <a:srgbClr val="000000"/>
                  </a:solidFill>
                </a:endParaRPr>
              </a:p>
            </p:txBody>
          </p:sp>
        </p:grpSp>
        <p:sp>
          <p:nvSpPr>
            <p:cNvPr id="21528" name="Line 241"/>
            <p:cNvSpPr>
              <a:spLocks noChangeShapeType="1"/>
            </p:cNvSpPr>
            <p:nvPr/>
          </p:nvSpPr>
          <p:spPr bwMode="auto">
            <a:xfrm>
              <a:off x="4985" y="3424"/>
              <a:ext cx="0" cy="148"/>
            </a:xfrm>
            <a:prstGeom prst="line">
              <a:avLst/>
            </a:prstGeom>
            <a:noFill/>
            <a:ln w="9525">
              <a:solidFill>
                <a:schemeClr val="tx1"/>
              </a:solidFill>
              <a:round/>
              <a:headEnd/>
              <a:tailEnd type="triangle" w="med" len="med"/>
            </a:ln>
          </p:spPr>
          <p:txBody>
            <a:bodyPr/>
            <a:lstStyle/>
            <a:p>
              <a:endParaRPr lang="es-ES_tradnl"/>
            </a:p>
          </p:txBody>
        </p:sp>
        <p:sp>
          <p:nvSpPr>
            <p:cNvPr id="21529" name="Line 262"/>
            <p:cNvSpPr>
              <a:spLocks noChangeShapeType="1"/>
            </p:cNvSpPr>
            <p:nvPr/>
          </p:nvSpPr>
          <p:spPr bwMode="auto">
            <a:xfrm rot="4313675" flipV="1">
              <a:off x="5029" y="3363"/>
              <a:ext cx="1" cy="95"/>
            </a:xfrm>
            <a:prstGeom prst="line">
              <a:avLst/>
            </a:prstGeom>
            <a:noFill/>
            <a:ln w="9525">
              <a:solidFill>
                <a:schemeClr val="tx1"/>
              </a:solidFill>
              <a:round/>
              <a:headEnd/>
              <a:tailEnd type="triangle" w="med" len="med"/>
            </a:ln>
          </p:spPr>
          <p:txBody>
            <a:bodyPr/>
            <a:lstStyle/>
            <a:p>
              <a:endParaRPr lang="es-ES_tradnl"/>
            </a:p>
          </p:txBody>
        </p:sp>
      </p:grpSp>
      <p:sp>
        <p:nvSpPr>
          <p:cNvPr id="21525" name="Text Box 265"/>
          <p:cNvSpPr txBox="1">
            <a:spLocks noChangeArrowheads="1"/>
          </p:cNvSpPr>
          <p:nvPr/>
        </p:nvSpPr>
        <p:spPr bwMode="auto">
          <a:xfrm>
            <a:off x="5599113" y="2752725"/>
            <a:ext cx="811212" cy="376238"/>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b="1">
                <a:solidFill>
                  <a:srgbClr val="000000"/>
                </a:solidFill>
                <a:latin typeface="Times New Roman" pitchFamily="18" charset="0"/>
              </a:rPr>
              <a:t>Salida</a:t>
            </a:r>
          </a:p>
        </p:txBody>
      </p:sp>
      <p:sp>
        <p:nvSpPr>
          <p:cNvPr id="21526" name="Text Box 266"/>
          <p:cNvSpPr txBox="1">
            <a:spLocks noChangeArrowheads="1"/>
          </p:cNvSpPr>
          <p:nvPr/>
        </p:nvSpPr>
        <p:spPr bwMode="auto">
          <a:xfrm>
            <a:off x="5505450" y="5915025"/>
            <a:ext cx="989013" cy="376238"/>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b="1">
                <a:solidFill>
                  <a:srgbClr val="000000"/>
                </a:solidFill>
                <a:latin typeface="Times New Roman" pitchFamily="18" charset="0"/>
              </a:rPr>
              <a:t>Llegada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41" name="40 Rectángulo"/>
          <p:cNvSpPr/>
          <p:nvPr/>
        </p:nvSpPr>
        <p:spPr>
          <a:xfrm>
            <a:off x="1017588" y="1257300"/>
            <a:ext cx="7315200" cy="52466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24930" name="Freeform 2"/>
          <p:cNvSpPr>
            <a:spLocks/>
          </p:cNvSpPr>
          <p:nvPr/>
        </p:nvSpPr>
        <p:spPr bwMode="auto">
          <a:xfrm flipV="1">
            <a:off x="1962150" y="1657350"/>
            <a:ext cx="4592638" cy="4157663"/>
          </a:xfrm>
          <a:custGeom>
            <a:avLst/>
            <a:gdLst>
              <a:gd name="T0" fmla="*/ 2147483647 w 2876"/>
              <a:gd name="T1" fmla="*/ 0 h 2543"/>
              <a:gd name="T2" fmla="*/ 2147483647 w 2876"/>
              <a:gd name="T3" fmla="*/ 2147483647 h 2543"/>
              <a:gd name="T4" fmla="*/ 2147483647 w 2876"/>
              <a:gd name="T5" fmla="*/ 2147483647 h 2543"/>
              <a:gd name="T6" fmla="*/ 2147483647 w 2876"/>
              <a:gd name="T7" fmla="*/ 2147483647 h 2543"/>
              <a:gd name="T8" fmla="*/ 2147483647 w 2876"/>
              <a:gd name="T9" fmla="*/ 2147483647 h 2543"/>
              <a:gd name="T10" fmla="*/ 2147483647 w 2876"/>
              <a:gd name="T11" fmla="*/ 2147483647 h 2543"/>
              <a:gd name="T12" fmla="*/ 2147483647 w 2876"/>
              <a:gd name="T13" fmla="*/ 2147483647 h 2543"/>
              <a:gd name="T14" fmla="*/ 2147483647 w 2876"/>
              <a:gd name="T15" fmla="*/ 2147483647 h 2543"/>
              <a:gd name="T16" fmla="*/ 2147483647 w 2876"/>
              <a:gd name="T17" fmla="*/ 2147483647 h 2543"/>
              <a:gd name="T18" fmla="*/ 2147483647 w 2876"/>
              <a:gd name="T19" fmla="*/ 2147483647 h 2543"/>
              <a:gd name="T20" fmla="*/ 0 w 2876"/>
              <a:gd name="T21" fmla="*/ 2147483647 h 2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6"/>
              <a:gd name="T34" fmla="*/ 0 h 2543"/>
              <a:gd name="T35" fmla="*/ 2876 w 2876"/>
              <a:gd name="T36" fmla="*/ 2543 h 2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6" h="2543">
                <a:moveTo>
                  <a:pt x="2874" y="0"/>
                </a:moveTo>
                <a:cubicBezTo>
                  <a:pt x="2875" y="191"/>
                  <a:pt x="2876" y="383"/>
                  <a:pt x="2874" y="594"/>
                </a:cubicBezTo>
                <a:cubicBezTo>
                  <a:pt x="2872" y="805"/>
                  <a:pt x="2867" y="1025"/>
                  <a:pt x="2862" y="1266"/>
                </a:cubicBezTo>
                <a:cubicBezTo>
                  <a:pt x="2857" y="1507"/>
                  <a:pt x="2847" y="1895"/>
                  <a:pt x="2844" y="2040"/>
                </a:cubicBezTo>
                <a:cubicBezTo>
                  <a:pt x="2841" y="2185"/>
                  <a:pt x="2849" y="2103"/>
                  <a:pt x="2844" y="2136"/>
                </a:cubicBezTo>
                <a:cubicBezTo>
                  <a:pt x="2839" y="2169"/>
                  <a:pt x="2836" y="2201"/>
                  <a:pt x="2814" y="2238"/>
                </a:cubicBezTo>
                <a:cubicBezTo>
                  <a:pt x="2792" y="2275"/>
                  <a:pt x="2765" y="2323"/>
                  <a:pt x="2712" y="2358"/>
                </a:cubicBezTo>
                <a:cubicBezTo>
                  <a:pt x="2659" y="2393"/>
                  <a:pt x="2601" y="2424"/>
                  <a:pt x="2496" y="2448"/>
                </a:cubicBezTo>
                <a:cubicBezTo>
                  <a:pt x="2391" y="2472"/>
                  <a:pt x="2319" y="2487"/>
                  <a:pt x="2082" y="2502"/>
                </a:cubicBezTo>
                <a:cubicBezTo>
                  <a:pt x="1845" y="2517"/>
                  <a:pt x="1421" y="2533"/>
                  <a:pt x="1074" y="2538"/>
                </a:cubicBezTo>
                <a:cubicBezTo>
                  <a:pt x="727" y="2543"/>
                  <a:pt x="363" y="2537"/>
                  <a:pt x="0" y="2532"/>
                </a:cubicBezTo>
              </a:path>
            </a:pathLst>
          </a:custGeom>
          <a:noFill/>
          <a:ln w="38100">
            <a:solidFill>
              <a:srgbClr val="FF3300"/>
            </a:solidFill>
            <a:round/>
            <a:headEnd/>
            <a:tailEnd/>
          </a:ln>
        </p:spPr>
        <p:txBody>
          <a:bodyPr/>
          <a:lstStyle/>
          <a:p>
            <a:endParaRPr lang="es-ES_tradnl"/>
          </a:p>
        </p:txBody>
      </p:sp>
      <p:sp>
        <p:nvSpPr>
          <p:cNvPr id="204804" name="Line 3"/>
          <p:cNvSpPr>
            <a:spLocks noChangeShapeType="1"/>
          </p:cNvSpPr>
          <p:nvPr/>
        </p:nvSpPr>
        <p:spPr bwMode="auto">
          <a:xfrm>
            <a:off x="1963738" y="1252538"/>
            <a:ext cx="1587" cy="4564062"/>
          </a:xfrm>
          <a:prstGeom prst="line">
            <a:avLst/>
          </a:prstGeom>
          <a:noFill/>
          <a:ln w="19050">
            <a:solidFill>
              <a:srgbClr val="000000"/>
            </a:solidFill>
            <a:round/>
            <a:headEnd/>
            <a:tailEnd/>
          </a:ln>
        </p:spPr>
        <p:txBody>
          <a:bodyPr/>
          <a:lstStyle/>
          <a:p>
            <a:endParaRPr lang="es-ES_tradnl"/>
          </a:p>
        </p:txBody>
      </p:sp>
      <p:sp>
        <p:nvSpPr>
          <p:cNvPr id="204805" name="Line 4"/>
          <p:cNvSpPr>
            <a:spLocks noChangeShapeType="1"/>
          </p:cNvSpPr>
          <p:nvPr/>
        </p:nvSpPr>
        <p:spPr bwMode="auto">
          <a:xfrm>
            <a:off x="1963738" y="5816600"/>
            <a:ext cx="6362700" cy="0"/>
          </a:xfrm>
          <a:prstGeom prst="line">
            <a:avLst/>
          </a:prstGeom>
          <a:noFill/>
          <a:ln w="19050">
            <a:solidFill>
              <a:srgbClr val="000000"/>
            </a:solidFill>
            <a:round/>
            <a:headEnd/>
            <a:tailEnd/>
          </a:ln>
        </p:spPr>
        <p:txBody>
          <a:bodyPr/>
          <a:lstStyle/>
          <a:p>
            <a:endParaRPr lang="es-ES_tradnl"/>
          </a:p>
        </p:txBody>
      </p:sp>
      <p:sp>
        <p:nvSpPr>
          <p:cNvPr id="204806" name="Rectangle 26"/>
          <p:cNvSpPr>
            <a:spLocks noChangeArrowheads="1"/>
          </p:cNvSpPr>
          <p:nvPr/>
        </p:nvSpPr>
        <p:spPr bwMode="auto">
          <a:xfrm rot="-5400000">
            <a:off x="230187" y="3532188"/>
            <a:ext cx="2062163" cy="369888"/>
          </a:xfrm>
          <a:prstGeom prst="rect">
            <a:avLst/>
          </a:prstGeom>
          <a:noFill/>
          <a:ln w="9525">
            <a:noFill/>
            <a:miter lim="800000"/>
            <a:headEnd/>
            <a:tailEnd/>
          </a:ln>
        </p:spPr>
        <p:txBody>
          <a:bodyPr wrap="none" lIns="0" tIns="0" rIns="0" bIns="0">
            <a:spAutoFit/>
          </a:bodyPr>
          <a:lstStyle/>
          <a:p>
            <a:r>
              <a:rPr lang="es-ES" sz="2400">
                <a:solidFill>
                  <a:srgbClr val="000000"/>
                </a:solidFill>
                <a:latin typeface="Times New Roman" pitchFamily="18" charset="0"/>
                <a:cs typeface="Times New Roman" pitchFamily="18" charset="0"/>
              </a:rPr>
              <a:t>Tiempo (unidad)</a:t>
            </a:r>
          </a:p>
        </p:txBody>
      </p:sp>
      <p:sp>
        <p:nvSpPr>
          <p:cNvPr id="204807" name="Rectangle 27"/>
          <p:cNvSpPr>
            <a:spLocks noChangeArrowheads="1"/>
          </p:cNvSpPr>
          <p:nvPr/>
        </p:nvSpPr>
        <p:spPr bwMode="auto">
          <a:xfrm>
            <a:off x="7191375" y="6010275"/>
            <a:ext cx="896938" cy="320675"/>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v (km/s)</a:t>
            </a:r>
            <a:endParaRPr lang="es-ES">
              <a:solidFill>
                <a:srgbClr val="000000"/>
              </a:solidFill>
            </a:endParaRPr>
          </a:p>
        </p:txBody>
      </p:sp>
      <p:sp>
        <p:nvSpPr>
          <p:cNvPr id="204808" name="Rectangle 29"/>
          <p:cNvSpPr>
            <a:spLocks noChangeArrowheads="1"/>
          </p:cNvSpPr>
          <p:nvPr/>
        </p:nvSpPr>
        <p:spPr bwMode="auto">
          <a:xfrm>
            <a:off x="0" y="0"/>
            <a:ext cx="9144000" cy="903288"/>
          </a:xfrm>
          <a:prstGeom prst="rect">
            <a:avLst/>
          </a:prstGeom>
          <a:solidFill>
            <a:srgbClr val="000066"/>
          </a:solidFill>
          <a:ln w="9525">
            <a:solidFill>
              <a:schemeClr val="tx1"/>
            </a:solidFill>
            <a:miter lim="800000"/>
            <a:headEnd/>
            <a:tailEnd/>
          </a:ln>
        </p:spPr>
        <p:txBody>
          <a:bodyPr wrap="none" anchor="ctr"/>
          <a:lstStyle/>
          <a:p>
            <a:endParaRPr lang="es-ES_tradnl">
              <a:solidFill>
                <a:srgbClr val="000000"/>
              </a:solidFill>
            </a:endParaRPr>
          </a:p>
        </p:txBody>
      </p:sp>
      <p:sp>
        <p:nvSpPr>
          <p:cNvPr id="204809" name="Text Box 30"/>
          <p:cNvSpPr txBox="1">
            <a:spLocks noChangeArrowheads="1"/>
          </p:cNvSpPr>
          <p:nvPr/>
        </p:nvSpPr>
        <p:spPr bwMode="auto">
          <a:xfrm>
            <a:off x="704850" y="161925"/>
            <a:ext cx="7583488" cy="519113"/>
          </a:xfrm>
          <a:prstGeom prst="rect">
            <a:avLst/>
          </a:prstGeom>
          <a:noFill/>
          <a:ln w="9525">
            <a:noFill/>
            <a:miter lim="800000"/>
            <a:headEnd/>
            <a:tailEnd/>
          </a:ln>
        </p:spPr>
        <p:txBody>
          <a:bodyPr>
            <a:spAutoFit/>
          </a:bodyPr>
          <a:lstStyle/>
          <a:p>
            <a:pPr>
              <a:spcBef>
                <a:spcPct val="50000"/>
              </a:spcBef>
            </a:pPr>
            <a:r>
              <a:rPr lang="es-ES" sz="2800" b="1">
                <a:solidFill>
                  <a:srgbClr val="FFFFFF"/>
                </a:solidFill>
                <a:latin typeface="Times New Roman" pitchFamily="18" charset="0"/>
                <a:cs typeface="Times New Roman" pitchFamily="18" charset="0"/>
              </a:rPr>
              <a:t>Variación relativista del tiempo con la velocidad</a:t>
            </a:r>
          </a:p>
        </p:txBody>
      </p:sp>
      <p:sp>
        <p:nvSpPr>
          <p:cNvPr id="204810" name="Rectangle 31"/>
          <p:cNvSpPr>
            <a:spLocks noChangeArrowheads="1"/>
          </p:cNvSpPr>
          <p:nvPr/>
        </p:nvSpPr>
        <p:spPr bwMode="auto">
          <a:xfrm>
            <a:off x="1887538" y="6030913"/>
            <a:ext cx="133350" cy="320675"/>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0</a:t>
            </a:r>
            <a:endParaRPr lang="es-ES">
              <a:solidFill>
                <a:srgbClr val="000000"/>
              </a:solidFill>
            </a:endParaRPr>
          </a:p>
        </p:txBody>
      </p:sp>
      <p:sp>
        <p:nvSpPr>
          <p:cNvPr id="204811" name="Rectangle 32"/>
          <p:cNvSpPr>
            <a:spLocks noChangeArrowheads="1"/>
          </p:cNvSpPr>
          <p:nvPr/>
        </p:nvSpPr>
        <p:spPr bwMode="auto">
          <a:xfrm>
            <a:off x="1482725" y="1514475"/>
            <a:ext cx="336550" cy="323850"/>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1,0</a:t>
            </a:r>
            <a:endParaRPr lang="es-ES">
              <a:solidFill>
                <a:srgbClr val="000000"/>
              </a:solidFill>
            </a:endParaRPr>
          </a:p>
        </p:txBody>
      </p:sp>
      <p:sp>
        <p:nvSpPr>
          <p:cNvPr id="204812" name="Line 33"/>
          <p:cNvSpPr>
            <a:spLocks noChangeShapeType="1"/>
          </p:cNvSpPr>
          <p:nvPr/>
        </p:nvSpPr>
        <p:spPr bwMode="auto">
          <a:xfrm flipH="1">
            <a:off x="1879600" y="3765550"/>
            <a:ext cx="80963" cy="0"/>
          </a:xfrm>
          <a:prstGeom prst="line">
            <a:avLst/>
          </a:prstGeom>
          <a:noFill/>
          <a:ln w="19050">
            <a:solidFill>
              <a:schemeClr val="tx1"/>
            </a:solidFill>
            <a:round/>
            <a:headEnd/>
            <a:tailEnd/>
          </a:ln>
        </p:spPr>
        <p:txBody>
          <a:bodyPr/>
          <a:lstStyle/>
          <a:p>
            <a:endParaRPr lang="es-ES_tradnl"/>
          </a:p>
        </p:txBody>
      </p:sp>
      <p:sp>
        <p:nvSpPr>
          <p:cNvPr id="204813" name="Line 34"/>
          <p:cNvSpPr>
            <a:spLocks noChangeShapeType="1"/>
          </p:cNvSpPr>
          <p:nvPr/>
        </p:nvSpPr>
        <p:spPr bwMode="auto">
          <a:xfrm>
            <a:off x="3508375" y="5824538"/>
            <a:ext cx="0" cy="133350"/>
          </a:xfrm>
          <a:prstGeom prst="line">
            <a:avLst/>
          </a:prstGeom>
          <a:noFill/>
          <a:ln w="19050">
            <a:solidFill>
              <a:schemeClr val="tx1"/>
            </a:solidFill>
            <a:round/>
            <a:headEnd/>
            <a:tailEnd/>
          </a:ln>
        </p:spPr>
        <p:txBody>
          <a:bodyPr/>
          <a:lstStyle/>
          <a:p>
            <a:endParaRPr lang="es-ES_tradnl"/>
          </a:p>
        </p:txBody>
      </p:sp>
      <p:sp>
        <p:nvSpPr>
          <p:cNvPr id="204814" name="Line 35"/>
          <p:cNvSpPr>
            <a:spLocks noChangeShapeType="1"/>
          </p:cNvSpPr>
          <p:nvPr/>
        </p:nvSpPr>
        <p:spPr bwMode="auto">
          <a:xfrm>
            <a:off x="5070475" y="5824538"/>
            <a:ext cx="0" cy="133350"/>
          </a:xfrm>
          <a:prstGeom prst="line">
            <a:avLst/>
          </a:prstGeom>
          <a:noFill/>
          <a:ln w="19050">
            <a:solidFill>
              <a:schemeClr val="tx1"/>
            </a:solidFill>
            <a:round/>
            <a:headEnd/>
            <a:tailEnd/>
          </a:ln>
        </p:spPr>
        <p:txBody>
          <a:bodyPr/>
          <a:lstStyle/>
          <a:p>
            <a:endParaRPr lang="es-ES_tradnl"/>
          </a:p>
        </p:txBody>
      </p:sp>
      <p:sp>
        <p:nvSpPr>
          <p:cNvPr id="204815" name="Line 36"/>
          <p:cNvSpPr>
            <a:spLocks noChangeShapeType="1"/>
          </p:cNvSpPr>
          <p:nvPr/>
        </p:nvSpPr>
        <p:spPr bwMode="auto">
          <a:xfrm>
            <a:off x="6577013" y="5824538"/>
            <a:ext cx="0" cy="133350"/>
          </a:xfrm>
          <a:prstGeom prst="line">
            <a:avLst/>
          </a:prstGeom>
          <a:noFill/>
          <a:ln w="19050">
            <a:solidFill>
              <a:schemeClr val="tx1"/>
            </a:solidFill>
            <a:round/>
            <a:headEnd/>
            <a:tailEnd/>
          </a:ln>
        </p:spPr>
        <p:txBody>
          <a:bodyPr/>
          <a:lstStyle/>
          <a:p>
            <a:endParaRPr lang="es-ES_tradnl"/>
          </a:p>
        </p:txBody>
      </p:sp>
      <p:sp>
        <p:nvSpPr>
          <p:cNvPr id="204816" name="Line 37"/>
          <p:cNvSpPr>
            <a:spLocks noChangeShapeType="1"/>
          </p:cNvSpPr>
          <p:nvPr/>
        </p:nvSpPr>
        <p:spPr bwMode="auto">
          <a:xfrm flipH="1">
            <a:off x="1879600" y="1673225"/>
            <a:ext cx="80963" cy="0"/>
          </a:xfrm>
          <a:prstGeom prst="line">
            <a:avLst/>
          </a:prstGeom>
          <a:noFill/>
          <a:ln w="19050">
            <a:solidFill>
              <a:schemeClr val="tx1"/>
            </a:solidFill>
            <a:round/>
            <a:headEnd/>
            <a:tailEnd/>
          </a:ln>
        </p:spPr>
        <p:txBody>
          <a:bodyPr/>
          <a:lstStyle/>
          <a:p>
            <a:endParaRPr lang="es-ES_tradnl"/>
          </a:p>
        </p:txBody>
      </p:sp>
      <p:sp>
        <p:nvSpPr>
          <p:cNvPr id="204817" name="Rectangle 38"/>
          <p:cNvSpPr>
            <a:spLocks noChangeArrowheads="1"/>
          </p:cNvSpPr>
          <p:nvPr/>
        </p:nvSpPr>
        <p:spPr bwMode="auto">
          <a:xfrm>
            <a:off x="3217863" y="6021388"/>
            <a:ext cx="6683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1.10</a:t>
            </a:r>
            <a:r>
              <a:rPr lang="es-ES" sz="2100" baseline="30000">
                <a:solidFill>
                  <a:srgbClr val="000000"/>
                </a:solidFill>
                <a:latin typeface="Times New Roman" pitchFamily="18" charset="0"/>
              </a:rPr>
              <a:t>5</a:t>
            </a:r>
            <a:endParaRPr lang="es-ES">
              <a:solidFill>
                <a:srgbClr val="000000"/>
              </a:solidFill>
            </a:endParaRPr>
          </a:p>
        </p:txBody>
      </p:sp>
      <p:sp>
        <p:nvSpPr>
          <p:cNvPr id="204818" name="Rectangle 39"/>
          <p:cNvSpPr>
            <a:spLocks noChangeArrowheads="1"/>
          </p:cNvSpPr>
          <p:nvPr/>
        </p:nvSpPr>
        <p:spPr bwMode="auto">
          <a:xfrm>
            <a:off x="4814888" y="6000750"/>
            <a:ext cx="6810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2.10</a:t>
            </a:r>
            <a:r>
              <a:rPr lang="es-ES" sz="2100" baseline="30000">
                <a:solidFill>
                  <a:srgbClr val="000000"/>
                </a:solidFill>
                <a:latin typeface="Times New Roman" pitchFamily="18" charset="0"/>
              </a:rPr>
              <a:t>5</a:t>
            </a:r>
            <a:endParaRPr lang="es-ES">
              <a:solidFill>
                <a:srgbClr val="000000"/>
              </a:solidFill>
            </a:endParaRPr>
          </a:p>
        </p:txBody>
      </p:sp>
      <p:sp>
        <p:nvSpPr>
          <p:cNvPr id="204819" name="Rectangle 40"/>
          <p:cNvSpPr>
            <a:spLocks noChangeArrowheads="1"/>
          </p:cNvSpPr>
          <p:nvPr/>
        </p:nvSpPr>
        <p:spPr bwMode="auto">
          <a:xfrm>
            <a:off x="6313488" y="6000750"/>
            <a:ext cx="6556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3.10</a:t>
            </a:r>
            <a:r>
              <a:rPr lang="es-ES" sz="2100" baseline="30000">
                <a:solidFill>
                  <a:srgbClr val="000000"/>
                </a:solidFill>
                <a:latin typeface="Times New Roman" pitchFamily="18" charset="0"/>
              </a:rPr>
              <a:t>5</a:t>
            </a:r>
            <a:endParaRPr lang="es-ES">
              <a:solidFill>
                <a:srgbClr val="000000"/>
              </a:solidFill>
            </a:endParaRPr>
          </a:p>
        </p:txBody>
      </p:sp>
      <p:grpSp>
        <p:nvGrpSpPr>
          <p:cNvPr id="204820" name="43 Grupo"/>
          <p:cNvGrpSpPr>
            <a:grpSpLocks/>
          </p:cNvGrpSpPr>
          <p:nvPr/>
        </p:nvGrpSpPr>
        <p:grpSpPr bwMode="auto">
          <a:xfrm>
            <a:off x="1473200" y="2306638"/>
            <a:ext cx="487363" cy="320675"/>
            <a:chOff x="1473200" y="2467293"/>
            <a:chExt cx="487363" cy="320675"/>
          </a:xfrm>
        </p:grpSpPr>
        <p:sp>
          <p:nvSpPr>
            <p:cNvPr id="204851"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0,8</a:t>
              </a:r>
              <a:endParaRPr lang="es-ES">
                <a:solidFill>
                  <a:srgbClr val="000000"/>
                </a:solidFill>
              </a:endParaRPr>
            </a:p>
          </p:txBody>
        </p:sp>
        <p:sp>
          <p:nvSpPr>
            <p:cNvPr id="204852"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4821" name="44 Grupo"/>
          <p:cNvGrpSpPr>
            <a:grpSpLocks/>
          </p:cNvGrpSpPr>
          <p:nvPr/>
        </p:nvGrpSpPr>
        <p:grpSpPr bwMode="auto">
          <a:xfrm>
            <a:off x="1473200" y="2754313"/>
            <a:ext cx="487363" cy="277812"/>
            <a:chOff x="1473200" y="2467293"/>
            <a:chExt cx="487363" cy="276999"/>
          </a:xfrm>
        </p:grpSpPr>
        <p:sp>
          <p:nvSpPr>
            <p:cNvPr id="204849" name="Rectangle 28"/>
            <p:cNvSpPr>
              <a:spLocks noChangeArrowheads="1"/>
            </p:cNvSpPr>
            <p:nvPr/>
          </p:nvSpPr>
          <p:spPr bwMode="auto">
            <a:xfrm>
              <a:off x="1473200" y="2467293"/>
              <a:ext cx="454025" cy="276999"/>
            </a:xfrm>
            <a:prstGeom prst="rect">
              <a:avLst/>
            </a:prstGeom>
            <a:noFill/>
            <a:ln w="9525">
              <a:noFill/>
              <a:miter lim="800000"/>
              <a:headEnd/>
              <a:tailEnd/>
            </a:ln>
          </p:spPr>
          <p:txBody>
            <a:bodyPr lIns="0" tIns="0" rIns="0" bIns="0">
              <a:spAutoFit/>
            </a:bodyPr>
            <a:lstStyle/>
            <a:p>
              <a:endParaRPr lang="es-ES_tradnl">
                <a:solidFill>
                  <a:srgbClr val="000000"/>
                </a:solidFill>
              </a:endParaRPr>
            </a:p>
          </p:txBody>
        </p:sp>
        <p:sp>
          <p:nvSpPr>
            <p:cNvPr id="204850"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4822" name="47 Grupo"/>
          <p:cNvGrpSpPr>
            <a:grpSpLocks/>
          </p:cNvGrpSpPr>
          <p:nvPr/>
        </p:nvGrpSpPr>
        <p:grpSpPr bwMode="auto">
          <a:xfrm>
            <a:off x="1473200" y="3197225"/>
            <a:ext cx="487363" cy="320675"/>
            <a:chOff x="1473200" y="2467293"/>
            <a:chExt cx="487363" cy="320675"/>
          </a:xfrm>
        </p:grpSpPr>
        <p:sp>
          <p:nvSpPr>
            <p:cNvPr id="204847"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0,6</a:t>
              </a:r>
              <a:endParaRPr lang="es-ES">
                <a:solidFill>
                  <a:srgbClr val="000000"/>
                </a:solidFill>
              </a:endParaRPr>
            </a:p>
          </p:txBody>
        </p:sp>
        <p:sp>
          <p:nvSpPr>
            <p:cNvPr id="204848"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4823" name="62 Grupo"/>
          <p:cNvGrpSpPr>
            <a:grpSpLocks/>
          </p:cNvGrpSpPr>
          <p:nvPr/>
        </p:nvGrpSpPr>
        <p:grpSpPr bwMode="auto">
          <a:xfrm>
            <a:off x="1473200" y="1878013"/>
            <a:ext cx="487363" cy="277812"/>
            <a:chOff x="1473200" y="2467293"/>
            <a:chExt cx="487363" cy="276999"/>
          </a:xfrm>
        </p:grpSpPr>
        <p:sp>
          <p:nvSpPr>
            <p:cNvPr id="204845" name="Rectangle 28"/>
            <p:cNvSpPr>
              <a:spLocks noChangeArrowheads="1"/>
            </p:cNvSpPr>
            <p:nvPr/>
          </p:nvSpPr>
          <p:spPr bwMode="auto">
            <a:xfrm>
              <a:off x="1473200" y="2467293"/>
              <a:ext cx="454025" cy="276999"/>
            </a:xfrm>
            <a:prstGeom prst="rect">
              <a:avLst/>
            </a:prstGeom>
            <a:noFill/>
            <a:ln w="9525">
              <a:noFill/>
              <a:miter lim="800000"/>
              <a:headEnd/>
              <a:tailEnd/>
            </a:ln>
          </p:spPr>
          <p:txBody>
            <a:bodyPr lIns="0" tIns="0" rIns="0" bIns="0">
              <a:spAutoFit/>
            </a:bodyPr>
            <a:lstStyle/>
            <a:p>
              <a:endParaRPr lang="es-ES_tradnl">
                <a:solidFill>
                  <a:srgbClr val="000000"/>
                </a:solidFill>
              </a:endParaRPr>
            </a:p>
          </p:txBody>
        </p:sp>
        <p:sp>
          <p:nvSpPr>
            <p:cNvPr id="204846"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4824" name="65 Grupo"/>
          <p:cNvGrpSpPr>
            <a:grpSpLocks/>
          </p:cNvGrpSpPr>
          <p:nvPr/>
        </p:nvGrpSpPr>
        <p:grpSpPr bwMode="auto">
          <a:xfrm>
            <a:off x="1473200" y="4025900"/>
            <a:ext cx="487363" cy="320675"/>
            <a:chOff x="1473200" y="2467293"/>
            <a:chExt cx="487363" cy="320675"/>
          </a:xfrm>
        </p:grpSpPr>
        <p:sp>
          <p:nvSpPr>
            <p:cNvPr id="204843"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0,4</a:t>
              </a:r>
              <a:endParaRPr lang="es-ES">
                <a:solidFill>
                  <a:srgbClr val="000000"/>
                </a:solidFill>
              </a:endParaRPr>
            </a:p>
          </p:txBody>
        </p:sp>
        <p:sp>
          <p:nvSpPr>
            <p:cNvPr id="204844"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sp>
        <p:nvSpPr>
          <p:cNvPr id="204825" name="Line 33"/>
          <p:cNvSpPr>
            <a:spLocks noChangeShapeType="1"/>
          </p:cNvSpPr>
          <p:nvPr/>
        </p:nvSpPr>
        <p:spPr bwMode="auto">
          <a:xfrm flipH="1">
            <a:off x="1879600" y="4602163"/>
            <a:ext cx="80963" cy="0"/>
          </a:xfrm>
          <a:prstGeom prst="line">
            <a:avLst/>
          </a:prstGeom>
          <a:noFill/>
          <a:ln w="19050">
            <a:solidFill>
              <a:schemeClr val="tx1"/>
            </a:solidFill>
            <a:round/>
            <a:headEnd/>
            <a:tailEnd/>
          </a:ln>
        </p:spPr>
        <p:txBody>
          <a:bodyPr/>
          <a:lstStyle/>
          <a:p>
            <a:endParaRPr lang="es-ES_tradnl"/>
          </a:p>
        </p:txBody>
      </p:sp>
      <p:grpSp>
        <p:nvGrpSpPr>
          <p:cNvPr id="204826" name="74 Grupo"/>
          <p:cNvGrpSpPr>
            <a:grpSpLocks/>
          </p:cNvGrpSpPr>
          <p:nvPr/>
        </p:nvGrpSpPr>
        <p:grpSpPr bwMode="auto">
          <a:xfrm>
            <a:off x="1473200" y="4835525"/>
            <a:ext cx="487363" cy="320675"/>
            <a:chOff x="1473200" y="2467293"/>
            <a:chExt cx="487363" cy="320675"/>
          </a:xfrm>
        </p:grpSpPr>
        <p:sp>
          <p:nvSpPr>
            <p:cNvPr id="204841"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0,2</a:t>
              </a:r>
              <a:endParaRPr lang="es-ES">
                <a:solidFill>
                  <a:srgbClr val="000000"/>
                </a:solidFill>
              </a:endParaRPr>
            </a:p>
          </p:txBody>
        </p:sp>
        <p:sp>
          <p:nvSpPr>
            <p:cNvPr id="204842"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sp>
        <p:nvSpPr>
          <p:cNvPr id="204827" name="Line 33"/>
          <p:cNvSpPr>
            <a:spLocks noChangeShapeType="1"/>
          </p:cNvSpPr>
          <p:nvPr/>
        </p:nvSpPr>
        <p:spPr bwMode="auto">
          <a:xfrm flipH="1">
            <a:off x="1879600" y="5397500"/>
            <a:ext cx="80963" cy="0"/>
          </a:xfrm>
          <a:prstGeom prst="line">
            <a:avLst/>
          </a:prstGeom>
          <a:noFill/>
          <a:ln w="19050">
            <a:solidFill>
              <a:schemeClr val="tx1"/>
            </a:solidFill>
            <a:round/>
            <a:headEnd/>
            <a:tailEnd/>
          </a:ln>
        </p:spPr>
        <p:txBody>
          <a:bodyPr/>
          <a:lstStyle/>
          <a:p>
            <a:endParaRPr lang="es-ES_tradnl"/>
          </a:p>
        </p:txBody>
      </p:sp>
      <p:cxnSp>
        <p:nvCxnSpPr>
          <p:cNvPr id="84" name="83 Conector recto"/>
          <p:cNvCxnSpPr/>
          <p:nvPr/>
        </p:nvCxnSpPr>
        <p:spPr>
          <a:xfrm>
            <a:off x="1965325" y="1668463"/>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1965325" y="2049463"/>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1965325" y="2471738"/>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1965325" y="2919413"/>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1965325" y="3362325"/>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a:off x="1965325" y="3763963"/>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1965325" y="419100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1965325" y="4600575"/>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1965325" y="5002213"/>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1965325" y="5400675"/>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6" name="135 Conector recto"/>
          <p:cNvCxnSpPr/>
          <p:nvPr/>
        </p:nvCxnSpPr>
        <p:spPr>
          <a:xfrm flipV="1">
            <a:off x="3508375" y="1274763"/>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8" name="137 Conector recto"/>
          <p:cNvCxnSpPr/>
          <p:nvPr/>
        </p:nvCxnSpPr>
        <p:spPr>
          <a:xfrm flipV="1">
            <a:off x="5067300" y="1274763"/>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9" name="138 Conector recto"/>
          <p:cNvCxnSpPr/>
          <p:nvPr/>
        </p:nvCxnSpPr>
        <p:spPr>
          <a:xfrm flipV="1">
            <a:off x="6575425" y="1274763"/>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748546" name="Object 2"/>
          <p:cNvGraphicFramePr>
            <a:graphicFrameLocks noChangeAspect="1"/>
          </p:cNvGraphicFramePr>
          <p:nvPr/>
        </p:nvGraphicFramePr>
        <p:xfrm>
          <a:off x="3478630" y="3146926"/>
          <a:ext cx="1657350" cy="1368425"/>
        </p:xfrm>
        <a:graphic>
          <a:graphicData uri="http://schemas.openxmlformats.org/presentationml/2006/ole">
            <p:oleObj spid="_x0000_s344065" name="Ecuación" r:id="rId3" imgW="660240" imgH="596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4930"/>
                                        </p:tgtEl>
                                        <p:attrNameLst>
                                          <p:attrName>style.visibility</p:attrName>
                                        </p:attrNameLst>
                                      </p:cBhvr>
                                      <p:to>
                                        <p:strVal val="visible"/>
                                      </p:to>
                                    </p:set>
                                    <p:animEffect transition="in" filter="wipe(left)">
                                      <p:cBhvr>
                                        <p:cTn id="11" dur="2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792163" y="901700"/>
            <a:ext cx="7424737" cy="5762625"/>
          </a:xfrm>
          <a:prstGeom prst="rect">
            <a:avLst/>
          </a:prstGeom>
          <a:solidFill>
            <a:schemeClr val="bg1"/>
          </a:solidFill>
          <a:ln w="9525">
            <a:solidFill>
              <a:schemeClr val="tx1"/>
            </a:solidFill>
            <a:miter lim="800000"/>
            <a:headEnd/>
            <a:tailEnd/>
          </a:ln>
        </p:spPr>
        <p:txBody>
          <a:bodyPr wrap="none" anchor="ctr"/>
          <a:lstStyle/>
          <a:p>
            <a:endParaRPr lang="es-ES_tradnl" b="1">
              <a:solidFill>
                <a:srgbClr val="000000"/>
              </a:solidFill>
            </a:endParaRPr>
          </a:p>
        </p:txBody>
      </p:sp>
      <p:sp>
        <p:nvSpPr>
          <p:cNvPr id="205827" name="Rectangle 3"/>
          <p:cNvSpPr>
            <a:spLocks noChangeArrowheads="1"/>
          </p:cNvSpPr>
          <p:nvPr/>
        </p:nvSpPr>
        <p:spPr bwMode="auto">
          <a:xfrm>
            <a:off x="0" y="0"/>
            <a:ext cx="9144000" cy="622300"/>
          </a:xfrm>
          <a:prstGeom prst="rect">
            <a:avLst/>
          </a:prstGeom>
          <a:solidFill>
            <a:srgbClr val="000066"/>
          </a:solidFill>
          <a:ln w="9525">
            <a:solidFill>
              <a:schemeClr val="tx1"/>
            </a:solidFill>
            <a:miter lim="800000"/>
            <a:headEnd/>
            <a:tailEnd/>
          </a:ln>
        </p:spPr>
        <p:txBody>
          <a:bodyPr wrap="none" anchor="ctr"/>
          <a:lstStyle/>
          <a:p>
            <a:endParaRPr lang="es-ES_tradnl" b="1">
              <a:solidFill>
                <a:srgbClr val="000000"/>
              </a:solidFill>
            </a:endParaRPr>
          </a:p>
        </p:txBody>
      </p:sp>
      <p:sp>
        <p:nvSpPr>
          <p:cNvPr id="205828" name="Text Box 4"/>
          <p:cNvSpPr txBox="1">
            <a:spLocks noChangeArrowheads="1"/>
          </p:cNvSpPr>
          <p:nvPr/>
        </p:nvSpPr>
        <p:spPr bwMode="auto">
          <a:xfrm>
            <a:off x="704850" y="0"/>
            <a:ext cx="7583488" cy="519113"/>
          </a:xfrm>
          <a:prstGeom prst="rect">
            <a:avLst/>
          </a:prstGeom>
          <a:noFill/>
          <a:ln w="9525">
            <a:noFill/>
            <a:miter lim="800000"/>
            <a:headEnd/>
            <a:tailEnd/>
          </a:ln>
        </p:spPr>
        <p:txBody>
          <a:bodyPr>
            <a:spAutoFit/>
          </a:bodyPr>
          <a:lstStyle/>
          <a:p>
            <a:pPr>
              <a:spcBef>
                <a:spcPct val="50000"/>
              </a:spcBef>
            </a:pPr>
            <a:r>
              <a:rPr lang="es-ES" sz="2800" b="1">
                <a:solidFill>
                  <a:srgbClr val="FFFFFF"/>
                </a:solidFill>
                <a:latin typeface="Times New Roman" pitchFamily="18" charset="0"/>
                <a:cs typeface="Times New Roman" pitchFamily="18" charset="0"/>
              </a:rPr>
              <a:t>Variación relativista del tiempo con la velocidad</a:t>
            </a:r>
          </a:p>
        </p:txBody>
      </p:sp>
      <p:sp>
        <p:nvSpPr>
          <p:cNvPr id="205829" name="AutoShape 5"/>
          <p:cNvSpPr>
            <a:spLocks noChangeAspect="1" noChangeArrowheads="1" noTextEdit="1"/>
          </p:cNvSpPr>
          <p:nvPr/>
        </p:nvSpPr>
        <p:spPr bwMode="auto">
          <a:xfrm>
            <a:off x="992188" y="971550"/>
            <a:ext cx="7051675" cy="5643563"/>
          </a:xfrm>
          <a:prstGeom prst="rect">
            <a:avLst/>
          </a:prstGeom>
          <a:noFill/>
          <a:ln w="9525">
            <a:noFill/>
            <a:miter lim="800000"/>
            <a:headEnd/>
            <a:tailEnd/>
          </a:ln>
        </p:spPr>
        <p:txBody>
          <a:bodyPr/>
          <a:lstStyle/>
          <a:p>
            <a:endParaRPr lang="es-ES_tradnl"/>
          </a:p>
        </p:txBody>
      </p:sp>
      <p:sp>
        <p:nvSpPr>
          <p:cNvPr id="205830" name="Rectangle 6"/>
          <p:cNvSpPr>
            <a:spLocks noChangeArrowheads="1"/>
          </p:cNvSpPr>
          <p:nvPr/>
        </p:nvSpPr>
        <p:spPr bwMode="auto">
          <a:xfrm>
            <a:off x="1828800" y="1130300"/>
            <a:ext cx="5921375" cy="4778375"/>
          </a:xfrm>
          <a:prstGeom prst="rect">
            <a:avLst/>
          </a:prstGeom>
          <a:noFill/>
          <a:ln w="4763">
            <a:solidFill>
              <a:srgbClr val="000000"/>
            </a:solidFill>
            <a:miter lim="800000"/>
            <a:headEnd/>
            <a:tailEnd/>
          </a:ln>
        </p:spPr>
        <p:txBody>
          <a:bodyPr/>
          <a:lstStyle/>
          <a:p>
            <a:endParaRPr lang="es-ES_tradnl" b="1">
              <a:solidFill>
                <a:srgbClr val="000000"/>
              </a:solidFill>
            </a:endParaRPr>
          </a:p>
        </p:txBody>
      </p:sp>
      <p:sp>
        <p:nvSpPr>
          <p:cNvPr id="205831" name="Line 7"/>
          <p:cNvSpPr>
            <a:spLocks noChangeShapeType="1"/>
          </p:cNvSpPr>
          <p:nvPr/>
        </p:nvSpPr>
        <p:spPr bwMode="auto">
          <a:xfrm flipV="1">
            <a:off x="2814638" y="1130300"/>
            <a:ext cx="0" cy="4778375"/>
          </a:xfrm>
          <a:prstGeom prst="line">
            <a:avLst/>
          </a:prstGeom>
          <a:noFill/>
          <a:ln w="4763">
            <a:solidFill>
              <a:srgbClr val="00FF00"/>
            </a:solidFill>
            <a:round/>
            <a:headEnd/>
            <a:tailEnd/>
          </a:ln>
        </p:spPr>
        <p:txBody>
          <a:bodyPr/>
          <a:lstStyle/>
          <a:p>
            <a:endParaRPr lang="es-ES_tradnl"/>
          </a:p>
        </p:txBody>
      </p:sp>
      <p:sp>
        <p:nvSpPr>
          <p:cNvPr id="205832" name="Line 8"/>
          <p:cNvSpPr>
            <a:spLocks noChangeShapeType="1"/>
          </p:cNvSpPr>
          <p:nvPr/>
        </p:nvSpPr>
        <p:spPr bwMode="auto">
          <a:xfrm flipV="1">
            <a:off x="3802063" y="1130300"/>
            <a:ext cx="0" cy="4778375"/>
          </a:xfrm>
          <a:prstGeom prst="line">
            <a:avLst/>
          </a:prstGeom>
          <a:noFill/>
          <a:ln w="4763">
            <a:solidFill>
              <a:srgbClr val="00FF00"/>
            </a:solidFill>
            <a:round/>
            <a:headEnd/>
            <a:tailEnd/>
          </a:ln>
        </p:spPr>
        <p:txBody>
          <a:bodyPr/>
          <a:lstStyle/>
          <a:p>
            <a:endParaRPr lang="es-ES_tradnl"/>
          </a:p>
        </p:txBody>
      </p:sp>
      <p:sp>
        <p:nvSpPr>
          <p:cNvPr id="205833" name="Line 9"/>
          <p:cNvSpPr>
            <a:spLocks noChangeShapeType="1"/>
          </p:cNvSpPr>
          <p:nvPr/>
        </p:nvSpPr>
        <p:spPr bwMode="auto">
          <a:xfrm flipV="1">
            <a:off x="4789488" y="1130300"/>
            <a:ext cx="0" cy="4778375"/>
          </a:xfrm>
          <a:prstGeom prst="line">
            <a:avLst/>
          </a:prstGeom>
          <a:noFill/>
          <a:ln w="4763">
            <a:solidFill>
              <a:srgbClr val="00FF00"/>
            </a:solidFill>
            <a:round/>
            <a:headEnd/>
            <a:tailEnd/>
          </a:ln>
        </p:spPr>
        <p:txBody>
          <a:bodyPr/>
          <a:lstStyle/>
          <a:p>
            <a:endParaRPr lang="es-ES_tradnl"/>
          </a:p>
        </p:txBody>
      </p:sp>
      <p:sp>
        <p:nvSpPr>
          <p:cNvPr id="205834" name="Line 10"/>
          <p:cNvSpPr>
            <a:spLocks noChangeShapeType="1"/>
          </p:cNvSpPr>
          <p:nvPr/>
        </p:nvSpPr>
        <p:spPr bwMode="auto">
          <a:xfrm flipV="1">
            <a:off x="5776913" y="1130300"/>
            <a:ext cx="0" cy="4778375"/>
          </a:xfrm>
          <a:prstGeom prst="line">
            <a:avLst/>
          </a:prstGeom>
          <a:noFill/>
          <a:ln w="4763">
            <a:solidFill>
              <a:srgbClr val="00FF00"/>
            </a:solidFill>
            <a:round/>
            <a:headEnd/>
            <a:tailEnd/>
          </a:ln>
        </p:spPr>
        <p:txBody>
          <a:bodyPr/>
          <a:lstStyle/>
          <a:p>
            <a:endParaRPr lang="es-ES_tradnl"/>
          </a:p>
        </p:txBody>
      </p:sp>
      <p:sp>
        <p:nvSpPr>
          <p:cNvPr id="205835" name="Line 11"/>
          <p:cNvSpPr>
            <a:spLocks noChangeShapeType="1"/>
          </p:cNvSpPr>
          <p:nvPr/>
        </p:nvSpPr>
        <p:spPr bwMode="auto">
          <a:xfrm flipV="1">
            <a:off x="6764338" y="1130300"/>
            <a:ext cx="0" cy="4778375"/>
          </a:xfrm>
          <a:prstGeom prst="line">
            <a:avLst/>
          </a:prstGeom>
          <a:noFill/>
          <a:ln w="4763">
            <a:solidFill>
              <a:srgbClr val="00FF00"/>
            </a:solidFill>
            <a:round/>
            <a:headEnd/>
            <a:tailEnd/>
          </a:ln>
        </p:spPr>
        <p:txBody>
          <a:bodyPr/>
          <a:lstStyle/>
          <a:p>
            <a:endParaRPr lang="es-ES_tradnl"/>
          </a:p>
        </p:txBody>
      </p:sp>
      <p:sp>
        <p:nvSpPr>
          <p:cNvPr id="205836" name="Line 12"/>
          <p:cNvSpPr>
            <a:spLocks noChangeShapeType="1"/>
          </p:cNvSpPr>
          <p:nvPr/>
        </p:nvSpPr>
        <p:spPr bwMode="auto">
          <a:xfrm>
            <a:off x="1828800" y="5670550"/>
            <a:ext cx="5921375" cy="0"/>
          </a:xfrm>
          <a:prstGeom prst="line">
            <a:avLst/>
          </a:prstGeom>
          <a:noFill/>
          <a:ln w="4763">
            <a:solidFill>
              <a:srgbClr val="00FF00"/>
            </a:solidFill>
            <a:round/>
            <a:headEnd/>
            <a:tailEnd/>
          </a:ln>
        </p:spPr>
        <p:txBody>
          <a:bodyPr/>
          <a:lstStyle/>
          <a:p>
            <a:endParaRPr lang="es-ES_tradnl"/>
          </a:p>
        </p:txBody>
      </p:sp>
      <p:sp>
        <p:nvSpPr>
          <p:cNvPr id="205837" name="Line 13"/>
          <p:cNvSpPr>
            <a:spLocks noChangeShapeType="1"/>
          </p:cNvSpPr>
          <p:nvPr/>
        </p:nvSpPr>
        <p:spPr bwMode="auto">
          <a:xfrm>
            <a:off x="1828800" y="5430838"/>
            <a:ext cx="5921375" cy="0"/>
          </a:xfrm>
          <a:prstGeom prst="line">
            <a:avLst/>
          </a:prstGeom>
          <a:noFill/>
          <a:ln w="4763">
            <a:solidFill>
              <a:srgbClr val="00FF00"/>
            </a:solidFill>
            <a:round/>
            <a:headEnd/>
            <a:tailEnd/>
          </a:ln>
        </p:spPr>
        <p:txBody>
          <a:bodyPr/>
          <a:lstStyle/>
          <a:p>
            <a:endParaRPr lang="es-ES_tradnl"/>
          </a:p>
        </p:txBody>
      </p:sp>
      <p:sp>
        <p:nvSpPr>
          <p:cNvPr id="205838" name="Line 14"/>
          <p:cNvSpPr>
            <a:spLocks noChangeShapeType="1"/>
          </p:cNvSpPr>
          <p:nvPr/>
        </p:nvSpPr>
        <p:spPr bwMode="auto">
          <a:xfrm>
            <a:off x="1828800" y="5192713"/>
            <a:ext cx="5921375" cy="0"/>
          </a:xfrm>
          <a:prstGeom prst="line">
            <a:avLst/>
          </a:prstGeom>
          <a:noFill/>
          <a:ln w="4763">
            <a:solidFill>
              <a:srgbClr val="00FF00"/>
            </a:solidFill>
            <a:round/>
            <a:headEnd/>
            <a:tailEnd/>
          </a:ln>
        </p:spPr>
        <p:txBody>
          <a:bodyPr/>
          <a:lstStyle/>
          <a:p>
            <a:endParaRPr lang="es-ES_tradnl"/>
          </a:p>
        </p:txBody>
      </p:sp>
      <p:sp>
        <p:nvSpPr>
          <p:cNvPr id="205839" name="Line 15"/>
          <p:cNvSpPr>
            <a:spLocks noChangeShapeType="1"/>
          </p:cNvSpPr>
          <p:nvPr/>
        </p:nvSpPr>
        <p:spPr bwMode="auto">
          <a:xfrm>
            <a:off x="1828800" y="4953000"/>
            <a:ext cx="5921375" cy="0"/>
          </a:xfrm>
          <a:prstGeom prst="line">
            <a:avLst/>
          </a:prstGeom>
          <a:noFill/>
          <a:ln w="4763">
            <a:solidFill>
              <a:srgbClr val="00FF00"/>
            </a:solidFill>
            <a:round/>
            <a:headEnd/>
            <a:tailEnd/>
          </a:ln>
        </p:spPr>
        <p:txBody>
          <a:bodyPr/>
          <a:lstStyle/>
          <a:p>
            <a:endParaRPr lang="es-ES_tradnl"/>
          </a:p>
        </p:txBody>
      </p:sp>
      <p:sp>
        <p:nvSpPr>
          <p:cNvPr id="205840" name="Line 16"/>
          <p:cNvSpPr>
            <a:spLocks noChangeShapeType="1"/>
          </p:cNvSpPr>
          <p:nvPr/>
        </p:nvSpPr>
        <p:spPr bwMode="auto">
          <a:xfrm>
            <a:off x="1828800" y="4714875"/>
            <a:ext cx="5921375" cy="0"/>
          </a:xfrm>
          <a:prstGeom prst="line">
            <a:avLst/>
          </a:prstGeom>
          <a:noFill/>
          <a:ln w="4763">
            <a:solidFill>
              <a:srgbClr val="00FF00"/>
            </a:solidFill>
            <a:round/>
            <a:headEnd/>
            <a:tailEnd/>
          </a:ln>
        </p:spPr>
        <p:txBody>
          <a:bodyPr/>
          <a:lstStyle/>
          <a:p>
            <a:endParaRPr lang="es-ES_tradnl"/>
          </a:p>
        </p:txBody>
      </p:sp>
      <p:sp>
        <p:nvSpPr>
          <p:cNvPr id="205841" name="Line 17"/>
          <p:cNvSpPr>
            <a:spLocks noChangeShapeType="1"/>
          </p:cNvSpPr>
          <p:nvPr/>
        </p:nvSpPr>
        <p:spPr bwMode="auto">
          <a:xfrm>
            <a:off x="1828800" y="4476750"/>
            <a:ext cx="5921375" cy="0"/>
          </a:xfrm>
          <a:prstGeom prst="line">
            <a:avLst/>
          </a:prstGeom>
          <a:noFill/>
          <a:ln w="4763">
            <a:solidFill>
              <a:srgbClr val="00FF00"/>
            </a:solidFill>
            <a:round/>
            <a:headEnd/>
            <a:tailEnd/>
          </a:ln>
        </p:spPr>
        <p:txBody>
          <a:bodyPr/>
          <a:lstStyle/>
          <a:p>
            <a:endParaRPr lang="es-ES_tradnl"/>
          </a:p>
        </p:txBody>
      </p:sp>
      <p:sp>
        <p:nvSpPr>
          <p:cNvPr id="205842" name="Line 18"/>
          <p:cNvSpPr>
            <a:spLocks noChangeShapeType="1"/>
          </p:cNvSpPr>
          <p:nvPr/>
        </p:nvSpPr>
        <p:spPr bwMode="auto">
          <a:xfrm>
            <a:off x="1828800" y="4235450"/>
            <a:ext cx="5921375" cy="0"/>
          </a:xfrm>
          <a:prstGeom prst="line">
            <a:avLst/>
          </a:prstGeom>
          <a:noFill/>
          <a:ln w="4763">
            <a:solidFill>
              <a:srgbClr val="00FF00"/>
            </a:solidFill>
            <a:round/>
            <a:headEnd/>
            <a:tailEnd/>
          </a:ln>
        </p:spPr>
        <p:txBody>
          <a:bodyPr/>
          <a:lstStyle/>
          <a:p>
            <a:endParaRPr lang="es-ES_tradnl"/>
          </a:p>
        </p:txBody>
      </p:sp>
      <p:sp>
        <p:nvSpPr>
          <p:cNvPr id="205843" name="Line 19"/>
          <p:cNvSpPr>
            <a:spLocks noChangeShapeType="1"/>
          </p:cNvSpPr>
          <p:nvPr/>
        </p:nvSpPr>
        <p:spPr bwMode="auto">
          <a:xfrm>
            <a:off x="1828800" y="3998913"/>
            <a:ext cx="5921375" cy="0"/>
          </a:xfrm>
          <a:prstGeom prst="line">
            <a:avLst/>
          </a:prstGeom>
          <a:noFill/>
          <a:ln w="4763">
            <a:solidFill>
              <a:srgbClr val="00FF00"/>
            </a:solidFill>
            <a:round/>
            <a:headEnd/>
            <a:tailEnd/>
          </a:ln>
        </p:spPr>
        <p:txBody>
          <a:bodyPr/>
          <a:lstStyle/>
          <a:p>
            <a:endParaRPr lang="es-ES_tradnl"/>
          </a:p>
        </p:txBody>
      </p:sp>
      <p:sp>
        <p:nvSpPr>
          <p:cNvPr id="205844" name="Line 20"/>
          <p:cNvSpPr>
            <a:spLocks noChangeShapeType="1"/>
          </p:cNvSpPr>
          <p:nvPr/>
        </p:nvSpPr>
        <p:spPr bwMode="auto">
          <a:xfrm>
            <a:off x="1828800" y="3757613"/>
            <a:ext cx="5921375" cy="0"/>
          </a:xfrm>
          <a:prstGeom prst="line">
            <a:avLst/>
          </a:prstGeom>
          <a:noFill/>
          <a:ln w="4763">
            <a:solidFill>
              <a:srgbClr val="00FF00"/>
            </a:solidFill>
            <a:round/>
            <a:headEnd/>
            <a:tailEnd/>
          </a:ln>
        </p:spPr>
        <p:txBody>
          <a:bodyPr/>
          <a:lstStyle/>
          <a:p>
            <a:endParaRPr lang="es-ES_tradnl"/>
          </a:p>
        </p:txBody>
      </p:sp>
      <p:sp>
        <p:nvSpPr>
          <p:cNvPr id="205845" name="Line 21"/>
          <p:cNvSpPr>
            <a:spLocks noChangeShapeType="1"/>
          </p:cNvSpPr>
          <p:nvPr/>
        </p:nvSpPr>
        <p:spPr bwMode="auto">
          <a:xfrm>
            <a:off x="1828800" y="3519488"/>
            <a:ext cx="5921375" cy="0"/>
          </a:xfrm>
          <a:prstGeom prst="line">
            <a:avLst/>
          </a:prstGeom>
          <a:noFill/>
          <a:ln w="4763">
            <a:solidFill>
              <a:srgbClr val="00FF00"/>
            </a:solidFill>
            <a:round/>
            <a:headEnd/>
            <a:tailEnd/>
          </a:ln>
        </p:spPr>
        <p:txBody>
          <a:bodyPr/>
          <a:lstStyle/>
          <a:p>
            <a:endParaRPr lang="es-ES_tradnl"/>
          </a:p>
        </p:txBody>
      </p:sp>
      <p:sp>
        <p:nvSpPr>
          <p:cNvPr id="205846" name="Line 22"/>
          <p:cNvSpPr>
            <a:spLocks noChangeShapeType="1"/>
          </p:cNvSpPr>
          <p:nvPr/>
        </p:nvSpPr>
        <p:spPr bwMode="auto">
          <a:xfrm>
            <a:off x="1828800" y="3281363"/>
            <a:ext cx="5921375" cy="0"/>
          </a:xfrm>
          <a:prstGeom prst="line">
            <a:avLst/>
          </a:prstGeom>
          <a:noFill/>
          <a:ln w="4763">
            <a:solidFill>
              <a:srgbClr val="00FF00"/>
            </a:solidFill>
            <a:round/>
            <a:headEnd/>
            <a:tailEnd/>
          </a:ln>
        </p:spPr>
        <p:txBody>
          <a:bodyPr/>
          <a:lstStyle/>
          <a:p>
            <a:endParaRPr lang="es-ES_tradnl"/>
          </a:p>
        </p:txBody>
      </p:sp>
      <p:sp>
        <p:nvSpPr>
          <p:cNvPr id="205847" name="Line 23"/>
          <p:cNvSpPr>
            <a:spLocks noChangeShapeType="1"/>
          </p:cNvSpPr>
          <p:nvPr/>
        </p:nvSpPr>
        <p:spPr bwMode="auto">
          <a:xfrm>
            <a:off x="1828800" y="3041650"/>
            <a:ext cx="5921375" cy="0"/>
          </a:xfrm>
          <a:prstGeom prst="line">
            <a:avLst/>
          </a:prstGeom>
          <a:noFill/>
          <a:ln w="4763">
            <a:solidFill>
              <a:srgbClr val="00FF00"/>
            </a:solidFill>
            <a:round/>
            <a:headEnd/>
            <a:tailEnd/>
          </a:ln>
        </p:spPr>
        <p:txBody>
          <a:bodyPr/>
          <a:lstStyle/>
          <a:p>
            <a:endParaRPr lang="es-ES_tradnl"/>
          </a:p>
        </p:txBody>
      </p:sp>
      <p:sp>
        <p:nvSpPr>
          <p:cNvPr id="205848" name="Line 24"/>
          <p:cNvSpPr>
            <a:spLocks noChangeShapeType="1"/>
          </p:cNvSpPr>
          <p:nvPr/>
        </p:nvSpPr>
        <p:spPr bwMode="auto">
          <a:xfrm>
            <a:off x="1828800" y="2803525"/>
            <a:ext cx="5921375" cy="0"/>
          </a:xfrm>
          <a:prstGeom prst="line">
            <a:avLst/>
          </a:prstGeom>
          <a:noFill/>
          <a:ln w="4763">
            <a:solidFill>
              <a:srgbClr val="00FF00"/>
            </a:solidFill>
            <a:round/>
            <a:headEnd/>
            <a:tailEnd/>
          </a:ln>
        </p:spPr>
        <p:txBody>
          <a:bodyPr/>
          <a:lstStyle/>
          <a:p>
            <a:endParaRPr lang="es-ES_tradnl"/>
          </a:p>
        </p:txBody>
      </p:sp>
      <p:sp>
        <p:nvSpPr>
          <p:cNvPr id="205849" name="Line 25"/>
          <p:cNvSpPr>
            <a:spLocks noChangeShapeType="1"/>
          </p:cNvSpPr>
          <p:nvPr/>
        </p:nvSpPr>
        <p:spPr bwMode="auto">
          <a:xfrm>
            <a:off x="1828800" y="2562225"/>
            <a:ext cx="5921375" cy="0"/>
          </a:xfrm>
          <a:prstGeom prst="line">
            <a:avLst/>
          </a:prstGeom>
          <a:noFill/>
          <a:ln w="4763">
            <a:solidFill>
              <a:srgbClr val="00FF00"/>
            </a:solidFill>
            <a:round/>
            <a:headEnd/>
            <a:tailEnd/>
          </a:ln>
        </p:spPr>
        <p:txBody>
          <a:bodyPr/>
          <a:lstStyle/>
          <a:p>
            <a:endParaRPr lang="es-ES_tradnl"/>
          </a:p>
        </p:txBody>
      </p:sp>
      <p:sp>
        <p:nvSpPr>
          <p:cNvPr id="205850" name="Line 26"/>
          <p:cNvSpPr>
            <a:spLocks noChangeShapeType="1"/>
          </p:cNvSpPr>
          <p:nvPr/>
        </p:nvSpPr>
        <p:spPr bwMode="auto">
          <a:xfrm>
            <a:off x="1828800" y="2325688"/>
            <a:ext cx="5921375" cy="0"/>
          </a:xfrm>
          <a:prstGeom prst="line">
            <a:avLst/>
          </a:prstGeom>
          <a:noFill/>
          <a:ln w="4763">
            <a:solidFill>
              <a:srgbClr val="00FF00"/>
            </a:solidFill>
            <a:round/>
            <a:headEnd/>
            <a:tailEnd/>
          </a:ln>
        </p:spPr>
        <p:txBody>
          <a:bodyPr/>
          <a:lstStyle/>
          <a:p>
            <a:endParaRPr lang="es-ES_tradnl"/>
          </a:p>
        </p:txBody>
      </p:sp>
      <p:sp>
        <p:nvSpPr>
          <p:cNvPr id="205851" name="Line 27"/>
          <p:cNvSpPr>
            <a:spLocks noChangeShapeType="1"/>
          </p:cNvSpPr>
          <p:nvPr/>
        </p:nvSpPr>
        <p:spPr bwMode="auto">
          <a:xfrm>
            <a:off x="1828800" y="2087563"/>
            <a:ext cx="5921375" cy="0"/>
          </a:xfrm>
          <a:prstGeom prst="line">
            <a:avLst/>
          </a:prstGeom>
          <a:noFill/>
          <a:ln w="4763">
            <a:solidFill>
              <a:srgbClr val="00FF00"/>
            </a:solidFill>
            <a:round/>
            <a:headEnd/>
            <a:tailEnd/>
          </a:ln>
        </p:spPr>
        <p:txBody>
          <a:bodyPr/>
          <a:lstStyle/>
          <a:p>
            <a:endParaRPr lang="es-ES_tradnl"/>
          </a:p>
        </p:txBody>
      </p:sp>
      <p:sp>
        <p:nvSpPr>
          <p:cNvPr id="205852" name="Line 28"/>
          <p:cNvSpPr>
            <a:spLocks noChangeShapeType="1"/>
          </p:cNvSpPr>
          <p:nvPr/>
        </p:nvSpPr>
        <p:spPr bwMode="auto">
          <a:xfrm>
            <a:off x="1828800" y="1846263"/>
            <a:ext cx="5921375" cy="0"/>
          </a:xfrm>
          <a:prstGeom prst="line">
            <a:avLst/>
          </a:prstGeom>
          <a:noFill/>
          <a:ln w="4763">
            <a:solidFill>
              <a:srgbClr val="00FF00"/>
            </a:solidFill>
            <a:round/>
            <a:headEnd/>
            <a:tailEnd/>
          </a:ln>
        </p:spPr>
        <p:txBody>
          <a:bodyPr/>
          <a:lstStyle/>
          <a:p>
            <a:endParaRPr lang="es-ES_tradnl"/>
          </a:p>
        </p:txBody>
      </p:sp>
      <p:sp>
        <p:nvSpPr>
          <p:cNvPr id="205853" name="Line 29"/>
          <p:cNvSpPr>
            <a:spLocks noChangeShapeType="1"/>
          </p:cNvSpPr>
          <p:nvPr/>
        </p:nvSpPr>
        <p:spPr bwMode="auto">
          <a:xfrm>
            <a:off x="1828800" y="1608138"/>
            <a:ext cx="5921375" cy="0"/>
          </a:xfrm>
          <a:prstGeom prst="line">
            <a:avLst/>
          </a:prstGeom>
          <a:noFill/>
          <a:ln w="4763">
            <a:solidFill>
              <a:srgbClr val="00FF00"/>
            </a:solidFill>
            <a:round/>
            <a:headEnd/>
            <a:tailEnd/>
          </a:ln>
        </p:spPr>
        <p:txBody>
          <a:bodyPr/>
          <a:lstStyle/>
          <a:p>
            <a:endParaRPr lang="es-ES_tradnl"/>
          </a:p>
        </p:txBody>
      </p:sp>
      <p:sp>
        <p:nvSpPr>
          <p:cNvPr id="205854" name="Line 30"/>
          <p:cNvSpPr>
            <a:spLocks noChangeShapeType="1"/>
          </p:cNvSpPr>
          <p:nvPr/>
        </p:nvSpPr>
        <p:spPr bwMode="auto">
          <a:xfrm>
            <a:off x="1828800" y="1368425"/>
            <a:ext cx="5921375" cy="0"/>
          </a:xfrm>
          <a:prstGeom prst="line">
            <a:avLst/>
          </a:prstGeom>
          <a:noFill/>
          <a:ln w="4763">
            <a:solidFill>
              <a:srgbClr val="00FF00"/>
            </a:solidFill>
            <a:round/>
            <a:headEnd/>
            <a:tailEnd/>
          </a:ln>
        </p:spPr>
        <p:txBody>
          <a:bodyPr/>
          <a:lstStyle/>
          <a:p>
            <a:endParaRPr lang="es-ES_tradnl"/>
          </a:p>
        </p:txBody>
      </p:sp>
      <p:sp>
        <p:nvSpPr>
          <p:cNvPr id="205855" name="Rectangle 32"/>
          <p:cNvSpPr>
            <a:spLocks noChangeArrowheads="1"/>
          </p:cNvSpPr>
          <p:nvPr/>
        </p:nvSpPr>
        <p:spPr bwMode="auto">
          <a:xfrm>
            <a:off x="2641600" y="6053138"/>
            <a:ext cx="388938" cy="168275"/>
          </a:xfrm>
          <a:prstGeom prst="rect">
            <a:avLst/>
          </a:prstGeom>
          <a:noFill/>
          <a:ln w="9525">
            <a:noFill/>
            <a:miter lim="800000"/>
            <a:headEnd/>
            <a:tailEnd/>
          </a:ln>
        </p:spPr>
        <p:txBody>
          <a:bodyPr wrap="none" lIns="0" tIns="0" rIns="0" bIns="0">
            <a:spAutoFit/>
          </a:bodyPr>
          <a:lstStyle/>
          <a:p>
            <a:r>
              <a:rPr lang="es-ES" sz="1100">
                <a:solidFill>
                  <a:srgbClr val="000000"/>
                </a:solidFill>
              </a:rPr>
              <a:t>50000</a:t>
            </a:r>
            <a:endParaRPr lang="es-ES">
              <a:solidFill>
                <a:srgbClr val="000000"/>
              </a:solidFill>
            </a:endParaRPr>
          </a:p>
        </p:txBody>
      </p:sp>
      <p:sp>
        <p:nvSpPr>
          <p:cNvPr id="205856" name="Rectangle 33"/>
          <p:cNvSpPr>
            <a:spLocks noChangeArrowheads="1"/>
          </p:cNvSpPr>
          <p:nvPr/>
        </p:nvSpPr>
        <p:spPr bwMode="auto">
          <a:xfrm>
            <a:off x="3595688" y="605313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100000</a:t>
            </a:r>
            <a:endParaRPr lang="es-ES">
              <a:solidFill>
                <a:srgbClr val="000000"/>
              </a:solidFill>
            </a:endParaRPr>
          </a:p>
        </p:txBody>
      </p:sp>
      <p:sp>
        <p:nvSpPr>
          <p:cNvPr id="205857" name="Rectangle 34"/>
          <p:cNvSpPr>
            <a:spLocks noChangeArrowheads="1"/>
          </p:cNvSpPr>
          <p:nvPr/>
        </p:nvSpPr>
        <p:spPr bwMode="auto">
          <a:xfrm>
            <a:off x="4581525" y="605313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150000</a:t>
            </a:r>
            <a:endParaRPr lang="es-ES">
              <a:solidFill>
                <a:srgbClr val="000000"/>
              </a:solidFill>
            </a:endParaRPr>
          </a:p>
        </p:txBody>
      </p:sp>
      <p:sp>
        <p:nvSpPr>
          <p:cNvPr id="205858" name="Rectangle 35"/>
          <p:cNvSpPr>
            <a:spLocks noChangeArrowheads="1"/>
          </p:cNvSpPr>
          <p:nvPr/>
        </p:nvSpPr>
        <p:spPr bwMode="auto">
          <a:xfrm>
            <a:off x="5568950" y="605313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200000</a:t>
            </a:r>
            <a:endParaRPr lang="es-ES">
              <a:solidFill>
                <a:srgbClr val="000000"/>
              </a:solidFill>
            </a:endParaRPr>
          </a:p>
        </p:txBody>
      </p:sp>
      <p:sp>
        <p:nvSpPr>
          <p:cNvPr id="205859" name="Rectangle 36"/>
          <p:cNvSpPr>
            <a:spLocks noChangeArrowheads="1"/>
          </p:cNvSpPr>
          <p:nvPr/>
        </p:nvSpPr>
        <p:spPr bwMode="auto">
          <a:xfrm>
            <a:off x="6556375" y="605313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250000</a:t>
            </a:r>
            <a:endParaRPr lang="es-ES">
              <a:solidFill>
                <a:srgbClr val="000000"/>
              </a:solidFill>
            </a:endParaRPr>
          </a:p>
        </p:txBody>
      </p:sp>
      <p:sp>
        <p:nvSpPr>
          <p:cNvPr id="205860" name="Rectangle 37"/>
          <p:cNvSpPr>
            <a:spLocks noChangeArrowheads="1"/>
          </p:cNvSpPr>
          <p:nvPr/>
        </p:nvSpPr>
        <p:spPr bwMode="auto">
          <a:xfrm>
            <a:off x="7543800" y="605313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300000</a:t>
            </a:r>
            <a:endParaRPr lang="es-ES">
              <a:solidFill>
                <a:srgbClr val="000000"/>
              </a:solidFill>
            </a:endParaRPr>
          </a:p>
        </p:txBody>
      </p:sp>
      <p:sp>
        <p:nvSpPr>
          <p:cNvPr id="205861" name="Rectangle 38"/>
          <p:cNvSpPr>
            <a:spLocks noChangeArrowheads="1"/>
          </p:cNvSpPr>
          <p:nvPr/>
        </p:nvSpPr>
        <p:spPr bwMode="auto">
          <a:xfrm>
            <a:off x="1701800" y="5924550"/>
            <a:ext cx="92075" cy="198438"/>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solidFill>
                <a:srgbClr val="000000"/>
              </a:solidFill>
            </a:endParaRPr>
          </a:p>
        </p:txBody>
      </p:sp>
      <p:sp>
        <p:nvSpPr>
          <p:cNvPr id="205862" name="Rectangle 39"/>
          <p:cNvSpPr>
            <a:spLocks noChangeArrowheads="1"/>
          </p:cNvSpPr>
          <p:nvPr/>
        </p:nvSpPr>
        <p:spPr bwMode="auto">
          <a:xfrm>
            <a:off x="1590675" y="5573713"/>
            <a:ext cx="92075" cy="198437"/>
          </a:xfrm>
          <a:prstGeom prst="rect">
            <a:avLst/>
          </a:prstGeom>
          <a:noFill/>
          <a:ln w="9525">
            <a:noFill/>
            <a:miter lim="800000"/>
            <a:headEnd/>
            <a:tailEnd/>
          </a:ln>
        </p:spPr>
        <p:txBody>
          <a:bodyPr wrap="none" lIns="0" tIns="0" rIns="0" bIns="0">
            <a:spAutoFit/>
          </a:bodyPr>
          <a:lstStyle/>
          <a:p>
            <a:r>
              <a:rPr lang="es-ES" sz="1300">
                <a:solidFill>
                  <a:srgbClr val="000000"/>
                </a:solidFill>
              </a:rPr>
              <a:t>5</a:t>
            </a:r>
            <a:endParaRPr lang="es-ES">
              <a:solidFill>
                <a:srgbClr val="000000"/>
              </a:solidFill>
            </a:endParaRPr>
          </a:p>
        </p:txBody>
      </p:sp>
      <p:sp>
        <p:nvSpPr>
          <p:cNvPr id="205863" name="Rectangle 40"/>
          <p:cNvSpPr>
            <a:spLocks noChangeArrowheads="1"/>
          </p:cNvSpPr>
          <p:nvPr/>
        </p:nvSpPr>
        <p:spPr bwMode="auto">
          <a:xfrm>
            <a:off x="1509713" y="53340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10</a:t>
            </a:r>
            <a:endParaRPr lang="es-ES">
              <a:solidFill>
                <a:srgbClr val="000000"/>
              </a:solidFill>
            </a:endParaRPr>
          </a:p>
        </p:txBody>
      </p:sp>
      <p:sp>
        <p:nvSpPr>
          <p:cNvPr id="205864" name="Rectangle 41"/>
          <p:cNvSpPr>
            <a:spLocks noChangeArrowheads="1"/>
          </p:cNvSpPr>
          <p:nvPr/>
        </p:nvSpPr>
        <p:spPr bwMode="auto">
          <a:xfrm>
            <a:off x="1509713" y="509587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15</a:t>
            </a:r>
            <a:endParaRPr lang="es-ES">
              <a:solidFill>
                <a:srgbClr val="000000"/>
              </a:solidFill>
            </a:endParaRPr>
          </a:p>
        </p:txBody>
      </p:sp>
      <p:sp>
        <p:nvSpPr>
          <p:cNvPr id="205865" name="Rectangle 42"/>
          <p:cNvSpPr>
            <a:spLocks noChangeArrowheads="1"/>
          </p:cNvSpPr>
          <p:nvPr/>
        </p:nvSpPr>
        <p:spPr bwMode="auto">
          <a:xfrm>
            <a:off x="1509713" y="485457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20</a:t>
            </a:r>
            <a:endParaRPr lang="es-ES">
              <a:solidFill>
                <a:srgbClr val="000000"/>
              </a:solidFill>
            </a:endParaRPr>
          </a:p>
        </p:txBody>
      </p:sp>
      <p:sp>
        <p:nvSpPr>
          <p:cNvPr id="205866" name="Rectangle 43"/>
          <p:cNvSpPr>
            <a:spLocks noChangeArrowheads="1"/>
          </p:cNvSpPr>
          <p:nvPr/>
        </p:nvSpPr>
        <p:spPr bwMode="auto">
          <a:xfrm>
            <a:off x="1509713" y="46164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25</a:t>
            </a:r>
            <a:endParaRPr lang="es-ES">
              <a:solidFill>
                <a:srgbClr val="000000"/>
              </a:solidFill>
            </a:endParaRPr>
          </a:p>
        </p:txBody>
      </p:sp>
      <p:sp>
        <p:nvSpPr>
          <p:cNvPr id="205867" name="Rectangle 44"/>
          <p:cNvSpPr>
            <a:spLocks noChangeArrowheads="1"/>
          </p:cNvSpPr>
          <p:nvPr/>
        </p:nvSpPr>
        <p:spPr bwMode="auto">
          <a:xfrm>
            <a:off x="1509713" y="43799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30</a:t>
            </a:r>
            <a:endParaRPr lang="es-ES">
              <a:solidFill>
                <a:srgbClr val="000000"/>
              </a:solidFill>
            </a:endParaRPr>
          </a:p>
        </p:txBody>
      </p:sp>
      <p:sp>
        <p:nvSpPr>
          <p:cNvPr id="205868" name="Rectangle 45"/>
          <p:cNvSpPr>
            <a:spLocks noChangeArrowheads="1"/>
          </p:cNvSpPr>
          <p:nvPr/>
        </p:nvSpPr>
        <p:spPr bwMode="auto">
          <a:xfrm>
            <a:off x="1509713" y="41386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35</a:t>
            </a:r>
            <a:endParaRPr lang="es-ES">
              <a:solidFill>
                <a:srgbClr val="000000"/>
              </a:solidFill>
            </a:endParaRPr>
          </a:p>
        </p:txBody>
      </p:sp>
      <p:sp>
        <p:nvSpPr>
          <p:cNvPr id="205869" name="Rectangle 46"/>
          <p:cNvSpPr>
            <a:spLocks noChangeArrowheads="1"/>
          </p:cNvSpPr>
          <p:nvPr/>
        </p:nvSpPr>
        <p:spPr bwMode="auto">
          <a:xfrm>
            <a:off x="1509713" y="39004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40</a:t>
            </a:r>
            <a:endParaRPr lang="es-ES">
              <a:solidFill>
                <a:srgbClr val="000000"/>
              </a:solidFill>
            </a:endParaRPr>
          </a:p>
        </p:txBody>
      </p:sp>
      <p:sp>
        <p:nvSpPr>
          <p:cNvPr id="205870" name="Rectangle 47"/>
          <p:cNvSpPr>
            <a:spLocks noChangeArrowheads="1"/>
          </p:cNvSpPr>
          <p:nvPr/>
        </p:nvSpPr>
        <p:spPr bwMode="auto">
          <a:xfrm>
            <a:off x="1509713" y="366077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45</a:t>
            </a:r>
            <a:endParaRPr lang="es-ES">
              <a:solidFill>
                <a:srgbClr val="000000"/>
              </a:solidFill>
            </a:endParaRPr>
          </a:p>
        </p:txBody>
      </p:sp>
      <p:sp>
        <p:nvSpPr>
          <p:cNvPr id="205871" name="Rectangle 48"/>
          <p:cNvSpPr>
            <a:spLocks noChangeArrowheads="1"/>
          </p:cNvSpPr>
          <p:nvPr/>
        </p:nvSpPr>
        <p:spPr bwMode="auto">
          <a:xfrm>
            <a:off x="1509713" y="34226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50</a:t>
            </a:r>
            <a:endParaRPr lang="es-ES">
              <a:solidFill>
                <a:srgbClr val="000000"/>
              </a:solidFill>
            </a:endParaRPr>
          </a:p>
        </p:txBody>
      </p:sp>
      <p:sp>
        <p:nvSpPr>
          <p:cNvPr id="205872" name="Rectangle 49"/>
          <p:cNvSpPr>
            <a:spLocks noChangeArrowheads="1"/>
          </p:cNvSpPr>
          <p:nvPr/>
        </p:nvSpPr>
        <p:spPr bwMode="auto">
          <a:xfrm>
            <a:off x="1509713" y="31845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55</a:t>
            </a:r>
            <a:endParaRPr lang="es-ES">
              <a:solidFill>
                <a:srgbClr val="000000"/>
              </a:solidFill>
            </a:endParaRPr>
          </a:p>
        </p:txBody>
      </p:sp>
      <p:sp>
        <p:nvSpPr>
          <p:cNvPr id="205873" name="Rectangle 50"/>
          <p:cNvSpPr>
            <a:spLocks noChangeArrowheads="1"/>
          </p:cNvSpPr>
          <p:nvPr/>
        </p:nvSpPr>
        <p:spPr bwMode="auto">
          <a:xfrm>
            <a:off x="1509713" y="29432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60</a:t>
            </a:r>
            <a:endParaRPr lang="es-ES">
              <a:solidFill>
                <a:srgbClr val="000000"/>
              </a:solidFill>
            </a:endParaRPr>
          </a:p>
        </p:txBody>
      </p:sp>
      <p:sp>
        <p:nvSpPr>
          <p:cNvPr id="205874" name="Rectangle 51"/>
          <p:cNvSpPr>
            <a:spLocks noChangeArrowheads="1"/>
          </p:cNvSpPr>
          <p:nvPr/>
        </p:nvSpPr>
        <p:spPr bwMode="auto">
          <a:xfrm>
            <a:off x="1509713" y="27066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65</a:t>
            </a:r>
            <a:endParaRPr lang="es-ES">
              <a:solidFill>
                <a:srgbClr val="000000"/>
              </a:solidFill>
            </a:endParaRPr>
          </a:p>
        </p:txBody>
      </p:sp>
      <p:sp>
        <p:nvSpPr>
          <p:cNvPr id="205875" name="Rectangle 52"/>
          <p:cNvSpPr>
            <a:spLocks noChangeArrowheads="1"/>
          </p:cNvSpPr>
          <p:nvPr/>
        </p:nvSpPr>
        <p:spPr bwMode="auto">
          <a:xfrm>
            <a:off x="1509713" y="24653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70</a:t>
            </a:r>
            <a:endParaRPr lang="es-ES">
              <a:solidFill>
                <a:srgbClr val="000000"/>
              </a:solidFill>
            </a:endParaRPr>
          </a:p>
        </p:txBody>
      </p:sp>
      <p:sp>
        <p:nvSpPr>
          <p:cNvPr id="205876" name="Rectangle 53"/>
          <p:cNvSpPr>
            <a:spLocks noChangeArrowheads="1"/>
          </p:cNvSpPr>
          <p:nvPr/>
        </p:nvSpPr>
        <p:spPr bwMode="auto">
          <a:xfrm>
            <a:off x="1509713" y="22272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75</a:t>
            </a:r>
            <a:endParaRPr lang="es-ES">
              <a:solidFill>
                <a:srgbClr val="000000"/>
              </a:solidFill>
            </a:endParaRPr>
          </a:p>
        </p:txBody>
      </p:sp>
      <p:sp>
        <p:nvSpPr>
          <p:cNvPr id="205877" name="Rectangle 54"/>
          <p:cNvSpPr>
            <a:spLocks noChangeArrowheads="1"/>
          </p:cNvSpPr>
          <p:nvPr/>
        </p:nvSpPr>
        <p:spPr bwMode="auto">
          <a:xfrm>
            <a:off x="1509713" y="198913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80</a:t>
            </a:r>
            <a:endParaRPr lang="es-ES">
              <a:solidFill>
                <a:srgbClr val="000000"/>
              </a:solidFill>
            </a:endParaRPr>
          </a:p>
        </p:txBody>
      </p:sp>
      <p:sp>
        <p:nvSpPr>
          <p:cNvPr id="205878" name="Rectangle 55"/>
          <p:cNvSpPr>
            <a:spLocks noChangeArrowheads="1"/>
          </p:cNvSpPr>
          <p:nvPr/>
        </p:nvSpPr>
        <p:spPr bwMode="auto">
          <a:xfrm>
            <a:off x="1509713" y="17494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85</a:t>
            </a:r>
            <a:endParaRPr lang="es-ES">
              <a:solidFill>
                <a:srgbClr val="000000"/>
              </a:solidFill>
            </a:endParaRPr>
          </a:p>
        </p:txBody>
      </p:sp>
      <p:sp>
        <p:nvSpPr>
          <p:cNvPr id="205879" name="Rectangle 56"/>
          <p:cNvSpPr>
            <a:spLocks noChangeArrowheads="1"/>
          </p:cNvSpPr>
          <p:nvPr/>
        </p:nvSpPr>
        <p:spPr bwMode="auto">
          <a:xfrm>
            <a:off x="1509713" y="15113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90</a:t>
            </a:r>
            <a:endParaRPr lang="es-ES">
              <a:solidFill>
                <a:srgbClr val="000000"/>
              </a:solidFill>
            </a:endParaRPr>
          </a:p>
        </p:txBody>
      </p:sp>
      <p:sp>
        <p:nvSpPr>
          <p:cNvPr id="205880" name="Rectangle 57"/>
          <p:cNvSpPr>
            <a:spLocks noChangeArrowheads="1"/>
          </p:cNvSpPr>
          <p:nvPr/>
        </p:nvSpPr>
        <p:spPr bwMode="auto">
          <a:xfrm>
            <a:off x="1509713" y="12700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95</a:t>
            </a:r>
            <a:endParaRPr lang="es-ES">
              <a:solidFill>
                <a:srgbClr val="000000"/>
              </a:solidFill>
            </a:endParaRPr>
          </a:p>
        </p:txBody>
      </p:sp>
      <p:sp>
        <p:nvSpPr>
          <p:cNvPr id="205881" name="Rectangle 58"/>
          <p:cNvSpPr>
            <a:spLocks noChangeArrowheads="1"/>
          </p:cNvSpPr>
          <p:nvPr/>
        </p:nvSpPr>
        <p:spPr bwMode="auto">
          <a:xfrm>
            <a:off x="1430338" y="1033463"/>
            <a:ext cx="276225" cy="198437"/>
          </a:xfrm>
          <a:prstGeom prst="rect">
            <a:avLst/>
          </a:prstGeom>
          <a:noFill/>
          <a:ln w="9525">
            <a:noFill/>
            <a:miter lim="800000"/>
            <a:headEnd/>
            <a:tailEnd/>
          </a:ln>
        </p:spPr>
        <p:txBody>
          <a:bodyPr wrap="none" lIns="0" tIns="0" rIns="0" bIns="0">
            <a:spAutoFit/>
          </a:bodyPr>
          <a:lstStyle/>
          <a:p>
            <a:r>
              <a:rPr lang="es-ES" sz="1300">
                <a:solidFill>
                  <a:srgbClr val="000000"/>
                </a:solidFill>
              </a:rPr>
              <a:t>100</a:t>
            </a:r>
            <a:endParaRPr lang="es-ES">
              <a:solidFill>
                <a:srgbClr val="000000"/>
              </a:solidFill>
            </a:endParaRPr>
          </a:p>
        </p:txBody>
      </p:sp>
      <p:sp>
        <p:nvSpPr>
          <p:cNvPr id="205882" name="Line 59"/>
          <p:cNvSpPr>
            <a:spLocks noChangeShapeType="1"/>
          </p:cNvSpPr>
          <p:nvPr/>
        </p:nvSpPr>
        <p:spPr bwMode="auto">
          <a:xfrm flipV="1">
            <a:off x="1828800" y="5908675"/>
            <a:ext cx="0" cy="93663"/>
          </a:xfrm>
          <a:prstGeom prst="line">
            <a:avLst/>
          </a:prstGeom>
          <a:noFill/>
          <a:ln w="14288">
            <a:solidFill>
              <a:srgbClr val="000000"/>
            </a:solidFill>
            <a:round/>
            <a:headEnd/>
            <a:tailEnd/>
          </a:ln>
        </p:spPr>
        <p:txBody>
          <a:bodyPr/>
          <a:lstStyle/>
          <a:p>
            <a:endParaRPr lang="es-ES_tradnl"/>
          </a:p>
        </p:txBody>
      </p:sp>
      <p:sp>
        <p:nvSpPr>
          <p:cNvPr id="205883" name="Line 60"/>
          <p:cNvSpPr>
            <a:spLocks noChangeShapeType="1"/>
          </p:cNvSpPr>
          <p:nvPr/>
        </p:nvSpPr>
        <p:spPr bwMode="auto">
          <a:xfrm flipV="1">
            <a:off x="2322513" y="5908675"/>
            <a:ext cx="0" cy="47625"/>
          </a:xfrm>
          <a:prstGeom prst="line">
            <a:avLst/>
          </a:prstGeom>
          <a:noFill/>
          <a:ln w="14288">
            <a:solidFill>
              <a:srgbClr val="000000"/>
            </a:solidFill>
            <a:round/>
            <a:headEnd/>
            <a:tailEnd/>
          </a:ln>
        </p:spPr>
        <p:txBody>
          <a:bodyPr/>
          <a:lstStyle/>
          <a:p>
            <a:endParaRPr lang="es-ES_tradnl"/>
          </a:p>
        </p:txBody>
      </p:sp>
      <p:sp>
        <p:nvSpPr>
          <p:cNvPr id="205884" name="Line 61"/>
          <p:cNvSpPr>
            <a:spLocks noChangeShapeType="1"/>
          </p:cNvSpPr>
          <p:nvPr/>
        </p:nvSpPr>
        <p:spPr bwMode="auto">
          <a:xfrm flipV="1">
            <a:off x="2814638" y="5908675"/>
            <a:ext cx="0" cy="93663"/>
          </a:xfrm>
          <a:prstGeom prst="line">
            <a:avLst/>
          </a:prstGeom>
          <a:noFill/>
          <a:ln w="14288">
            <a:solidFill>
              <a:srgbClr val="000000"/>
            </a:solidFill>
            <a:round/>
            <a:headEnd/>
            <a:tailEnd/>
          </a:ln>
        </p:spPr>
        <p:txBody>
          <a:bodyPr/>
          <a:lstStyle/>
          <a:p>
            <a:endParaRPr lang="es-ES_tradnl"/>
          </a:p>
        </p:txBody>
      </p:sp>
      <p:sp>
        <p:nvSpPr>
          <p:cNvPr id="205885" name="Line 62"/>
          <p:cNvSpPr>
            <a:spLocks noChangeShapeType="1"/>
          </p:cNvSpPr>
          <p:nvPr/>
        </p:nvSpPr>
        <p:spPr bwMode="auto">
          <a:xfrm flipV="1">
            <a:off x="3309938" y="5908675"/>
            <a:ext cx="0" cy="47625"/>
          </a:xfrm>
          <a:prstGeom prst="line">
            <a:avLst/>
          </a:prstGeom>
          <a:noFill/>
          <a:ln w="14288">
            <a:solidFill>
              <a:srgbClr val="000000"/>
            </a:solidFill>
            <a:round/>
            <a:headEnd/>
            <a:tailEnd/>
          </a:ln>
        </p:spPr>
        <p:txBody>
          <a:bodyPr/>
          <a:lstStyle/>
          <a:p>
            <a:endParaRPr lang="es-ES_tradnl"/>
          </a:p>
        </p:txBody>
      </p:sp>
      <p:sp>
        <p:nvSpPr>
          <p:cNvPr id="205886" name="Line 63"/>
          <p:cNvSpPr>
            <a:spLocks noChangeShapeType="1"/>
          </p:cNvSpPr>
          <p:nvPr/>
        </p:nvSpPr>
        <p:spPr bwMode="auto">
          <a:xfrm flipV="1">
            <a:off x="3802063" y="5908675"/>
            <a:ext cx="0" cy="93663"/>
          </a:xfrm>
          <a:prstGeom prst="line">
            <a:avLst/>
          </a:prstGeom>
          <a:noFill/>
          <a:ln w="14288">
            <a:solidFill>
              <a:srgbClr val="000000"/>
            </a:solidFill>
            <a:round/>
            <a:headEnd/>
            <a:tailEnd/>
          </a:ln>
        </p:spPr>
        <p:txBody>
          <a:bodyPr/>
          <a:lstStyle/>
          <a:p>
            <a:endParaRPr lang="es-ES_tradnl"/>
          </a:p>
        </p:txBody>
      </p:sp>
      <p:sp>
        <p:nvSpPr>
          <p:cNvPr id="205887" name="Line 64"/>
          <p:cNvSpPr>
            <a:spLocks noChangeShapeType="1"/>
          </p:cNvSpPr>
          <p:nvPr/>
        </p:nvSpPr>
        <p:spPr bwMode="auto">
          <a:xfrm flipV="1">
            <a:off x="4297363" y="5908675"/>
            <a:ext cx="0" cy="47625"/>
          </a:xfrm>
          <a:prstGeom prst="line">
            <a:avLst/>
          </a:prstGeom>
          <a:noFill/>
          <a:ln w="14288">
            <a:solidFill>
              <a:srgbClr val="000000"/>
            </a:solidFill>
            <a:round/>
            <a:headEnd/>
            <a:tailEnd/>
          </a:ln>
        </p:spPr>
        <p:txBody>
          <a:bodyPr/>
          <a:lstStyle/>
          <a:p>
            <a:endParaRPr lang="es-ES_tradnl"/>
          </a:p>
        </p:txBody>
      </p:sp>
      <p:sp>
        <p:nvSpPr>
          <p:cNvPr id="205888" name="Line 65"/>
          <p:cNvSpPr>
            <a:spLocks noChangeShapeType="1"/>
          </p:cNvSpPr>
          <p:nvPr/>
        </p:nvSpPr>
        <p:spPr bwMode="auto">
          <a:xfrm flipV="1">
            <a:off x="4789488" y="5908675"/>
            <a:ext cx="0" cy="93663"/>
          </a:xfrm>
          <a:prstGeom prst="line">
            <a:avLst/>
          </a:prstGeom>
          <a:noFill/>
          <a:ln w="14288">
            <a:solidFill>
              <a:srgbClr val="000000"/>
            </a:solidFill>
            <a:round/>
            <a:headEnd/>
            <a:tailEnd/>
          </a:ln>
        </p:spPr>
        <p:txBody>
          <a:bodyPr/>
          <a:lstStyle/>
          <a:p>
            <a:endParaRPr lang="es-ES_tradnl"/>
          </a:p>
        </p:txBody>
      </p:sp>
      <p:sp>
        <p:nvSpPr>
          <p:cNvPr id="205889" name="Line 66"/>
          <p:cNvSpPr>
            <a:spLocks noChangeShapeType="1"/>
          </p:cNvSpPr>
          <p:nvPr/>
        </p:nvSpPr>
        <p:spPr bwMode="auto">
          <a:xfrm flipV="1">
            <a:off x="5284788" y="5908675"/>
            <a:ext cx="0" cy="47625"/>
          </a:xfrm>
          <a:prstGeom prst="line">
            <a:avLst/>
          </a:prstGeom>
          <a:noFill/>
          <a:ln w="14288">
            <a:solidFill>
              <a:srgbClr val="000000"/>
            </a:solidFill>
            <a:round/>
            <a:headEnd/>
            <a:tailEnd/>
          </a:ln>
        </p:spPr>
        <p:txBody>
          <a:bodyPr/>
          <a:lstStyle/>
          <a:p>
            <a:endParaRPr lang="es-ES_tradnl"/>
          </a:p>
        </p:txBody>
      </p:sp>
      <p:sp>
        <p:nvSpPr>
          <p:cNvPr id="205890" name="Line 67"/>
          <p:cNvSpPr>
            <a:spLocks noChangeShapeType="1"/>
          </p:cNvSpPr>
          <p:nvPr/>
        </p:nvSpPr>
        <p:spPr bwMode="auto">
          <a:xfrm flipV="1">
            <a:off x="5776913" y="5908675"/>
            <a:ext cx="0" cy="93663"/>
          </a:xfrm>
          <a:prstGeom prst="line">
            <a:avLst/>
          </a:prstGeom>
          <a:noFill/>
          <a:ln w="14288">
            <a:solidFill>
              <a:srgbClr val="000000"/>
            </a:solidFill>
            <a:round/>
            <a:headEnd/>
            <a:tailEnd/>
          </a:ln>
        </p:spPr>
        <p:txBody>
          <a:bodyPr/>
          <a:lstStyle/>
          <a:p>
            <a:endParaRPr lang="es-ES_tradnl"/>
          </a:p>
        </p:txBody>
      </p:sp>
      <p:sp>
        <p:nvSpPr>
          <p:cNvPr id="205891" name="Line 68"/>
          <p:cNvSpPr>
            <a:spLocks noChangeShapeType="1"/>
          </p:cNvSpPr>
          <p:nvPr/>
        </p:nvSpPr>
        <p:spPr bwMode="auto">
          <a:xfrm flipV="1">
            <a:off x="6272213" y="5908675"/>
            <a:ext cx="0" cy="47625"/>
          </a:xfrm>
          <a:prstGeom prst="line">
            <a:avLst/>
          </a:prstGeom>
          <a:noFill/>
          <a:ln w="14288">
            <a:solidFill>
              <a:srgbClr val="000000"/>
            </a:solidFill>
            <a:round/>
            <a:headEnd/>
            <a:tailEnd/>
          </a:ln>
        </p:spPr>
        <p:txBody>
          <a:bodyPr/>
          <a:lstStyle/>
          <a:p>
            <a:endParaRPr lang="es-ES_tradnl"/>
          </a:p>
        </p:txBody>
      </p:sp>
      <p:sp>
        <p:nvSpPr>
          <p:cNvPr id="205892" name="Line 69"/>
          <p:cNvSpPr>
            <a:spLocks noChangeShapeType="1"/>
          </p:cNvSpPr>
          <p:nvPr/>
        </p:nvSpPr>
        <p:spPr bwMode="auto">
          <a:xfrm flipV="1">
            <a:off x="6764338" y="5908675"/>
            <a:ext cx="0" cy="93663"/>
          </a:xfrm>
          <a:prstGeom prst="line">
            <a:avLst/>
          </a:prstGeom>
          <a:noFill/>
          <a:ln w="14288">
            <a:solidFill>
              <a:srgbClr val="000000"/>
            </a:solidFill>
            <a:round/>
            <a:headEnd/>
            <a:tailEnd/>
          </a:ln>
        </p:spPr>
        <p:txBody>
          <a:bodyPr/>
          <a:lstStyle/>
          <a:p>
            <a:endParaRPr lang="es-ES_tradnl"/>
          </a:p>
        </p:txBody>
      </p:sp>
      <p:sp>
        <p:nvSpPr>
          <p:cNvPr id="205893" name="Line 70"/>
          <p:cNvSpPr>
            <a:spLocks noChangeShapeType="1"/>
          </p:cNvSpPr>
          <p:nvPr/>
        </p:nvSpPr>
        <p:spPr bwMode="auto">
          <a:xfrm flipV="1">
            <a:off x="7258050" y="5908675"/>
            <a:ext cx="0" cy="47625"/>
          </a:xfrm>
          <a:prstGeom prst="line">
            <a:avLst/>
          </a:prstGeom>
          <a:noFill/>
          <a:ln w="14288">
            <a:solidFill>
              <a:srgbClr val="000000"/>
            </a:solidFill>
            <a:round/>
            <a:headEnd/>
            <a:tailEnd/>
          </a:ln>
        </p:spPr>
        <p:txBody>
          <a:bodyPr/>
          <a:lstStyle/>
          <a:p>
            <a:endParaRPr lang="es-ES_tradnl"/>
          </a:p>
        </p:txBody>
      </p:sp>
      <p:sp>
        <p:nvSpPr>
          <p:cNvPr id="205894" name="Line 71"/>
          <p:cNvSpPr>
            <a:spLocks noChangeShapeType="1"/>
          </p:cNvSpPr>
          <p:nvPr/>
        </p:nvSpPr>
        <p:spPr bwMode="auto">
          <a:xfrm flipV="1">
            <a:off x="7750175" y="5908675"/>
            <a:ext cx="0" cy="93663"/>
          </a:xfrm>
          <a:prstGeom prst="line">
            <a:avLst/>
          </a:prstGeom>
          <a:noFill/>
          <a:ln w="14288">
            <a:solidFill>
              <a:srgbClr val="000000"/>
            </a:solidFill>
            <a:round/>
            <a:headEnd/>
            <a:tailEnd/>
          </a:ln>
        </p:spPr>
        <p:txBody>
          <a:bodyPr/>
          <a:lstStyle/>
          <a:p>
            <a:endParaRPr lang="es-ES_tradnl"/>
          </a:p>
        </p:txBody>
      </p:sp>
      <p:sp>
        <p:nvSpPr>
          <p:cNvPr id="205895" name="Line 72"/>
          <p:cNvSpPr>
            <a:spLocks noChangeShapeType="1"/>
          </p:cNvSpPr>
          <p:nvPr/>
        </p:nvSpPr>
        <p:spPr bwMode="auto">
          <a:xfrm>
            <a:off x="1828800" y="5908675"/>
            <a:ext cx="5921375" cy="0"/>
          </a:xfrm>
          <a:prstGeom prst="line">
            <a:avLst/>
          </a:prstGeom>
          <a:noFill/>
          <a:ln w="14288">
            <a:solidFill>
              <a:srgbClr val="000000"/>
            </a:solidFill>
            <a:round/>
            <a:headEnd/>
            <a:tailEnd/>
          </a:ln>
        </p:spPr>
        <p:txBody>
          <a:bodyPr/>
          <a:lstStyle/>
          <a:p>
            <a:endParaRPr lang="es-ES_tradnl"/>
          </a:p>
        </p:txBody>
      </p:sp>
      <p:sp>
        <p:nvSpPr>
          <p:cNvPr id="205896" name="Line 73"/>
          <p:cNvSpPr>
            <a:spLocks noChangeShapeType="1"/>
          </p:cNvSpPr>
          <p:nvPr/>
        </p:nvSpPr>
        <p:spPr bwMode="auto">
          <a:xfrm>
            <a:off x="1828800" y="5908675"/>
            <a:ext cx="5921375" cy="0"/>
          </a:xfrm>
          <a:prstGeom prst="line">
            <a:avLst/>
          </a:prstGeom>
          <a:noFill/>
          <a:ln w="14288">
            <a:solidFill>
              <a:srgbClr val="000000"/>
            </a:solidFill>
            <a:round/>
            <a:headEnd/>
            <a:tailEnd/>
          </a:ln>
        </p:spPr>
        <p:txBody>
          <a:bodyPr/>
          <a:lstStyle/>
          <a:p>
            <a:endParaRPr lang="es-ES_tradnl"/>
          </a:p>
        </p:txBody>
      </p:sp>
      <p:sp>
        <p:nvSpPr>
          <p:cNvPr id="205897" name="Line 74"/>
          <p:cNvSpPr>
            <a:spLocks noChangeShapeType="1"/>
          </p:cNvSpPr>
          <p:nvPr/>
        </p:nvSpPr>
        <p:spPr bwMode="auto">
          <a:xfrm>
            <a:off x="1733550" y="5908675"/>
            <a:ext cx="95250" cy="0"/>
          </a:xfrm>
          <a:prstGeom prst="line">
            <a:avLst/>
          </a:prstGeom>
          <a:noFill/>
          <a:ln w="14288">
            <a:solidFill>
              <a:srgbClr val="000000"/>
            </a:solidFill>
            <a:round/>
            <a:headEnd/>
            <a:tailEnd/>
          </a:ln>
        </p:spPr>
        <p:txBody>
          <a:bodyPr/>
          <a:lstStyle/>
          <a:p>
            <a:endParaRPr lang="es-ES_tradnl"/>
          </a:p>
        </p:txBody>
      </p:sp>
      <p:sp>
        <p:nvSpPr>
          <p:cNvPr id="205898" name="Line 75"/>
          <p:cNvSpPr>
            <a:spLocks noChangeShapeType="1"/>
          </p:cNvSpPr>
          <p:nvPr/>
        </p:nvSpPr>
        <p:spPr bwMode="auto">
          <a:xfrm>
            <a:off x="1781175" y="5789613"/>
            <a:ext cx="47625" cy="0"/>
          </a:xfrm>
          <a:prstGeom prst="line">
            <a:avLst/>
          </a:prstGeom>
          <a:noFill/>
          <a:ln w="14288">
            <a:solidFill>
              <a:srgbClr val="000000"/>
            </a:solidFill>
            <a:round/>
            <a:headEnd/>
            <a:tailEnd/>
          </a:ln>
        </p:spPr>
        <p:txBody>
          <a:bodyPr/>
          <a:lstStyle/>
          <a:p>
            <a:endParaRPr lang="es-ES_tradnl"/>
          </a:p>
        </p:txBody>
      </p:sp>
      <p:sp>
        <p:nvSpPr>
          <p:cNvPr id="205899" name="Line 76"/>
          <p:cNvSpPr>
            <a:spLocks noChangeShapeType="1"/>
          </p:cNvSpPr>
          <p:nvPr/>
        </p:nvSpPr>
        <p:spPr bwMode="auto">
          <a:xfrm>
            <a:off x="1733550" y="5670550"/>
            <a:ext cx="95250" cy="0"/>
          </a:xfrm>
          <a:prstGeom prst="line">
            <a:avLst/>
          </a:prstGeom>
          <a:noFill/>
          <a:ln w="14288">
            <a:solidFill>
              <a:srgbClr val="000000"/>
            </a:solidFill>
            <a:round/>
            <a:headEnd/>
            <a:tailEnd/>
          </a:ln>
        </p:spPr>
        <p:txBody>
          <a:bodyPr/>
          <a:lstStyle/>
          <a:p>
            <a:endParaRPr lang="es-ES_tradnl"/>
          </a:p>
        </p:txBody>
      </p:sp>
      <p:sp>
        <p:nvSpPr>
          <p:cNvPr id="205900" name="Line 77"/>
          <p:cNvSpPr>
            <a:spLocks noChangeShapeType="1"/>
          </p:cNvSpPr>
          <p:nvPr/>
        </p:nvSpPr>
        <p:spPr bwMode="auto">
          <a:xfrm>
            <a:off x="1781175" y="5549900"/>
            <a:ext cx="47625" cy="0"/>
          </a:xfrm>
          <a:prstGeom prst="line">
            <a:avLst/>
          </a:prstGeom>
          <a:noFill/>
          <a:ln w="14288">
            <a:solidFill>
              <a:srgbClr val="000000"/>
            </a:solidFill>
            <a:round/>
            <a:headEnd/>
            <a:tailEnd/>
          </a:ln>
        </p:spPr>
        <p:txBody>
          <a:bodyPr/>
          <a:lstStyle/>
          <a:p>
            <a:endParaRPr lang="es-ES_tradnl"/>
          </a:p>
        </p:txBody>
      </p:sp>
      <p:sp>
        <p:nvSpPr>
          <p:cNvPr id="205901" name="Line 78"/>
          <p:cNvSpPr>
            <a:spLocks noChangeShapeType="1"/>
          </p:cNvSpPr>
          <p:nvPr/>
        </p:nvSpPr>
        <p:spPr bwMode="auto">
          <a:xfrm>
            <a:off x="1733550" y="5430838"/>
            <a:ext cx="95250" cy="0"/>
          </a:xfrm>
          <a:prstGeom prst="line">
            <a:avLst/>
          </a:prstGeom>
          <a:noFill/>
          <a:ln w="14288">
            <a:solidFill>
              <a:srgbClr val="000000"/>
            </a:solidFill>
            <a:round/>
            <a:headEnd/>
            <a:tailEnd/>
          </a:ln>
        </p:spPr>
        <p:txBody>
          <a:bodyPr/>
          <a:lstStyle/>
          <a:p>
            <a:endParaRPr lang="es-ES_tradnl"/>
          </a:p>
        </p:txBody>
      </p:sp>
      <p:sp>
        <p:nvSpPr>
          <p:cNvPr id="205902" name="Line 79"/>
          <p:cNvSpPr>
            <a:spLocks noChangeShapeType="1"/>
          </p:cNvSpPr>
          <p:nvPr/>
        </p:nvSpPr>
        <p:spPr bwMode="auto">
          <a:xfrm>
            <a:off x="1781175" y="5311775"/>
            <a:ext cx="47625" cy="0"/>
          </a:xfrm>
          <a:prstGeom prst="line">
            <a:avLst/>
          </a:prstGeom>
          <a:noFill/>
          <a:ln w="14288">
            <a:solidFill>
              <a:srgbClr val="000000"/>
            </a:solidFill>
            <a:round/>
            <a:headEnd/>
            <a:tailEnd/>
          </a:ln>
        </p:spPr>
        <p:txBody>
          <a:bodyPr/>
          <a:lstStyle/>
          <a:p>
            <a:endParaRPr lang="es-ES_tradnl"/>
          </a:p>
        </p:txBody>
      </p:sp>
      <p:sp>
        <p:nvSpPr>
          <p:cNvPr id="205903" name="Line 80"/>
          <p:cNvSpPr>
            <a:spLocks noChangeShapeType="1"/>
          </p:cNvSpPr>
          <p:nvPr/>
        </p:nvSpPr>
        <p:spPr bwMode="auto">
          <a:xfrm>
            <a:off x="1733550" y="5192713"/>
            <a:ext cx="95250" cy="0"/>
          </a:xfrm>
          <a:prstGeom prst="line">
            <a:avLst/>
          </a:prstGeom>
          <a:noFill/>
          <a:ln w="14288">
            <a:solidFill>
              <a:srgbClr val="000000"/>
            </a:solidFill>
            <a:round/>
            <a:headEnd/>
            <a:tailEnd/>
          </a:ln>
        </p:spPr>
        <p:txBody>
          <a:bodyPr/>
          <a:lstStyle/>
          <a:p>
            <a:endParaRPr lang="es-ES_tradnl"/>
          </a:p>
        </p:txBody>
      </p:sp>
      <p:sp>
        <p:nvSpPr>
          <p:cNvPr id="205904" name="Line 81"/>
          <p:cNvSpPr>
            <a:spLocks noChangeShapeType="1"/>
          </p:cNvSpPr>
          <p:nvPr/>
        </p:nvSpPr>
        <p:spPr bwMode="auto">
          <a:xfrm>
            <a:off x="1781175" y="5073650"/>
            <a:ext cx="47625" cy="0"/>
          </a:xfrm>
          <a:prstGeom prst="line">
            <a:avLst/>
          </a:prstGeom>
          <a:noFill/>
          <a:ln w="14288">
            <a:solidFill>
              <a:srgbClr val="000000"/>
            </a:solidFill>
            <a:round/>
            <a:headEnd/>
            <a:tailEnd/>
          </a:ln>
        </p:spPr>
        <p:txBody>
          <a:bodyPr/>
          <a:lstStyle/>
          <a:p>
            <a:endParaRPr lang="es-ES_tradnl"/>
          </a:p>
        </p:txBody>
      </p:sp>
      <p:sp>
        <p:nvSpPr>
          <p:cNvPr id="205905" name="Line 82"/>
          <p:cNvSpPr>
            <a:spLocks noChangeShapeType="1"/>
          </p:cNvSpPr>
          <p:nvPr/>
        </p:nvSpPr>
        <p:spPr bwMode="auto">
          <a:xfrm>
            <a:off x="1733550" y="4953000"/>
            <a:ext cx="95250" cy="0"/>
          </a:xfrm>
          <a:prstGeom prst="line">
            <a:avLst/>
          </a:prstGeom>
          <a:noFill/>
          <a:ln w="14288">
            <a:solidFill>
              <a:srgbClr val="000000"/>
            </a:solidFill>
            <a:round/>
            <a:headEnd/>
            <a:tailEnd/>
          </a:ln>
        </p:spPr>
        <p:txBody>
          <a:bodyPr/>
          <a:lstStyle/>
          <a:p>
            <a:endParaRPr lang="es-ES_tradnl"/>
          </a:p>
        </p:txBody>
      </p:sp>
      <p:sp>
        <p:nvSpPr>
          <p:cNvPr id="205906" name="Line 83"/>
          <p:cNvSpPr>
            <a:spLocks noChangeShapeType="1"/>
          </p:cNvSpPr>
          <p:nvPr/>
        </p:nvSpPr>
        <p:spPr bwMode="auto">
          <a:xfrm>
            <a:off x="1781175" y="4833938"/>
            <a:ext cx="47625" cy="0"/>
          </a:xfrm>
          <a:prstGeom prst="line">
            <a:avLst/>
          </a:prstGeom>
          <a:noFill/>
          <a:ln w="14288">
            <a:solidFill>
              <a:srgbClr val="000000"/>
            </a:solidFill>
            <a:round/>
            <a:headEnd/>
            <a:tailEnd/>
          </a:ln>
        </p:spPr>
        <p:txBody>
          <a:bodyPr/>
          <a:lstStyle/>
          <a:p>
            <a:endParaRPr lang="es-ES_tradnl"/>
          </a:p>
        </p:txBody>
      </p:sp>
      <p:sp>
        <p:nvSpPr>
          <p:cNvPr id="205907" name="Line 84"/>
          <p:cNvSpPr>
            <a:spLocks noChangeShapeType="1"/>
          </p:cNvSpPr>
          <p:nvPr/>
        </p:nvSpPr>
        <p:spPr bwMode="auto">
          <a:xfrm>
            <a:off x="1733550" y="4714875"/>
            <a:ext cx="95250" cy="0"/>
          </a:xfrm>
          <a:prstGeom prst="line">
            <a:avLst/>
          </a:prstGeom>
          <a:noFill/>
          <a:ln w="14288">
            <a:solidFill>
              <a:srgbClr val="000000"/>
            </a:solidFill>
            <a:round/>
            <a:headEnd/>
            <a:tailEnd/>
          </a:ln>
        </p:spPr>
        <p:txBody>
          <a:bodyPr/>
          <a:lstStyle/>
          <a:p>
            <a:endParaRPr lang="es-ES_tradnl"/>
          </a:p>
        </p:txBody>
      </p:sp>
      <p:sp>
        <p:nvSpPr>
          <p:cNvPr id="205908" name="Line 85"/>
          <p:cNvSpPr>
            <a:spLocks noChangeShapeType="1"/>
          </p:cNvSpPr>
          <p:nvPr/>
        </p:nvSpPr>
        <p:spPr bwMode="auto">
          <a:xfrm>
            <a:off x="1781175" y="4595813"/>
            <a:ext cx="47625" cy="0"/>
          </a:xfrm>
          <a:prstGeom prst="line">
            <a:avLst/>
          </a:prstGeom>
          <a:noFill/>
          <a:ln w="14288">
            <a:solidFill>
              <a:srgbClr val="000000"/>
            </a:solidFill>
            <a:round/>
            <a:headEnd/>
            <a:tailEnd/>
          </a:ln>
        </p:spPr>
        <p:txBody>
          <a:bodyPr/>
          <a:lstStyle/>
          <a:p>
            <a:endParaRPr lang="es-ES_tradnl"/>
          </a:p>
        </p:txBody>
      </p:sp>
      <p:sp>
        <p:nvSpPr>
          <p:cNvPr id="205909" name="Line 86"/>
          <p:cNvSpPr>
            <a:spLocks noChangeShapeType="1"/>
          </p:cNvSpPr>
          <p:nvPr/>
        </p:nvSpPr>
        <p:spPr bwMode="auto">
          <a:xfrm>
            <a:off x="1733550" y="4476750"/>
            <a:ext cx="95250" cy="0"/>
          </a:xfrm>
          <a:prstGeom prst="line">
            <a:avLst/>
          </a:prstGeom>
          <a:noFill/>
          <a:ln w="14288">
            <a:solidFill>
              <a:srgbClr val="000000"/>
            </a:solidFill>
            <a:round/>
            <a:headEnd/>
            <a:tailEnd/>
          </a:ln>
        </p:spPr>
        <p:txBody>
          <a:bodyPr/>
          <a:lstStyle/>
          <a:p>
            <a:endParaRPr lang="es-ES_tradnl"/>
          </a:p>
        </p:txBody>
      </p:sp>
      <p:sp>
        <p:nvSpPr>
          <p:cNvPr id="205910" name="Line 87"/>
          <p:cNvSpPr>
            <a:spLocks noChangeShapeType="1"/>
          </p:cNvSpPr>
          <p:nvPr/>
        </p:nvSpPr>
        <p:spPr bwMode="auto">
          <a:xfrm>
            <a:off x="1781175" y="4354513"/>
            <a:ext cx="47625" cy="0"/>
          </a:xfrm>
          <a:prstGeom prst="line">
            <a:avLst/>
          </a:prstGeom>
          <a:noFill/>
          <a:ln w="14288">
            <a:solidFill>
              <a:srgbClr val="000000"/>
            </a:solidFill>
            <a:round/>
            <a:headEnd/>
            <a:tailEnd/>
          </a:ln>
        </p:spPr>
        <p:txBody>
          <a:bodyPr/>
          <a:lstStyle/>
          <a:p>
            <a:endParaRPr lang="es-ES_tradnl"/>
          </a:p>
        </p:txBody>
      </p:sp>
      <p:sp>
        <p:nvSpPr>
          <p:cNvPr id="205911" name="Line 88"/>
          <p:cNvSpPr>
            <a:spLocks noChangeShapeType="1"/>
          </p:cNvSpPr>
          <p:nvPr/>
        </p:nvSpPr>
        <p:spPr bwMode="auto">
          <a:xfrm>
            <a:off x="1733550" y="4235450"/>
            <a:ext cx="95250" cy="0"/>
          </a:xfrm>
          <a:prstGeom prst="line">
            <a:avLst/>
          </a:prstGeom>
          <a:noFill/>
          <a:ln w="14288">
            <a:solidFill>
              <a:srgbClr val="000000"/>
            </a:solidFill>
            <a:round/>
            <a:headEnd/>
            <a:tailEnd/>
          </a:ln>
        </p:spPr>
        <p:txBody>
          <a:bodyPr/>
          <a:lstStyle/>
          <a:p>
            <a:endParaRPr lang="es-ES_tradnl"/>
          </a:p>
        </p:txBody>
      </p:sp>
      <p:sp>
        <p:nvSpPr>
          <p:cNvPr id="205912" name="Line 89"/>
          <p:cNvSpPr>
            <a:spLocks noChangeShapeType="1"/>
          </p:cNvSpPr>
          <p:nvPr/>
        </p:nvSpPr>
        <p:spPr bwMode="auto">
          <a:xfrm>
            <a:off x="1781175" y="4116388"/>
            <a:ext cx="47625" cy="0"/>
          </a:xfrm>
          <a:prstGeom prst="line">
            <a:avLst/>
          </a:prstGeom>
          <a:noFill/>
          <a:ln w="14288">
            <a:solidFill>
              <a:srgbClr val="000000"/>
            </a:solidFill>
            <a:round/>
            <a:headEnd/>
            <a:tailEnd/>
          </a:ln>
        </p:spPr>
        <p:txBody>
          <a:bodyPr/>
          <a:lstStyle/>
          <a:p>
            <a:endParaRPr lang="es-ES_tradnl"/>
          </a:p>
        </p:txBody>
      </p:sp>
      <p:sp>
        <p:nvSpPr>
          <p:cNvPr id="205913" name="Line 90"/>
          <p:cNvSpPr>
            <a:spLocks noChangeShapeType="1"/>
          </p:cNvSpPr>
          <p:nvPr/>
        </p:nvSpPr>
        <p:spPr bwMode="auto">
          <a:xfrm>
            <a:off x="1733550" y="3998913"/>
            <a:ext cx="95250" cy="0"/>
          </a:xfrm>
          <a:prstGeom prst="line">
            <a:avLst/>
          </a:prstGeom>
          <a:noFill/>
          <a:ln w="14288">
            <a:solidFill>
              <a:srgbClr val="000000"/>
            </a:solidFill>
            <a:round/>
            <a:headEnd/>
            <a:tailEnd/>
          </a:ln>
        </p:spPr>
        <p:txBody>
          <a:bodyPr/>
          <a:lstStyle/>
          <a:p>
            <a:endParaRPr lang="es-ES_tradnl"/>
          </a:p>
        </p:txBody>
      </p:sp>
      <p:sp>
        <p:nvSpPr>
          <p:cNvPr id="205914" name="Line 91"/>
          <p:cNvSpPr>
            <a:spLocks noChangeShapeType="1"/>
          </p:cNvSpPr>
          <p:nvPr/>
        </p:nvSpPr>
        <p:spPr bwMode="auto">
          <a:xfrm>
            <a:off x="1781175" y="3879850"/>
            <a:ext cx="47625" cy="0"/>
          </a:xfrm>
          <a:prstGeom prst="line">
            <a:avLst/>
          </a:prstGeom>
          <a:noFill/>
          <a:ln w="14288">
            <a:solidFill>
              <a:srgbClr val="000000"/>
            </a:solidFill>
            <a:round/>
            <a:headEnd/>
            <a:tailEnd/>
          </a:ln>
        </p:spPr>
        <p:txBody>
          <a:bodyPr/>
          <a:lstStyle/>
          <a:p>
            <a:endParaRPr lang="es-ES_tradnl"/>
          </a:p>
        </p:txBody>
      </p:sp>
      <p:sp>
        <p:nvSpPr>
          <p:cNvPr id="205915" name="Line 92"/>
          <p:cNvSpPr>
            <a:spLocks noChangeShapeType="1"/>
          </p:cNvSpPr>
          <p:nvPr/>
        </p:nvSpPr>
        <p:spPr bwMode="auto">
          <a:xfrm>
            <a:off x="1733550" y="3757613"/>
            <a:ext cx="95250" cy="0"/>
          </a:xfrm>
          <a:prstGeom prst="line">
            <a:avLst/>
          </a:prstGeom>
          <a:noFill/>
          <a:ln w="14288">
            <a:solidFill>
              <a:srgbClr val="000000"/>
            </a:solidFill>
            <a:round/>
            <a:headEnd/>
            <a:tailEnd/>
          </a:ln>
        </p:spPr>
        <p:txBody>
          <a:bodyPr/>
          <a:lstStyle/>
          <a:p>
            <a:endParaRPr lang="es-ES_tradnl"/>
          </a:p>
        </p:txBody>
      </p:sp>
      <p:sp>
        <p:nvSpPr>
          <p:cNvPr id="205916" name="Line 93"/>
          <p:cNvSpPr>
            <a:spLocks noChangeShapeType="1"/>
          </p:cNvSpPr>
          <p:nvPr/>
        </p:nvSpPr>
        <p:spPr bwMode="auto">
          <a:xfrm>
            <a:off x="1781175" y="3638550"/>
            <a:ext cx="47625" cy="0"/>
          </a:xfrm>
          <a:prstGeom prst="line">
            <a:avLst/>
          </a:prstGeom>
          <a:noFill/>
          <a:ln w="14288">
            <a:solidFill>
              <a:srgbClr val="000000"/>
            </a:solidFill>
            <a:round/>
            <a:headEnd/>
            <a:tailEnd/>
          </a:ln>
        </p:spPr>
        <p:txBody>
          <a:bodyPr/>
          <a:lstStyle/>
          <a:p>
            <a:endParaRPr lang="es-ES_tradnl"/>
          </a:p>
        </p:txBody>
      </p:sp>
      <p:sp>
        <p:nvSpPr>
          <p:cNvPr id="205917" name="Line 94"/>
          <p:cNvSpPr>
            <a:spLocks noChangeShapeType="1"/>
          </p:cNvSpPr>
          <p:nvPr/>
        </p:nvSpPr>
        <p:spPr bwMode="auto">
          <a:xfrm>
            <a:off x="1733550" y="3519488"/>
            <a:ext cx="95250" cy="0"/>
          </a:xfrm>
          <a:prstGeom prst="line">
            <a:avLst/>
          </a:prstGeom>
          <a:noFill/>
          <a:ln w="14288">
            <a:solidFill>
              <a:srgbClr val="000000"/>
            </a:solidFill>
            <a:round/>
            <a:headEnd/>
            <a:tailEnd/>
          </a:ln>
        </p:spPr>
        <p:txBody>
          <a:bodyPr/>
          <a:lstStyle/>
          <a:p>
            <a:endParaRPr lang="es-ES_tradnl"/>
          </a:p>
        </p:txBody>
      </p:sp>
      <p:sp>
        <p:nvSpPr>
          <p:cNvPr id="205918" name="Line 95"/>
          <p:cNvSpPr>
            <a:spLocks noChangeShapeType="1"/>
          </p:cNvSpPr>
          <p:nvPr/>
        </p:nvSpPr>
        <p:spPr bwMode="auto">
          <a:xfrm>
            <a:off x="1781175" y="3400425"/>
            <a:ext cx="47625" cy="0"/>
          </a:xfrm>
          <a:prstGeom prst="line">
            <a:avLst/>
          </a:prstGeom>
          <a:noFill/>
          <a:ln w="14288">
            <a:solidFill>
              <a:srgbClr val="000000"/>
            </a:solidFill>
            <a:round/>
            <a:headEnd/>
            <a:tailEnd/>
          </a:ln>
        </p:spPr>
        <p:txBody>
          <a:bodyPr/>
          <a:lstStyle/>
          <a:p>
            <a:endParaRPr lang="es-ES_tradnl"/>
          </a:p>
        </p:txBody>
      </p:sp>
      <p:sp>
        <p:nvSpPr>
          <p:cNvPr id="205919" name="Line 96"/>
          <p:cNvSpPr>
            <a:spLocks noChangeShapeType="1"/>
          </p:cNvSpPr>
          <p:nvPr/>
        </p:nvSpPr>
        <p:spPr bwMode="auto">
          <a:xfrm>
            <a:off x="1733550" y="3281363"/>
            <a:ext cx="95250" cy="0"/>
          </a:xfrm>
          <a:prstGeom prst="line">
            <a:avLst/>
          </a:prstGeom>
          <a:noFill/>
          <a:ln w="14288">
            <a:solidFill>
              <a:srgbClr val="000000"/>
            </a:solidFill>
            <a:round/>
            <a:headEnd/>
            <a:tailEnd/>
          </a:ln>
        </p:spPr>
        <p:txBody>
          <a:bodyPr/>
          <a:lstStyle/>
          <a:p>
            <a:endParaRPr lang="es-ES_tradnl"/>
          </a:p>
        </p:txBody>
      </p:sp>
      <p:sp>
        <p:nvSpPr>
          <p:cNvPr id="205920" name="Line 97"/>
          <p:cNvSpPr>
            <a:spLocks noChangeShapeType="1"/>
          </p:cNvSpPr>
          <p:nvPr/>
        </p:nvSpPr>
        <p:spPr bwMode="auto">
          <a:xfrm>
            <a:off x="1781175" y="3160713"/>
            <a:ext cx="47625" cy="0"/>
          </a:xfrm>
          <a:prstGeom prst="line">
            <a:avLst/>
          </a:prstGeom>
          <a:noFill/>
          <a:ln w="14288">
            <a:solidFill>
              <a:srgbClr val="000000"/>
            </a:solidFill>
            <a:round/>
            <a:headEnd/>
            <a:tailEnd/>
          </a:ln>
        </p:spPr>
        <p:txBody>
          <a:bodyPr/>
          <a:lstStyle/>
          <a:p>
            <a:endParaRPr lang="es-ES_tradnl"/>
          </a:p>
        </p:txBody>
      </p:sp>
      <p:sp>
        <p:nvSpPr>
          <p:cNvPr id="205921" name="Line 98"/>
          <p:cNvSpPr>
            <a:spLocks noChangeShapeType="1"/>
          </p:cNvSpPr>
          <p:nvPr/>
        </p:nvSpPr>
        <p:spPr bwMode="auto">
          <a:xfrm>
            <a:off x="1733550" y="3041650"/>
            <a:ext cx="95250" cy="0"/>
          </a:xfrm>
          <a:prstGeom prst="line">
            <a:avLst/>
          </a:prstGeom>
          <a:noFill/>
          <a:ln w="14288">
            <a:solidFill>
              <a:srgbClr val="000000"/>
            </a:solidFill>
            <a:round/>
            <a:headEnd/>
            <a:tailEnd/>
          </a:ln>
        </p:spPr>
        <p:txBody>
          <a:bodyPr/>
          <a:lstStyle/>
          <a:p>
            <a:endParaRPr lang="es-ES_tradnl"/>
          </a:p>
        </p:txBody>
      </p:sp>
      <p:sp>
        <p:nvSpPr>
          <p:cNvPr id="205922" name="Line 99"/>
          <p:cNvSpPr>
            <a:spLocks noChangeShapeType="1"/>
          </p:cNvSpPr>
          <p:nvPr/>
        </p:nvSpPr>
        <p:spPr bwMode="auto">
          <a:xfrm>
            <a:off x="1781175" y="2922588"/>
            <a:ext cx="47625" cy="0"/>
          </a:xfrm>
          <a:prstGeom prst="line">
            <a:avLst/>
          </a:prstGeom>
          <a:noFill/>
          <a:ln w="14288">
            <a:solidFill>
              <a:srgbClr val="000000"/>
            </a:solidFill>
            <a:round/>
            <a:headEnd/>
            <a:tailEnd/>
          </a:ln>
        </p:spPr>
        <p:txBody>
          <a:bodyPr/>
          <a:lstStyle/>
          <a:p>
            <a:endParaRPr lang="es-ES_tradnl"/>
          </a:p>
        </p:txBody>
      </p:sp>
      <p:sp>
        <p:nvSpPr>
          <p:cNvPr id="205923" name="Line 100"/>
          <p:cNvSpPr>
            <a:spLocks noChangeShapeType="1"/>
          </p:cNvSpPr>
          <p:nvPr/>
        </p:nvSpPr>
        <p:spPr bwMode="auto">
          <a:xfrm>
            <a:off x="1733550" y="2803525"/>
            <a:ext cx="95250" cy="0"/>
          </a:xfrm>
          <a:prstGeom prst="line">
            <a:avLst/>
          </a:prstGeom>
          <a:noFill/>
          <a:ln w="14288">
            <a:solidFill>
              <a:srgbClr val="000000"/>
            </a:solidFill>
            <a:round/>
            <a:headEnd/>
            <a:tailEnd/>
          </a:ln>
        </p:spPr>
        <p:txBody>
          <a:bodyPr/>
          <a:lstStyle/>
          <a:p>
            <a:endParaRPr lang="es-ES_tradnl"/>
          </a:p>
        </p:txBody>
      </p:sp>
      <p:sp>
        <p:nvSpPr>
          <p:cNvPr id="205924" name="Line 101"/>
          <p:cNvSpPr>
            <a:spLocks noChangeShapeType="1"/>
          </p:cNvSpPr>
          <p:nvPr/>
        </p:nvSpPr>
        <p:spPr bwMode="auto">
          <a:xfrm>
            <a:off x="1781175" y="2684463"/>
            <a:ext cx="47625" cy="0"/>
          </a:xfrm>
          <a:prstGeom prst="line">
            <a:avLst/>
          </a:prstGeom>
          <a:noFill/>
          <a:ln w="14288">
            <a:solidFill>
              <a:srgbClr val="000000"/>
            </a:solidFill>
            <a:round/>
            <a:headEnd/>
            <a:tailEnd/>
          </a:ln>
        </p:spPr>
        <p:txBody>
          <a:bodyPr/>
          <a:lstStyle/>
          <a:p>
            <a:endParaRPr lang="es-ES_tradnl"/>
          </a:p>
        </p:txBody>
      </p:sp>
      <p:sp>
        <p:nvSpPr>
          <p:cNvPr id="205925" name="Line 102"/>
          <p:cNvSpPr>
            <a:spLocks noChangeShapeType="1"/>
          </p:cNvSpPr>
          <p:nvPr/>
        </p:nvSpPr>
        <p:spPr bwMode="auto">
          <a:xfrm>
            <a:off x="1733550" y="2562225"/>
            <a:ext cx="95250" cy="0"/>
          </a:xfrm>
          <a:prstGeom prst="line">
            <a:avLst/>
          </a:prstGeom>
          <a:noFill/>
          <a:ln w="14288">
            <a:solidFill>
              <a:srgbClr val="000000"/>
            </a:solidFill>
            <a:round/>
            <a:headEnd/>
            <a:tailEnd/>
          </a:ln>
        </p:spPr>
        <p:txBody>
          <a:bodyPr/>
          <a:lstStyle/>
          <a:p>
            <a:endParaRPr lang="es-ES_tradnl"/>
          </a:p>
        </p:txBody>
      </p:sp>
      <p:sp>
        <p:nvSpPr>
          <p:cNvPr id="205926" name="Line 103"/>
          <p:cNvSpPr>
            <a:spLocks noChangeShapeType="1"/>
          </p:cNvSpPr>
          <p:nvPr/>
        </p:nvSpPr>
        <p:spPr bwMode="auto">
          <a:xfrm>
            <a:off x="1781175" y="2443163"/>
            <a:ext cx="47625" cy="0"/>
          </a:xfrm>
          <a:prstGeom prst="line">
            <a:avLst/>
          </a:prstGeom>
          <a:noFill/>
          <a:ln w="14288">
            <a:solidFill>
              <a:srgbClr val="000000"/>
            </a:solidFill>
            <a:round/>
            <a:headEnd/>
            <a:tailEnd/>
          </a:ln>
        </p:spPr>
        <p:txBody>
          <a:bodyPr/>
          <a:lstStyle/>
          <a:p>
            <a:endParaRPr lang="es-ES_tradnl"/>
          </a:p>
        </p:txBody>
      </p:sp>
      <p:sp>
        <p:nvSpPr>
          <p:cNvPr id="205927" name="Line 104"/>
          <p:cNvSpPr>
            <a:spLocks noChangeShapeType="1"/>
          </p:cNvSpPr>
          <p:nvPr/>
        </p:nvSpPr>
        <p:spPr bwMode="auto">
          <a:xfrm>
            <a:off x="1733550" y="2325688"/>
            <a:ext cx="95250" cy="0"/>
          </a:xfrm>
          <a:prstGeom prst="line">
            <a:avLst/>
          </a:prstGeom>
          <a:noFill/>
          <a:ln w="14288">
            <a:solidFill>
              <a:srgbClr val="000000"/>
            </a:solidFill>
            <a:round/>
            <a:headEnd/>
            <a:tailEnd/>
          </a:ln>
        </p:spPr>
        <p:txBody>
          <a:bodyPr/>
          <a:lstStyle/>
          <a:p>
            <a:endParaRPr lang="es-ES_tradnl"/>
          </a:p>
        </p:txBody>
      </p:sp>
      <p:sp>
        <p:nvSpPr>
          <p:cNvPr id="205928" name="Line 105"/>
          <p:cNvSpPr>
            <a:spLocks noChangeShapeType="1"/>
          </p:cNvSpPr>
          <p:nvPr/>
        </p:nvSpPr>
        <p:spPr bwMode="auto">
          <a:xfrm>
            <a:off x="1781175" y="2206625"/>
            <a:ext cx="47625" cy="0"/>
          </a:xfrm>
          <a:prstGeom prst="line">
            <a:avLst/>
          </a:prstGeom>
          <a:noFill/>
          <a:ln w="14288">
            <a:solidFill>
              <a:srgbClr val="000000"/>
            </a:solidFill>
            <a:round/>
            <a:headEnd/>
            <a:tailEnd/>
          </a:ln>
        </p:spPr>
        <p:txBody>
          <a:bodyPr/>
          <a:lstStyle/>
          <a:p>
            <a:endParaRPr lang="es-ES_tradnl"/>
          </a:p>
        </p:txBody>
      </p:sp>
      <p:sp>
        <p:nvSpPr>
          <p:cNvPr id="205929" name="Line 106"/>
          <p:cNvSpPr>
            <a:spLocks noChangeShapeType="1"/>
          </p:cNvSpPr>
          <p:nvPr/>
        </p:nvSpPr>
        <p:spPr bwMode="auto">
          <a:xfrm>
            <a:off x="1733550" y="2087563"/>
            <a:ext cx="95250" cy="0"/>
          </a:xfrm>
          <a:prstGeom prst="line">
            <a:avLst/>
          </a:prstGeom>
          <a:noFill/>
          <a:ln w="14288">
            <a:solidFill>
              <a:srgbClr val="000000"/>
            </a:solidFill>
            <a:round/>
            <a:headEnd/>
            <a:tailEnd/>
          </a:ln>
        </p:spPr>
        <p:txBody>
          <a:bodyPr/>
          <a:lstStyle/>
          <a:p>
            <a:endParaRPr lang="es-ES_tradnl"/>
          </a:p>
        </p:txBody>
      </p:sp>
      <p:sp>
        <p:nvSpPr>
          <p:cNvPr id="205930" name="Line 107"/>
          <p:cNvSpPr>
            <a:spLocks noChangeShapeType="1"/>
          </p:cNvSpPr>
          <p:nvPr/>
        </p:nvSpPr>
        <p:spPr bwMode="auto">
          <a:xfrm>
            <a:off x="1781175" y="1965325"/>
            <a:ext cx="47625" cy="0"/>
          </a:xfrm>
          <a:prstGeom prst="line">
            <a:avLst/>
          </a:prstGeom>
          <a:noFill/>
          <a:ln w="14288">
            <a:solidFill>
              <a:srgbClr val="000000"/>
            </a:solidFill>
            <a:round/>
            <a:headEnd/>
            <a:tailEnd/>
          </a:ln>
        </p:spPr>
        <p:txBody>
          <a:bodyPr/>
          <a:lstStyle/>
          <a:p>
            <a:endParaRPr lang="es-ES_tradnl"/>
          </a:p>
        </p:txBody>
      </p:sp>
      <p:sp>
        <p:nvSpPr>
          <p:cNvPr id="205931" name="Line 108"/>
          <p:cNvSpPr>
            <a:spLocks noChangeShapeType="1"/>
          </p:cNvSpPr>
          <p:nvPr/>
        </p:nvSpPr>
        <p:spPr bwMode="auto">
          <a:xfrm>
            <a:off x="1733550" y="1846263"/>
            <a:ext cx="95250" cy="0"/>
          </a:xfrm>
          <a:prstGeom prst="line">
            <a:avLst/>
          </a:prstGeom>
          <a:noFill/>
          <a:ln w="14288">
            <a:solidFill>
              <a:srgbClr val="000000"/>
            </a:solidFill>
            <a:round/>
            <a:headEnd/>
            <a:tailEnd/>
          </a:ln>
        </p:spPr>
        <p:txBody>
          <a:bodyPr/>
          <a:lstStyle/>
          <a:p>
            <a:endParaRPr lang="es-ES_tradnl"/>
          </a:p>
        </p:txBody>
      </p:sp>
      <p:sp>
        <p:nvSpPr>
          <p:cNvPr id="205932" name="Line 109"/>
          <p:cNvSpPr>
            <a:spLocks noChangeShapeType="1"/>
          </p:cNvSpPr>
          <p:nvPr/>
        </p:nvSpPr>
        <p:spPr bwMode="auto">
          <a:xfrm>
            <a:off x="1781175" y="1727200"/>
            <a:ext cx="47625" cy="0"/>
          </a:xfrm>
          <a:prstGeom prst="line">
            <a:avLst/>
          </a:prstGeom>
          <a:noFill/>
          <a:ln w="14288">
            <a:solidFill>
              <a:srgbClr val="000000"/>
            </a:solidFill>
            <a:round/>
            <a:headEnd/>
            <a:tailEnd/>
          </a:ln>
        </p:spPr>
        <p:txBody>
          <a:bodyPr/>
          <a:lstStyle/>
          <a:p>
            <a:endParaRPr lang="es-ES_tradnl"/>
          </a:p>
        </p:txBody>
      </p:sp>
      <p:sp>
        <p:nvSpPr>
          <p:cNvPr id="205933" name="Line 110"/>
          <p:cNvSpPr>
            <a:spLocks noChangeShapeType="1"/>
          </p:cNvSpPr>
          <p:nvPr/>
        </p:nvSpPr>
        <p:spPr bwMode="auto">
          <a:xfrm>
            <a:off x="1733550" y="1608138"/>
            <a:ext cx="95250" cy="0"/>
          </a:xfrm>
          <a:prstGeom prst="line">
            <a:avLst/>
          </a:prstGeom>
          <a:noFill/>
          <a:ln w="14288">
            <a:solidFill>
              <a:srgbClr val="000000"/>
            </a:solidFill>
            <a:round/>
            <a:headEnd/>
            <a:tailEnd/>
          </a:ln>
        </p:spPr>
        <p:txBody>
          <a:bodyPr/>
          <a:lstStyle/>
          <a:p>
            <a:endParaRPr lang="es-ES_tradnl"/>
          </a:p>
        </p:txBody>
      </p:sp>
      <p:sp>
        <p:nvSpPr>
          <p:cNvPr id="205934" name="Line 111"/>
          <p:cNvSpPr>
            <a:spLocks noChangeShapeType="1"/>
          </p:cNvSpPr>
          <p:nvPr/>
        </p:nvSpPr>
        <p:spPr bwMode="auto">
          <a:xfrm>
            <a:off x="1781175" y="1489075"/>
            <a:ext cx="47625" cy="0"/>
          </a:xfrm>
          <a:prstGeom prst="line">
            <a:avLst/>
          </a:prstGeom>
          <a:noFill/>
          <a:ln w="14288">
            <a:solidFill>
              <a:srgbClr val="000000"/>
            </a:solidFill>
            <a:round/>
            <a:headEnd/>
            <a:tailEnd/>
          </a:ln>
        </p:spPr>
        <p:txBody>
          <a:bodyPr/>
          <a:lstStyle/>
          <a:p>
            <a:endParaRPr lang="es-ES_tradnl"/>
          </a:p>
        </p:txBody>
      </p:sp>
      <p:sp>
        <p:nvSpPr>
          <p:cNvPr id="205935" name="Line 112"/>
          <p:cNvSpPr>
            <a:spLocks noChangeShapeType="1"/>
          </p:cNvSpPr>
          <p:nvPr/>
        </p:nvSpPr>
        <p:spPr bwMode="auto">
          <a:xfrm>
            <a:off x="1733550" y="1368425"/>
            <a:ext cx="95250" cy="0"/>
          </a:xfrm>
          <a:prstGeom prst="line">
            <a:avLst/>
          </a:prstGeom>
          <a:noFill/>
          <a:ln w="14288">
            <a:solidFill>
              <a:srgbClr val="000000"/>
            </a:solidFill>
            <a:round/>
            <a:headEnd/>
            <a:tailEnd/>
          </a:ln>
        </p:spPr>
        <p:txBody>
          <a:bodyPr/>
          <a:lstStyle/>
          <a:p>
            <a:endParaRPr lang="es-ES_tradnl"/>
          </a:p>
        </p:txBody>
      </p:sp>
      <p:sp>
        <p:nvSpPr>
          <p:cNvPr id="205936" name="Line 113"/>
          <p:cNvSpPr>
            <a:spLocks noChangeShapeType="1"/>
          </p:cNvSpPr>
          <p:nvPr/>
        </p:nvSpPr>
        <p:spPr bwMode="auto">
          <a:xfrm>
            <a:off x="1781175" y="1249363"/>
            <a:ext cx="47625" cy="0"/>
          </a:xfrm>
          <a:prstGeom prst="line">
            <a:avLst/>
          </a:prstGeom>
          <a:noFill/>
          <a:ln w="14288">
            <a:solidFill>
              <a:srgbClr val="000000"/>
            </a:solidFill>
            <a:round/>
            <a:headEnd/>
            <a:tailEnd/>
          </a:ln>
        </p:spPr>
        <p:txBody>
          <a:bodyPr/>
          <a:lstStyle/>
          <a:p>
            <a:endParaRPr lang="es-ES_tradnl"/>
          </a:p>
        </p:txBody>
      </p:sp>
      <p:sp>
        <p:nvSpPr>
          <p:cNvPr id="205937" name="Line 114"/>
          <p:cNvSpPr>
            <a:spLocks noChangeShapeType="1"/>
          </p:cNvSpPr>
          <p:nvPr/>
        </p:nvSpPr>
        <p:spPr bwMode="auto">
          <a:xfrm>
            <a:off x="1733550" y="1130300"/>
            <a:ext cx="95250" cy="0"/>
          </a:xfrm>
          <a:prstGeom prst="line">
            <a:avLst/>
          </a:prstGeom>
          <a:noFill/>
          <a:ln w="14288">
            <a:solidFill>
              <a:srgbClr val="000000"/>
            </a:solidFill>
            <a:round/>
            <a:headEnd/>
            <a:tailEnd/>
          </a:ln>
        </p:spPr>
        <p:txBody>
          <a:bodyPr/>
          <a:lstStyle/>
          <a:p>
            <a:endParaRPr lang="es-ES_tradnl"/>
          </a:p>
        </p:txBody>
      </p:sp>
      <p:sp>
        <p:nvSpPr>
          <p:cNvPr id="205938" name="Line 115"/>
          <p:cNvSpPr>
            <a:spLocks noChangeShapeType="1"/>
          </p:cNvSpPr>
          <p:nvPr/>
        </p:nvSpPr>
        <p:spPr bwMode="auto">
          <a:xfrm flipV="1">
            <a:off x="1828800" y="1130300"/>
            <a:ext cx="0" cy="4778375"/>
          </a:xfrm>
          <a:prstGeom prst="line">
            <a:avLst/>
          </a:prstGeom>
          <a:noFill/>
          <a:ln w="14288">
            <a:solidFill>
              <a:srgbClr val="000000"/>
            </a:solidFill>
            <a:round/>
            <a:headEnd/>
            <a:tailEnd/>
          </a:ln>
        </p:spPr>
        <p:txBody>
          <a:bodyPr/>
          <a:lstStyle/>
          <a:p>
            <a:endParaRPr lang="es-ES_tradnl"/>
          </a:p>
        </p:txBody>
      </p:sp>
      <p:grpSp>
        <p:nvGrpSpPr>
          <p:cNvPr id="2" name="Group 116"/>
          <p:cNvGrpSpPr>
            <a:grpSpLocks/>
          </p:cNvGrpSpPr>
          <p:nvPr/>
        </p:nvGrpSpPr>
        <p:grpSpPr bwMode="auto">
          <a:xfrm>
            <a:off x="1828800" y="5737225"/>
            <a:ext cx="5689600" cy="125413"/>
            <a:chOff x="1152" y="3614"/>
            <a:chExt cx="3584" cy="79"/>
          </a:xfrm>
        </p:grpSpPr>
        <p:sp>
          <p:nvSpPr>
            <p:cNvPr id="205950" name="Freeform 117"/>
            <p:cNvSpPr>
              <a:spLocks/>
            </p:cNvSpPr>
            <p:nvPr/>
          </p:nvSpPr>
          <p:spPr bwMode="auto">
            <a:xfrm>
              <a:off x="1152" y="3691"/>
              <a:ext cx="1215" cy="2"/>
            </a:xfrm>
            <a:custGeom>
              <a:avLst/>
              <a:gdLst>
                <a:gd name="T0" fmla="*/ 17 w 1215"/>
                <a:gd name="T1" fmla="*/ 2 h 2"/>
                <a:gd name="T2" fmla="*/ 36 w 1215"/>
                <a:gd name="T3" fmla="*/ 2 h 2"/>
                <a:gd name="T4" fmla="*/ 55 w 1215"/>
                <a:gd name="T5" fmla="*/ 2 h 2"/>
                <a:gd name="T6" fmla="*/ 75 w 1215"/>
                <a:gd name="T7" fmla="*/ 2 h 2"/>
                <a:gd name="T8" fmla="*/ 94 w 1215"/>
                <a:gd name="T9" fmla="*/ 2 h 2"/>
                <a:gd name="T10" fmla="*/ 113 w 1215"/>
                <a:gd name="T11" fmla="*/ 2 h 2"/>
                <a:gd name="T12" fmla="*/ 132 w 1215"/>
                <a:gd name="T13" fmla="*/ 2 h 2"/>
                <a:gd name="T14" fmla="*/ 151 w 1215"/>
                <a:gd name="T15" fmla="*/ 2 h 2"/>
                <a:gd name="T16" fmla="*/ 170 w 1215"/>
                <a:gd name="T17" fmla="*/ 2 h 2"/>
                <a:gd name="T18" fmla="*/ 189 w 1215"/>
                <a:gd name="T19" fmla="*/ 2 h 2"/>
                <a:gd name="T20" fmla="*/ 209 w 1215"/>
                <a:gd name="T21" fmla="*/ 2 h 2"/>
                <a:gd name="T22" fmla="*/ 228 w 1215"/>
                <a:gd name="T23" fmla="*/ 2 h 2"/>
                <a:gd name="T24" fmla="*/ 247 w 1215"/>
                <a:gd name="T25" fmla="*/ 2 h 2"/>
                <a:gd name="T26" fmla="*/ 266 w 1215"/>
                <a:gd name="T27" fmla="*/ 2 h 2"/>
                <a:gd name="T28" fmla="*/ 285 w 1215"/>
                <a:gd name="T29" fmla="*/ 2 h 2"/>
                <a:gd name="T30" fmla="*/ 304 w 1215"/>
                <a:gd name="T31" fmla="*/ 2 h 2"/>
                <a:gd name="T32" fmla="*/ 324 w 1215"/>
                <a:gd name="T33" fmla="*/ 2 h 2"/>
                <a:gd name="T34" fmla="*/ 343 w 1215"/>
                <a:gd name="T35" fmla="*/ 2 h 2"/>
                <a:gd name="T36" fmla="*/ 362 w 1215"/>
                <a:gd name="T37" fmla="*/ 2 h 2"/>
                <a:gd name="T38" fmla="*/ 381 w 1215"/>
                <a:gd name="T39" fmla="*/ 2 h 2"/>
                <a:gd name="T40" fmla="*/ 400 w 1215"/>
                <a:gd name="T41" fmla="*/ 2 h 2"/>
                <a:gd name="T42" fmla="*/ 419 w 1215"/>
                <a:gd name="T43" fmla="*/ 2 h 2"/>
                <a:gd name="T44" fmla="*/ 439 w 1215"/>
                <a:gd name="T45" fmla="*/ 2 h 2"/>
                <a:gd name="T46" fmla="*/ 458 w 1215"/>
                <a:gd name="T47" fmla="*/ 2 h 2"/>
                <a:gd name="T48" fmla="*/ 477 w 1215"/>
                <a:gd name="T49" fmla="*/ 2 h 2"/>
                <a:gd name="T50" fmla="*/ 496 w 1215"/>
                <a:gd name="T51" fmla="*/ 2 h 2"/>
                <a:gd name="T52" fmla="*/ 515 w 1215"/>
                <a:gd name="T53" fmla="*/ 2 h 2"/>
                <a:gd name="T54" fmla="*/ 534 w 1215"/>
                <a:gd name="T55" fmla="*/ 2 h 2"/>
                <a:gd name="T56" fmla="*/ 553 w 1215"/>
                <a:gd name="T57" fmla="*/ 2 h 2"/>
                <a:gd name="T58" fmla="*/ 573 w 1215"/>
                <a:gd name="T59" fmla="*/ 2 h 2"/>
                <a:gd name="T60" fmla="*/ 590 w 1215"/>
                <a:gd name="T61" fmla="*/ 0 h 2"/>
                <a:gd name="T62" fmla="*/ 609 w 1215"/>
                <a:gd name="T63" fmla="*/ 0 h 2"/>
                <a:gd name="T64" fmla="*/ 628 w 1215"/>
                <a:gd name="T65" fmla="*/ 0 h 2"/>
                <a:gd name="T66" fmla="*/ 648 w 1215"/>
                <a:gd name="T67" fmla="*/ 0 h 2"/>
                <a:gd name="T68" fmla="*/ 667 w 1215"/>
                <a:gd name="T69" fmla="*/ 0 h 2"/>
                <a:gd name="T70" fmla="*/ 686 w 1215"/>
                <a:gd name="T71" fmla="*/ 0 h 2"/>
                <a:gd name="T72" fmla="*/ 705 w 1215"/>
                <a:gd name="T73" fmla="*/ 0 h 2"/>
                <a:gd name="T74" fmla="*/ 724 w 1215"/>
                <a:gd name="T75" fmla="*/ 0 h 2"/>
                <a:gd name="T76" fmla="*/ 743 w 1215"/>
                <a:gd name="T77" fmla="*/ 0 h 2"/>
                <a:gd name="T78" fmla="*/ 763 w 1215"/>
                <a:gd name="T79" fmla="*/ 0 h 2"/>
                <a:gd name="T80" fmla="*/ 782 w 1215"/>
                <a:gd name="T81" fmla="*/ 0 h 2"/>
                <a:gd name="T82" fmla="*/ 801 w 1215"/>
                <a:gd name="T83" fmla="*/ 0 h 2"/>
                <a:gd name="T84" fmla="*/ 820 w 1215"/>
                <a:gd name="T85" fmla="*/ 0 h 2"/>
                <a:gd name="T86" fmla="*/ 839 w 1215"/>
                <a:gd name="T87" fmla="*/ 0 h 2"/>
                <a:gd name="T88" fmla="*/ 858 w 1215"/>
                <a:gd name="T89" fmla="*/ 0 h 2"/>
                <a:gd name="T90" fmla="*/ 877 w 1215"/>
                <a:gd name="T91" fmla="*/ 0 h 2"/>
                <a:gd name="T92" fmla="*/ 897 w 1215"/>
                <a:gd name="T93" fmla="*/ 0 h 2"/>
                <a:gd name="T94" fmla="*/ 916 w 1215"/>
                <a:gd name="T95" fmla="*/ 0 h 2"/>
                <a:gd name="T96" fmla="*/ 935 w 1215"/>
                <a:gd name="T97" fmla="*/ 0 h 2"/>
                <a:gd name="T98" fmla="*/ 954 w 1215"/>
                <a:gd name="T99" fmla="*/ 0 h 2"/>
                <a:gd name="T100" fmla="*/ 973 w 1215"/>
                <a:gd name="T101" fmla="*/ 0 h 2"/>
                <a:gd name="T102" fmla="*/ 992 w 1215"/>
                <a:gd name="T103" fmla="*/ 0 h 2"/>
                <a:gd name="T104" fmla="*/ 1012 w 1215"/>
                <a:gd name="T105" fmla="*/ 0 h 2"/>
                <a:gd name="T106" fmla="*/ 1031 w 1215"/>
                <a:gd name="T107" fmla="*/ 0 h 2"/>
                <a:gd name="T108" fmla="*/ 1050 w 1215"/>
                <a:gd name="T109" fmla="*/ 0 h 2"/>
                <a:gd name="T110" fmla="*/ 1069 w 1215"/>
                <a:gd name="T111" fmla="*/ 0 h 2"/>
                <a:gd name="T112" fmla="*/ 1088 w 1215"/>
                <a:gd name="T113" fmla="*/ 0 h 2"/>
                <a:gd name="T114" fmla="*/ 1107 w 1215"/>
                <a:gd name="T115" fmla="*/ 0 h 2"/>
                <a:gd name="T116" fmla="*/ 1127 w 1215"/>
                <a:gd name="T117" fmla="*/ 0 h 2"/>
                <a:gd name="T118" fmla="*/ 1146 w 1215"/>
                <a:gd name="T119" fmla="*/ 0 h 2"/>
                <a:gd name="T120" fmla="*/ 1165 w 1215"/>
                <a:gd name="T121" fmla="*/ 0 h 2"/>
                <a:gd name="T122" fmla="*/ 1184 w 1215"/>
                <a:gd name="T123" fmla="*/ 0 h 2"/>
                <a:gd name="T124" fmla="*/ 1203 w 1215"/>
                <a:gd name="T125" fmla="*/ 0 h 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5"/>
                <a:gd name="T190" fmla="*/ 0 h 2"/>
                <a:gd name="T191" fmla="*/ 1215 w 1215"/>
                <a:gd name="T192" fmla="*/ 2 h 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5" h="2">
                  <a:moveTo>
                    <a:pt x="0" y="2"/>
                  </a:moveTo>
                  <a:lnTo>
                    <a:pt x="1" y="2"/>
                  </a:lnTo>
                  <a:lnTo>
                    <a:pt x="3" y="2"/>
                  </a:lnTo>
                  <a:lnTo>
                    <a:pt x="5" y="2"/>
                  </a:lnTo>
                  <a:lnTo>
                    <a:pt x="7" y="2"/>
                  </a:lnTo>
                  <a:lnTo>
                    <a:pt x="8" y="2"/>
                  </a:lnTo>
                  <a:lnTo>
                    <a:pt x="10" y="2"/>
                  </a:lnTo>
                  <a:lnTo>
                    <a:pt x="12" y="2"/>
                  </a:lnTo>
                  <a:lnTo>
                    <a:pt x="14" y="2"/>
                  </a:lnTo>
                  <a:lnTo>
                    <a:pt x="15" y="2"/>
                  </a:lnTo>
                  <a:lnTo>
                    <a:pt x="17" y="2"/>
                  </a:lnTo>
                  <a:lnTo>
                    <a:pt x="19" y="2"/>
                  </a:lnTo>
                  <a:lnTo>
                    <a:pt x="21" y="2"/>
                  </a:lnTo>
                  <a:lnTo>
                    <a:pt x="22" y="2"/>
                  </a:lnTo>
                  <a:lnTo>
                    <a:pt x="24" y="2"/>
                  </a:lnTo>
                  <a:lnTo>
                    <a:pt x="26" y="2"/>
                  </a:lnTo>
                  <a:lnTo>
                    <a:pt x="27" y="2"/>
                  </a:lnTo>
                  <a:lnTo>
                    <a:pt x="29" y="2"/>
                  </a:lnTo>
                  <a:lnTo>
                    <a:pt x="31" y="2"/>
                  </a:lnTo>
                  <a:lnTo>
                    <a:pt x="33" y="2"/>
                  </a:lnTo>
                  <a:lnTo>
                    <a:pt x="34" y="2"/>
                  </a:lnTo>
                  <a:lnTo>
                    <a:pt x="36" y="2"/>
                  </a:lnTo>
                  <a:lnTo>
                    <a:pt x="38" y="2"/>
                  </a:lnTo>
                  <a:lnTo>
                    <a:pt x="40" y="2"/>
                  </a:lnTo>
                  <a:lnTo>
                    <a:pt x="41" y="2"/>
                  </a:lnTo>
                  <a:lnTo>
                    <a:pt x="43" y="2"/>
                  </a:lnTo>
                  <a:lnTo>
                    <a:pt x="45" y="2"/>
                  </a:lnTo>
                  <a:lnTo>
                    <a:pt x="47" y="2"/>
                  </a:lnTo>
                  <a:lnTo>
                    <a:pt x="48" y="2"/>
                  </a:lnTo>
                  <a:lnTo>
                    <a:pt x="50" y="2"/>
                  </a:lnTo>
                  <a:lnTo>
                    <a:pt x="52" y="2"/>
                  </a:lnTo>
                  <a:lnTo>
                    <a:pt x="54" y="2"/>
                  </a:lnTo>
                  <a:lnTo>
                    <a:pt x="55" y="2"/>
                  </a:lnTo>
                  <a:lnTo>
                    <a:pt x="57" y="2"/>
                  </a:lnTo>
                  <a:lnTo>
                    <a:pt x="59" y="2"/>
                  </a:lnTo>
                  <a:lnTo>
                    <a:pt x="61" y="2"/>
                  </a:lnTo>
                  <a:lnTo>
                    <a:pt x="62" y="2"/>
                  </a:lnTo>
                  <a:lnTo>
                    <a:pt x="64" y="2"/>
                  </a:lnTo>
                  <a:lnTo>
                    <a:pt x="66" y="2"/>
                  </a:lnTo>
                  <a:lnTo>
                    <a:pt x="68" y="2"/>
                  </a:lnTo>
                  <a:lnTo>
                    <a:pt x="69" y="2"/>
                  </a:lnTo>
                  <a:lnTo>
                    <a:pt x="71" y="2"/>
                  </a:lnTo>
                  <a:lnTo>
                    <a:pt x="73" y="2"/>
                  </a:lnTo>
                  <a:lnTo>
                    <a:pt x="75" y="2"/>
                  </a:lnTo>
                  <a:lnTo>
                    <a:pt x="76" y="2"/>
                  </a:lnTo>
                  <a:lnTo>
                    <a:pt x="78" y="2"/>
                  </a:lnTo>
                  <a:lnTo>
                    <a:pt x="80" y="2"/>
                  </a:lnTo>
                  <a:lnTo>
                    <a:pt x="81" y="2"/>
                  </a:lnTo>
                  <a:lnTo>
                    <a:pt x="83" y="2"/>
                  </a:lnTo>
                  <a:lnTo>
                    <a:pt x="85" y="2"/>
                  </a:lnTo>
                  <a:lnTo>
                    <a:pt x="87" y="2"/>
                  </a:lnTo>
                  <a:lnTo>
                    <a:pt x="88" y="2"/>
                  </a:lnTo>
                  <a:lnTo>
                    <a:pt x="90" y="2"/>
                  </a:lnTo>
                  <a:lnTo>
                    <a:pt x="92" y="2"/>
                  </a:lnTo>
                  <a:lnTo>
                    <a:pt x="94" y="2"/>
                  </a:lnTo>
                  <a:lnTo>
                    <a:pt x="95" y="2"/>
                  </a:lnTo>
                  <a:lnTo>
                    <a:pt x="97" y="2"/>
                  </a:lnTo>
                  <a:lnTo>
                    <a:pt x="99" y="2"/>
                  </a:lnTo>
                  <a:lnTo>
                    <a:pt x="101" y="2"/>
                  </a:lnTo>
                  <a:lnTo>
                    <a:pt x="102" y="2"/>
                  </a:lnTo>
                  <a:lnTo>
                    <a:pt x="104" y="2"/>
                  </a:lnTo>
                  <a:lnTo>
                    <a:pt x="106" y="2"/>
                  </a:lnTo>
                  <a:lnTo>
                    <a:pt x="108" y="2"/>
                  </a:lnTo>
                  <a:lnTo>
                    <a:pt x="109" y="2"/>
                  </a:lnTo>
                  <a:lnTo>
                    <a:pt x="111" y="2"/>
                  </a:lnTo>
                  <a:lnTo>
                    <a:pt x="113" y="2"/>
                  </a:lnTo>
                  <a:lnTo>
                    <a:pt x="115" y="2"/>
                  </a:lnTo>
                  <a:lnTo>
                    <a:pt x="116" y="2"/>
                  </a:lnTo>
                  <a:lnTo>
                    <a:pt x="118" y="2"/>
                  </a:lnTo>
                  <a:lnTo>
                    <a:pt x="120" y="2"/>
                  </a:lnTo>
                  <a:lnTo>
                    <a:pt x="122" y="2"/>
                  </a:lnTo>
                  <a:lnTo>
                    <a:pt x="123" y="2"/>
                  </a:lnTo>
                  <a:lnTo>
                    <a:pt x="125" y="2"/>
                  </a:lnTo>
                  <a:lnTo>
                    <a:pt x="127" y="2"/>
                  </a:lnTo>
                  <a:lnTo>
                    <a:pt x="129" y="2"/>
                  </a:lnTo>
                  <a:lnTo>
                    <a:pt x="130" y="2"/>
                  </a:lnTo>
                  <a:lnTo>
                    <a:pt x="132" y="2"/>
                  </a:lnTo>
                  <a:lnTo>
                    <a:pt x="134" y="2"/>
                  </a:lnTo>
                  <a:lnTo>
                    <a:pt x="135" y="2"/>
                  </a:lnTo>
                  <a:lnTo>
                    <a:pt x="137" y="2"/>
                  </a:lnTo>
                  <a:lnTo>
                    <a:pt x="139" y="2"/>
                  </a:lnTo>
                  <a:lnTo>
                    <a:pt x="141" y="2"/>
                  </a:lnTo>
                  <a:lnTo>
                    <a:pt x="142" y="2"/>
                  </a:lnTo>
                  <a:lnTo>
                    <a:pt x="144" y="2"/>
                  </a:lnTo>
                  <a:lnTo>
                    <a:pt x="146" y="2"/>
                  </a:lnTo>
                  <a:lnTo>
                    <a:pt x="148" y="2"/>
                  </a:lnTo>
                  <a:lnTo>
                    <a:pt x="149" y="2"/>
                  </a:lnTo>
                  <a:lnTo>
                    <a:pt x="151" y="2"/>
                  </a:lnTo>
                  <a:lnTo>
                    <a:pt x="153" y="2"/>
                  </a:lnTo>
                  <a:lnTo>
                    <a:pt x="155" y="2"/>
                  </a:lnTo>
                  <a:lnTo>
                    <a:pt x="156" y="2"/>
                  </a:lnTo>
                  <a:lnTo>
                    <a:pt x="158" y="2"/>
                  </a:lnTo>
                  <a:lnTo>
                    <a:pt x="160" y="2"/>
                  </a:lnTo>
                  <a:lnTo>
                    <a:pt x="162" y="2"/>
                  </a:lnTo>
                  <a:lnTo>
                    <a:pt x="163" y="2"/>
                  </a:lnTo>
                  <a:lnTo>
                    <a:pt x="165" y="2"/>
                  </a:lnTo>
                  <a:lnTo>
                    <a:pt x="167" y="2"/>
                  </a:lnTo>
                  <a:lnTo>
                    <a:pt x="169" y="2"/>
                  </a:lnTo>
                  <a:lnTo>
                    <a:pt x="170" y="2"/>
                  </a:lnTo>
                  <a:lnTo>
                    <a:pt x="172" y="2"/>
                  </a:lnTo>
                  <a:lnTo>
                    <a:pt x="174" y="2"/>
                  </a:lnTo>
                  <a:lnTo>
                    <a:pt x="176" y="2"/>
                  </a:lnTo>
                  <a:lnTo>
                    <a:pt x="177" y="2"/>
                  </a:lnTo>
                  <a:lnTo>
                    <a:pt x="179" y="2"/>
                  </a:lnTo>
                  <a:lnTo>
                    <a:pt x="181" y="2"/>
                  </a:lnTo>
                  <a:lnTo>
                    <a:pt x="183" y="2"/>
                  </a:lnTo>
                  <a:lnTo>
                    <a:pt x="184" y="2"/>
                  </a:lnTo>
                  <a:lnTo>
                    <a:pt x="186" y="2"/>
                  </a:lnTo>
                  <a:lnTo>
                    <a:pt x="188" y="2"/>
                  </a:lnTo>
                  <a:lnTo>
                    <a:pt x="189" y="2"/>
                  </a:lnTo>
                  <a:lnTo>
                    <a:pt x="191" y="2"/>
                  </a:lnTo>
                  <a:lnTo>
                    <a:pt x="193" y="2"/>
                  </a:lnTo>
                  <a:lnTo>
                    <a:pt x="195" y="2"/>
                  </a:lnTo>
                  <a:lnTo>
                    <a:pt x="196" y="2"/>
                  </a:lnTo>
                  <a:lnTo>
                    <a:pt x="198" y="2"/>
                  </a:lnTo>
                  <a:lnTo>
                    <a:pt x="200" y="2"/>
                  </a:lnTo>
                  <a:lnTo>
                    <a:pt x="202" y="2"/>
                  </a:lnTo>
                  <a:lnTo>
                    <a:pt x="203" y="2"/>
                  </a:lnTo>
                  <a:lnTo>
                    <a:pt x="205" y="2"/>
                  </a:lnTo>
                  <a:lnTo>
                    <a:pt x="207" y="2"/>
                  </a:lnTo>
                  <a:lnTo>
                    <a:pt x="209" y="2"/>
                  </a:lnTo>
                  <a:lnTo>
                    <a:pt x="210" y="2"/>
                  </a:lnTo>
                  <a:lnTo>
                    <a:pt x="212" y="2"/>
                  </a:lnTo>
                  <a:lnTo>
                    <a:pt x="214" y="2"/>
                  </a:lnTo>
                  <a:lnTo>
                    <a:pt x="216" y="2"/>
                  </a:lnTo>
                  <a:lnTo>
                    <a:pt x="217" y="2"/>
                  </a:lnTo>
                  <a:lnTo>
                    <a:pt x="219" y="2"/>
                  </a:lnTo>
                  <a:lnTo>
                    <a:pt x="221" y="2"/>
                  </a:lnTo>
                  <a:lnTo>
                    <a:pt x="223" y="2"/>
                  </a:lnTo>
                  <a:lnTo>
                    <a:pt x="224" y="2"/>
                  </a:lnTo>
                  <a:lnTo>
                    <a:pt x="226" y="2"/>
                  </a:lnTo>
                  <a:lnTo>
                    <a:pt x="228" y="2"/>
                  </a:lnTo>
                  <a:lnTo>
                    <a:pt x="230" y="2"/>
                  </a:lnTo>
                  <a:lnTo>
                    <a:pt x="231" y="2"/>
                  </a:lnTo>
                  <a:lnTo>
                    <a:pt x="233" y="2"/>
                  </a:lnTo>
                  <a:lnTo>
                    <a:pt x="235" y="2"/>
                  </a:lnTo>
                  <a:lnTo>
                    <a:pt x="236" y="2"/>
                  </a:lnTo>
                  <a:lnTo>
                    <a:pt x="238" y="2"/>
                  </a:lnTo>
                  <a:lnTo>
                    <a:pt x="240" y="2"/>
                  </a:lnTo>
                  <a:lnTo>
                    <a:pt x="242" y="2"/>
                  </a:lnTo>
                  <a:lnTo>
                    <a:pt x="243" y="2"/>
                  </a:lnTo>
                  <a:lnTo>
                    <a:pt x="245" y="2"/>
                  </a:lnTo>
                  <a:lnTo>
                    <a:pt x="247" y="2"/>
                  </a:lnTo>
                  <a:lnTo>
                    <a:pt x="249" y="2"/>
                  </a:lnTo>
                  <a:lnTo>
                    <a:pt x="250" y="2"/>
                  </a:lnTo>
                  <a:lnTo>
                    <a:pt x="252" y="2"/>
                  </a:lnTo>
                  <a:lnTo>
                    <a:pt x="254" y="2"/>
                  </a:lnTo>
                  <a:lnTo>
                    <a:pt x="256" y="2"/>
                  </a:lnTo>
                  <a:lnTo>
                    <a:pt x="257" y="2"/>
                  </a:lnTo>
                  <a:lnTo>
                    <a:pt x="259" y="2"/>
                  </a:lnTo>
                  <a:lnTo>
                    <a:pt x="261" y="2"/>
                  </a:lnTo>
                  <a:lnTo>
                    <a:pt x="263" y="2"/>
                  </a:lnTo>
                  <a:lnTo>
                    <a:pt x="264" y="2"/>
                  </a:lnTo>
                  <a:lnTo>
                    <a:pt x="266" y="2"/>
                  </a:lnTo>
                  <a:lnTo>
                    <a:pt x="268" y="2"/>
                  </a:lnTo>
                  <a:lnTo>
                    <a:pt x="270" y="2"/>
                  </a:lnTo>
                  <a:lnTo>
                    <a:pt x="271" y="2"/>
                  </a:lnTo>
                  <a:lnTo>
                    <a:pt x="273" y="2"/>
                  </a:lnTo>
                  <a:lnTo>
                    <a:pt x="275" y="2"/>
                  </a:lnTo>
                  <a:lnTo>
                    <a:pt x="277" y="2"/>
                  </a:lnTo>
                  <a:lnTo>
                    <a:pt x="278" y="2"/>
                  </a:lnTo>
                  <a:lnTo>
                    <a:pt x="280" y="2"/>
                  </a:lnTo>
                  <a:lnTo>
                    <a:pt x="282" y="2"/>
                  </a:lnTo>
                  <a:lnTo>
                    <a:pt x="284" y="2"/>
                  </a:lnTo>
                  <a:lnTo>
                    <a:pt x="285" y="2"/>
                  </a:lnTo>
                  <a:lnTo>
                    <a:pt x="287" y="2"/>
                  </a:lnTo>
                  <a:lnTo>
                    <a:pt x="289" y="2"/>
                  </a:lnTo>
                  <a:lnTo>
                    <a:pt x="290" y="2"/>
                  </a:lnTo>
                  <a:lnTo>
                    <a:pt x="292" y="2"/>
                  </a:lnTo>
                  <a:lnTo>
                    <a:pt x="294" y="2"/>
                  </a:lnTo>
                  <a:lnTo>
                    <a:pt x="296" y="2"/>
                  </a:lnTo>
                  <a:lnTo>
                    <a:pt x="297" y="2"/>
                  </a:lnTo>
                  <a:lnTo>
                    <a:pt x="299" y="2"/>
                  </a:lnTo>
                  <a:lnTo>
                    <a:pt x="301" y="2"/>
                  </a:lnTo>
                  <a:lnTo>
                    <a:pt x="303" y="2"/>
                  </a:lnTo>
                  <a:lnTo>
                    <a:pt x="304" y="2"/>
                  </a:lnTo>
                  <a:lnTo>
                    <a:pt x="306" y="2"/>
                  </a:lnTo>
                  <a:lnTo>
                    <a:pt x="308" y="2"/>
                  </a:lnTo>
                  <a:lnTo>
                    <a:pt x="310" y="2"/>
                  </a:lnTo>
                  <a:lnTo>
                    <a:pt x="311" y="2"/>
                  </a:lnTo>
                  <a:lnTo>
                    <a:pt x="313" y="2"/>
                  </a:lnTo>
                  <a:lnTo>
                    <a:pt x="315" y="2"/>
                  </a:lnTo>
                  <a:lnTo>
                    <a:pt x="317" y="2"/>
                  </a:lnTo>
                  <a:lnTo>
                    <a:pt x="318" y="2"/>
                  </a:lnTo>
                  <a:lnTo>
                    <a:pt x="320" y="2"/>
                  </a:lnTo>
                  <a:lnTo>
                    <a:pt x="322" y="2"/>
                  </a:lnTo>
                  <a:lnTo>
                    <a:pt x="324" y="2"/>
                  </a:lnTo>
                  <a:lnTo>
                    <a:pt x="325" y="2"/>
                  </a:lnTo>
                  <a:lnTo>
                    <a:pt x="327" y="2"/>
                  </a:lnTo>
                  <a:lnTo>
                    <a:pt x="329" y="2"/>
                  </a:lnTo>
                  <a:lnTo>
                    <a:pt x="331" y="2"/>
                  </a:lnTo>
                  <a:lnTo>
                    <a:pt x="332" y="2"/>
                  </a:lnTo>
                  <a:lnTo>
                    <a:pt x="334" y="2"/>
                  </a:lnTo>
                  <a:lnTo>
                    <a:pt x="336" y="2"/>
                  </a:lnTo>
                  <a:lnTo>
                    <a:pt x="338" y="2"/>
                  </a:lnTo>
                  <a:lnTo>
                    <a:pt x="339" y="2"/>
                  </a:lnTo>
                  <a:lnTo>
                    <a:pt x="341" y="2"/>
                  </a:lnTo>
                  <a:lnTo>
                    <a:pt x="343" y="2"/>
                  </a:lnTo>
                  <a:lnTo>
                    <a:pt x="344" y="2"/>
                  </a:lnTo>
                  <a:lnTo>
                    <a:pt x="346" y="2"/>
                  </a:lnTo>
                  <a:lnTo>
                    <a:pt x="348" y="2"/>
                  </a:lnTo>
                  <a:lnTo>
                    <a:pt x="350" y="2"/>
                  </a:lnTo>
                  <a:lnTo>
                    <a:pt x="351" y="2"/>
                  </a:lnTo>
                  <a:lnTo>
                    <a:pt x="353" y="2"/>
                  </a:lnTo>
                  <a:lnTo>
                    <a:pt x="355" y="2"/>
                  </a:lnTo>
                  <a:lnTo>
                    <a:pt x="357" y="2"/>
                  </a:lnTo>
                  <a:lnTo>
                    <a:pt x="358" y="2"/>
                  </a:lnTo>
                  <a:lnTo>
                    <a:pt x="360" y="2"/>
                  </a:lnTo>
                  <a:lnTo>
                    <a:pt x="362" y="2"/>
                  </a:lnTo>
                  <a:lnTo>
                    <a:pt x="364" y="2"/>
                  </a:lnTo>
                  <a:lnTo>
                    <a:pt x="365" y="2"/>
                  </a:lnTo>
                  <a:lnTo>
                    <a:pt x="367" y="2"/>
                  </a:lnTo>
                  <a:lnTo>
                    <a:pt x="369" y="2"/>
                  </a:lnTo>
                  <a:lnTo>
                    <a:pt x="371" y="2"/>
                  </a:lnTo>
                  <a:lnTo>
                    <a:pt x="372" y="2"/>
                  </a:lnTo>
                  <a:lnTo>
                    <a:pt x="374" y="2"/>
                  </a:lnTo>
                  <a:lnTo>
                    <a:pt x="376" y="2"/>
                  </a:lnTo>
                  <a:lnTo>
                    <a:pt x="378" y="2"/>
                  </a:lnTo>
                  <a:lnTo>
                    <a:pt x="379" y="2"/>
                  </a:lnTo>
                  <a:lnTo>
                    <a:pt x="381" y="2"/>
                  </a:lnTo>
                  <a:lnTo>
                    <a:pt x="383" y="2"/>
                  </a:lnTo>
                  <a:lnTo>
                    <a:pt x="385" y="2"/>
                  </a:lnTo>
                  <a:lnTo>
                    <a:pt x="386" y="2"/>
                  </a:lnTo>
                  <a:lnTo>
                    <a:pt x="388" y="2"/>
                  </a:lnTo>
                  <a:lnTo>
                    <a:pt x="390" y="2"/>
                  </a:lnTo>
                  <a:lnTo>
                    <a:pt x="392" y="2"/>
                  </a:lnTo>
                  <a:lnTo>
                    <a:pt x="393" y="2"/>
                  </a:lnTo>
                  <a:lnTo>
                    <a:pt x="395" y="2"/>
                  </a:lnTo>
                  <a:lnTo>
                    <a:pt x="397" y="2"/>
                  </a:lnTo>
                  <a:lnTo>
                    <a:pt x="398" y="2"/>
                  </a:lnTo>
                  <a:lnTo>
                    <a:pt x="400" y="2"/>
                  </a:lnTo>
                  <a:lnTo>
                    <a:pt x="402" y="2"/>
                  </a:lnTo>
                  <a:lnTo>
                    <a:pt x="404" y="2"/>
                  </a:lnTo>
                  <a:lnTo>
                    <a:pt x="405" y="2"/>
                  </a:lnTo>
                  <a:lnTo>
                    <a:pt x="407" y="2"/>
                  </a:lnTo>
                  <a:lnTo>
                    <a:pt x="409" y="2"/>
                  </a:lnTo>
                  <a:lnTo>
                    <a:pt x="411" y="2"/>
                  </a:lnTo>
                  <a:lnTo>
                    <a:pt x="412" y="2"/>
                  </a:lnTo>
                  <a:lnTo>
                    <a:pt x="414" y="2"/>
                  </a:lnTo>
                  <a:lnTo>
                    <a:pt x="416" y="2"/>
                  </a:lnTo>
                  <a:lnTo>
                    <a:pt x="418" y="2"/>
                  </a:lnTo>
                  <a:lnTo>
                    <a:pt x="419" y="2"/>
                  </a:lnTo>
                  <a:lnTo>
                    <a:pt x="421" y="2"/>
                  </a:lnTo>
                  <a:lnTo>
                    <a:pt x="423" y="2"/>
                  </a:lnTo>
                  <a:lnTo>
                    <a:pt x="425" y="2"/>
                  </a:lnTo>
                  <a:lnTo>
                    <a:pt x="426" y="2"/>
                  </a:lnTo>
                  <a:lnTo>
                    <a:pt x="428" y="2"/>
                  </a:lnTo>
                  <a:lnTo>
                    <a:pt x="430" y="2"/>
                  </a:lnTo>
                  <a:lnTo>
                    <a:pt x="432" y="2"/>
                  </a:lnTo>
                  <a:lnTo>
                    <a:pt x="433" y="2"/>
                  </a:lnTo>
                  <a:lnTo>
                    <a:pt x="435" y="2"/>
                  </a:lnTo>
                  <a:lnTo>
                    <a:pt x="437" y="2"/>
                  </a:lnTo>
                  <a:lnTo>
                    <a:pt x="439" y="2"/>
                  </a:lnTo>
                  <a:lnTo>
                    <a:pt x="440" y="2"/>
                  </a:lnTo>
                  <a:lnTo>
                    <a:pt x="442" y="2"/>
                  </a:lnTo>
                  <a:lnTo>
                    <a:pt x="444" y="2"/>
                  </a:lnTo>
                  <a:lnTo>
                    <a:pt x="446" y="2"/>
                  </a:lnTo>
                  <a:lnTo>
                    <a:pt x="447" y="2"/>
                  </a:lnTo>
                  <a:lnTo>
                    <a:pt x="449" y="2"/>
                  </a:lnTo>
                  <a:lnTo>
                    <a:pt x="451" y="2"/>
                  </a:lnTo>
                  <a:lnTo>
                    <a:pt x="452" y="2"/>
                  </a:lnTo>
                  <a:lnTo>
                    <a:pt x="454" y="2"/>
                  </a:lnTo>
                  <a:lnTo>
                    <a:pt x="456" y="2"/>
                  </a:lnTo>
                  <a:lnTo>
                    <a:pt x="458" y="2"/>
                  </a:lnTo>
                  <a:lnTo>
                    <a:pt x="459" y="2"/>
                  </a:lnTo>
                  <a:lnTo>
                    <a:pt x="461" y="2"/>
                  </a:lnTo>
                  <a:lnTo>
                    <a:pt x="463" y="2"/>
                  </a:lnTo>
                  <a:lnTo>
                    <a:pt x="465" y="2"/>
                  </a:lnTo>
                  <a:lnTo>
                    <a:pt x="466" y="2"/>
                  </a:lnTo>
                  <a:lnTo>
                    <a:pt x="468" y="2"/>
                  </a:lnTo>
                  <a:lnTo>
                    <a:pt x="470" y="2"/>
                  </a:lnTo>
                  <a:lnTo>
                    <a:pt x="472" y="2"/>
                  </a:lnTo>
                  <a:lnTo>
                    <a:pt x="473" y="2"/>
                  </a:lnTo>
                  <a:lnTo>
                    <a:pt x="475" y="2"/>
                  </a:lnTo>
                  <a:lnTo>
                    <a:pt x="477" y="2"/>
                  </a:lnTo>
                  <a:lnTo>
                    <a:pt x="479" y="2"/>
                  </a:lnTo>
                  <a:lnTo>
                    <a:pt x="480" y="2"/>
                  </a:lnTo>
                  <a:lnTo>
                    <a:pt x="482" y="2"/>
                  </a:lnTo>
                  <a:lnTo>
                    <a:pt x="484" y="2"/>
                  </a:lnTo>
                  <a:lnTo>
                    <a:pt x="486" y="2"/>
                  </a:lnTo>
                  <a:lnTo>
                    <a:pt x="487" y="2"/>
                  </a:lnTo>
                  <a:lnTo>
                    <a:pt x="489" y="2"/>
                  </a:lnTo>
                  <a:lnTo>
                    <a:pt x="491" y="2"/>
                  </a:lnTo>
                  <a:lnTo>
                    <a:pt x="493" y="2"/>
                  </a:lnTo>
                  <a:lnTo>
                    <a:pt x="494" y="2"/>
                  </a:lnTo>
                  <a:lnTo>
                    <a:pt x="496" y="2"/>
                  </a:lnTo>
                  <a:lnTo>
                    <a:pt x="498" y="2"/>
                  </a:lnTo>
                  <a:lnTo>
                    <a:pt x="500" y="2"/>
                  </a:lnTo>
                  <a:lnTo>
                    <a:pt x="501" y="2"/>
                  </a:lnTo>
                  <a:lnTo>
                    <a:pt x="503" y="2"/>
                  </a:lnTo>
                  <a:lnTo>
                    <a:pt x="505" y="2"/>
                  </a:lnTo>
                  <a:lnTo>
                    <a:pt x="506" y="2"/>
                  </a:lnTo>
                  <a:lnTo>
                    <a:pt x="508" y="2"/>
                  </a:lnTo>
                  <a:lnTo>
                    <a:pt x="510" y="2"/>
                  </a:lnTo>
                  <a:lnTo>
                    <a:pt x="512" y="2"/>
                  </a:lnTo>
                  <a:lnTo>
                    <a:pt x="513" y="2"/>
                  </a:lnTo>
                  <a:lnTo>
                    <a:pt x="515" y="2"/>
                  </a:lnTo>
                  <a:lnTo>
                    <a:pt x="517" y="2"/>
                  </a:lnTo>
                  <a:lnTo>
                    <a:pt x="519" y="2"/>
                  </a:lnTo>
                  <a:lnTo>
                    <a:pt x="520" y="2"/>
                  </a:lnTo>
                  <a:lnTo>
                    <a:pt x="522" y="2"/>
                  </a:lnTo>
                  <a:lnTo>
                    <a:pt x="524" y="2"/>
                  </a:lnTo>
                  <a:lnTo>
                    <a:pt x="526" y="2"/>
                  </a:lnTo>
                  <a:lnTo>
                    <a:pt x="527" y="2"/>
                  </a:lnTo>
                  <a:lnTo>
                    <a:pt x="529" y="2"/>
                  </a:lnTo>
                  <a:lnTo>
                    <a:pt x="531" y="2"/>
                  </a:lnTo>
                  <a:lnTo>
                    <a:pt x="533" y="2"/>
                  </a:lnTo>
                  <a:lnTo>
                    <a:pt x="534" y="2"/>
                  </a:lnTo>
                  <a:lnTo>
                    <a:pt x="536" y="2"/>
                  </a:lnTo>
                  <a:lnTo>
                    <a:pt x="538" y="2"/>
                  </a:lnTo>
                  <a:lnTo>
                    <a:pt x="540" y="2"/>
                  </a:lnTo>
                  <a:lnTo>
                    <a:pt x="541" y="2"/>
                  </a:lnTo>
                  <a:lnTo>
                    <a:pt x="543" y="2"/>
                  </a:lnTo>
                  <a:lnTo>
                    <a:pt x="545" y="2"/>
                  </a:lnTo>
                  <a:lnTo>
                    <a:pt x="547" y="2"/>
                  </a:lnTo>
                  <a:lnTo>
                    <a:pt x="548" y="2"/>
                  </a:lnTo>
                  <a:lnTo>
                    <a:pt x="550" y="2"/>
                  </a:lnTo>
                  <a:lnTo>
                    <a:pt x="552" y="2"/>
                  </a:lnTo>
                  <a:lnTo>
                    <a:pt x="553" y="2"/>
                  </a:lnTo>
                  <a:lnTo>
                    <a:pt x="555" y="2"/>
                  </a:lnTo>
                  <a:lnTo>
                    <a:pt x="557" y="2"/>
                  </a:lnTo>
                  <a:lnTo>
                    <a:pt x="559" y="2"/>
                  </a:lnTo>
                  <a:lnTo>
                    <a:pt x="560" y="2"/>
                  </a:lnTo>
                  <a:lnTo>
                    <a:pt x="562" y="2"/>
                  </a:lnTo>
                  <a:lnTo>
                    <a:pt x="564" y="2"/>
                  </a:lnTo>
                  <a:lnTo>
                    <a:pt x="566" y="2"/>
                  </a:lnTo>
                  <a:lnTo>
                    <a:pt x="567" y="2"/>
                  </a:lnTo>
                  <a:lnTo>
                    <a:pt x="569" y="2"/>
                  </a:lnTo>
                  <a:lnTo>
                    <a:pt x="571" y="2"/>
                  </a:lnTo>
                  <a:lnTo>
                    <a:pt x="573" y="2"/>
                  </a:lnTo>
                  <a:lnTo>
                    <a:pt x="574" y="2"/>
                  </a:lnTo>
                  <a:lnTo>
                    <a:pt x="576" y="2"/>
                  </a:lnTo>
                  <a:lnTo>
                    <a:pt x="578" y="2"/>
                  </a:lnTo>
                  <a:lnTo>
                    <a:pt x="580" y="2"/>
                  </a:lnTo>
                  <a:lnTo>
                    <a:pt x="581" y="2"/>
                  </a:lnTo>
                  <a:lnTo>
                    <a:pt x="583" y="2"/>
                  </a:lnTo>
                  <a:lnTo>
                    <a:pt x="585" y="2"/>
                  </a:lnTo>
                  <a:lnTo>
                    <a:pt x="587" y="2"/>
                  </a:lnTo>
                  <a:lnTo>
                    <a:pt x="588" y="2"/>
                  </a:lnTo>
                  <a:lnTo>
                    <a:pt x="590" y="2"/>
                  </a:lnTo>
                  <a:lnTo>
                    <a:pt x="590" y="0"/>
                  </a:lnTo>
                  <a:lnTo>
                    <a:pt x="592" y="0"/>
                  </a:lnTo>
                  <a:lnTo>
                    <a:pt x="594" y="0"/>
                  </a:lnTo>
                  <a:lnTo>
                    <a:pt x="595" y="0"/>
                  </a:lnTo>
                  <a:lnTo>
                    <a:pt x="597" y="0"/>
                  </a:lnTo>
                  <a:lnTo>
                    <a:pt x="599" y="0"/>
                  </a:lnTo>
                  <a:lnTo>
                    <a:pt x="601" y="0"/>
                  </a:lnTo>
                  <a:lnTo>
                    <a:pt x="602" y="0"/>
                  </a:lnTo>
                  <a:lnTo>
                    <a:pt x="604" y="0"/>
                  </a:lnTo>
                  <a:lnTo>
                    <a:pt x="606" y="0"/>
                  </a:lnTo>
                  <a:lnTo>
                    <a:pt x="607" y="0"/>
                  </a:lnTo>
                  <a:lnTo>
                    <a:pt x="609" y="0"/>
                  </a:lnTo>
                  <a:lnTo>
                    <a:pt x="611" y="0"/>
                  </a:lnTo>
                  <a:lnTo>
                    <a:pt x="613" y="0"/>
                  </a:lnTo>
                  <a:lnTo>
                    <a:pt x="614" y="0"/>
                  </a:lnTo>
                  <a:lnTo>
                    <a:pt x="616" y="0"/>
                  </a:lnTo>
                  <a:lnTo>
                    <a:pt x="618" y="0"/>
                  </a:lnTo>
                  <a:lnTo>
                    <a:pt x="620" y="0"/>
                  </a:lnTo>
                  <a:lnTo>
                    <a:pt x="621" y="0"/>
                  </a:lnTo>
                  <a:lnTo>
                    <a:pt x="623" y="0"/>
                  </a:lnTo>
                  <a:lnTo>
                    <a:pt x="625" y="0"/>
                  </a:lnTo>
                  <a:lnTo>
                    <a:pt x="627" y="0"/>
                  </a:lnTo>
                  <a:lnTo>
                    <a:pt x="628" y="0"/>
                  </a:lnTo>
                  <a:lnTo>
                    <a:pt x="630" y="0"/>
                  </a:lnTo>
                  <a:lnTo>
                    <a:pt x="632" y="0"/>
                  </a:lnTo>
                  <a:lnTo>
                    <a:pt x="634" y="0"/>
                  </a:lnTo>
                  <a:lnTo>
                    <a:pt x="635" y="0"/>
                  </a:lnTo>
                  <a:lnTo>
                    <a:pt x="637" y="0"/>
                  </a:lnTo>
                  <a:lnTo>
                    <a:pt x="639" y="0"/>
                  </a:lnTo>
                  <a:lnTo>
                    <a:pt x="641" y="0"/>
                  </a:lnTo>
                  <a:lnTo>
                    <a:pt x="642" y="0"/>
                  </a:lnTo>
                  <a:lnTo>
                    <a:pt x="644" y="0"/>
                  </a:lnTo>
                  <a:lnTo>
                    <a:pt x="646" y="0"/>
                  </a:lnTo>
                  <a:lnTo>
                    <a:pt x="648" y="0"/>
                  </a:lnTo>
                  <a:lnTo>
                    <a:pt x="649" y="0"/>
                  </a:lnTo>
                  <a:lnTo>
                    <a:pt x="651" y="0"/>
                  </a:lnTo>
                  <a:lnTo>
                    <a:pt x="653" y="0"/>
                  </a:lnTo>
                  <a:lnTo>
                    <a:pt x="655" y="0"/>
                  </a:lnTo>
                  <a:lnTo>
                    <a:pt x="656" y="0"/>
                  </a:lnTo>
                  <a:lnTo>
                    <a:pt x="658" y="0"/>
                  </a:lnTo>
                  <a:lnTo>
                    <a:pt x="660" y="0"/>
                  </a:lnTo>
                  <a:lnTo>
                    <a:pt x="661" y="0"/>
                  </a:lnTo>
                  <a:lnTo>
                    <a:pt x="663" y="0"/>
                  </a:lnTo>
                  <a:lnTo>
                    <a:pt x="665" y="0"/>
                  </a:lnTo>
                  <a:lnTo>
                    <a:pt x="667" y="0"/>
                  </a:lnTo>
                  <a:lnTo>
                    <a:pt x="668" y="0"/>
                  </a:lnTo>
                  <a:lnTo>
                    <a:pt x="670" y="0"/>
                  </a:lnTo>
                  <a:lnTo>
                    <a:pt x="672" y="0"/>
                  </a:lnTo>
                  <a:lnTo>
                    <a:pt x="674" y="0"/>
                  </a:lnTo>
                  <a:lnTo>
                    <a:pt x="675" y="0"/>
                  </a:lnTo>
                  <a:lnTo>
                    <a:pt x="677" y="0"/>
                  </a:lnTo>
                  <a:lnTo>
                    <a:pt x="679" y="0"/>
                  </a:lnTo>
                  <a:lnTo>
                    <a:pt x="681" y="0"/>
                  </a:lnTo>
                  <a:lnTo>
                    <a:pt x="682" y="0"/>
                  </a:lnTo>
                  <a:lnTo>
                    <a:pt x="684" y="0"/>
                  </a:lnTo>
                  <a:lnTo>
                    <a:pt x="686" y="0"/>
                  </a:lnTo>
                  <a:lnTo>
                    <a:pt x="688" y="0"/>
                  </a:lnTo>
                  <a:lnTo>
                    <a:pt x="689" y="0"/>
                  </a:lnTo>
                  <a:lnTo>
                    <a:pt x="691" y="0"/>
                  </a:lnTo>
                  <a:lnTo>
                    <a:pt x="693" y="0"/>
                  </a:lnTo>
                  <a:lnTo>
                    <a:pt x="695" y="0"/>
                  </a:lnTo>
                  <a:lnTo>
                    <a:pt x="696" y="0"/>
                  </a:lnTo>
                  <a:lnTo>
                    <a:pt x="698" y="0"/>
                  </a:lnTo>
                  <a:lnTo>
                    <a:pt x="700" y="0"/>
                  </a:lnTo>
                  <a:lnTo>
                    <a:pt x="702" y="0"/>
                  </a:lnTo>
                  <a:lnTo>
                    <a:pt x="703" y="0"/>
                  </a:lnTo>
                  <a:lnTo>
                    <a:pt x="705" y="0"/>
                  </a:lnTo>
                  <a:lnTo>
                    <a:pt x="707" y="0"/>
                  </a:lnTo>
                  <a:lnTo>
                    <a:pt x="709" y="0"/>
                  </a:lnTo>
                  <a:lnTo>
                    <a:pt x="710" y="0"/>
                  </a:lnTo>
                  <a:lnTo>
                    <a:pt x="712" y="0"/>
                  </a:lnTo>
                  <a:lnTo>
                    <a:pt x="714" y="0"/>
                  </a:lnTo>
                  <a:lnTo>
                    <a:pt x="715" y="0"/>
                  </a:lnTo>
                  <a:lnTo>
                    <a:pt x="717" y="0"/>
                  </a:lnTo>
                  <a:lnTo>
                    <a:pt x="719" y="0"/>
                  </a:lnTo>
                  <a:lnTo>
                    <a:pt x="721" y="0"/>
                  </a:lnTo>
                  <a:lnTo>
                    <a:pt x="722" y="0"/>
                  </a:lnTo>
                  <a:lnTo>
                    <a:pt x="724" y="0"/>
                  </a:lnTo>
                  <a:lnTo>
                    <a:pt x="726" y="0"/>
                  </a:lnTo>
                  <a:lnTo>
                    <a:pt x="728" y="0"/>
                  </a:lnTo>
                  <a:lnTo>
                    <a:pt x="729" y="0"/>
                  </a:lnTo>
                  <a:lnTo>
                    <a:pt x="731" y="0"/>
                  </a:lnTo>
                  <a:lnTo>
                    <a:pt x="733" y="0"/>
                  </a:lnTo>
                  <a:lnTo>
                    <a:pt x="735" y="0"/>
                  </a:lnTo>
                  <a:lnTo>
                    <a:pt x="736" y="0"/>
                  </a:lnTo>
                  <a:lnTo>
                    <a:pt x="738" y="0"/>
                  </a:lnTo>
                  <a:lnTo>
                    <a:pt x="740" y="0"/>
                  </a:lnTo>
                  <a:lnTo>
                    <a:pt x="742" y="0"/>
                  </a:lnTo>
                  <a:lnTo>
                    <a:pt x="743" y="0"/>
                  </a:lnTo>
                  <a:lnTo>
                    <a:pt x="745" y="0"/>
                  </a:lnTo>
                  <a:lnTo>
                    <a:pt x="747" y="0"/>
                  </a:lnTo>
                  <a:lnTo>
                    <a:pt x="749" y="0"/>
                  </a:lnTo>
                  <a:lnTo>
                    <a:pt x="750" y="0"/>
                  </a:lnTo>
                  <a:lnTo>
                    <a:pt x="752" y="0"/>
                  </a:lnTo>
                  <a:lnTo>
                    <a:pt x="754" y="0"/>
                  </a:lnTo>
                  <a:lnTo>
                    <a:pt x="756" y="0"/>
                  </a:lnTo>
                  <a:lnTo>
                    <a:pt x="757" y="0"/>
                  </a:lnTo>
                  <a:lnTo>
                    <a:pt x="759" y="0"/>
                  </a:lnTo>
                  <a:lnTo>
                    <a:pt x="761" y="0"/>
                  </a:lnTo>
                  <a:lnTo>
                    <a:pt x="763" y="0"/>
                  </a:lnTo>
                  <a:lnTo>
                    <a:pt x="764" y="0"/>
                  </a:lnTo>
                  <a:lnTo>
                    <a:pt x="766" y="0"/>
                  </a:lnTo>
                  <a:lnTo>
                    <a:pt x="768" y="0"/>
                  </a:lnTo>
                  <a:lnTo>
                    <a:pt x="769" y="0"/>
                  </a:lnTo>
                  <a:lnTo>
                    <a:pt x="771" y="0"/>
                  </a:lnTo>
                  <a:lnTo>
                    <a:pt x="773" y="0"/>
                  </a:lnTo>
                  <a:lnTo>
                    <a:pt x="775" y="0"/>
                  </a:lnTo>
                  <a:lnTo>
                    <a:pt x="776" y="0"/>
                  </a:lnTo>
                  <a:lnTo>
                    <a:pt x="778" y="0"/>
                  </a:lnTo>
                  <a:lnTo>
                    <a:pt x="780" y="0"/>
                  </a:lnTo>
                  <a:lnTo>
                    <a:pt x="782" y="0"/>
                  </a:lnTo>
                  <a:lnTo>
                    <a:pt x="783" y="0"/>
                  </a:lnTo>
                  <a:lnTo>
                    <a:pt x="785" y="0"/>
                  </a:lnTo>
                  <a:lnTo>
                    <a:pt x="787" y="0"/>
                  </a:lnTo>
                  <a:lnTo>
                    <a:pt x="789" y="0"/>
                  </a:lnTo>
                  <a:lnTo>
                    <a:pt x="790" y="0"/>
                  </a:lnTo>
                  <a:lnTo>
                    <a:pt x="792" y="0"/>
                  </a:lnTo>
                  <a:lnTo>
                    <a:pt x="794" y="0"/>
                  </a:lnTo>
                  <a:lnTo>
                    <a:pt x="796" y="0"/>
                  </a:lnTo>
                  <a:lnTo>
                    <a:pt x="797" y="0"/>
                  </a:lnTo>
                  <a:lnTo>
                    <a:pt x="799" y="0"/>
                  </a:lnTo>
                  <a:lnTo>
                    <a:pt x="801" y="0"/>
                  </a:lnTo>
                  <a:lnTo>
                    <a:pt x="803" y="0"/>
                  </a:lnTo>
                  <a:lnTo>
                    <a:pt x="804" y="0"/>
                  </a:lnTo>
                  <a:lnTo>
                    <a:pt x="806" y="0"/>
                  </a:lnTo>
                  <a:lnTo>
                    <a:pt x="808" y="0"/>
                  </a:lnTo>
                  <a:lnTo>
                    <a:pt x="810" y="0"/>
                  </a:lnTo>
                  <a:lnTo>
                    <a:pt x="811" y="0"/>
                  </a:lnTo>
                  <a:lnTo>
                    <a:pt x="813" y="0"/>
                  </a:lnTo>
                  <a:lnTo>
                    <a:pt x="815" y="0"/>
                  </a:lnTo>
                  <a:lnTo>
                    <a:pt x="817" y="0"/>
                  </a:lnTo>
                  <a:lnTo>
                    <a:pt x="818" y="0"/>
                  </a:lnTo>
                  <a:lnTo>
                    <a:pt x="820" y="0"/>
                  </a:lnTo>
                  <a:lnTo>
                    <a:pt x="822" y="0"/>
                  </a:lnTo>
                  <a:lnTo>
                    <a:pt x="823" y="0"/>
                  </a:lnTo>
                  <a:lnTo>
                    <a:pt x="825" y="0"/>
                  </a:lnTo>
                  <a:lnTo>
                    <a:pt x="827" y="0"/>
                  </a:lnTo>
                  <a:lnTo>
                    <a:pt x="829" y="0"/>
                  </a:lnTo>
                  <a:lnTo>
                    <a:pt x="830" y="0"/>
                  </a:lnTo>
                  <a:lnTo>
                    <a:pt x="832" y="0"/>
                  </a:lnTo>
                  <a:lnTo>
                    <a:pt x="834" y="0"/>
                  </a:lnTo>
                  <a:lnTo>
                    <a:pt x="836" y="0"/>
                  </a:lnTo>
                  <a:lnTo>
                    <a:pt x="837" y="0"/>
                  </a:lnTo>
                  <a:lnTo>
                    <a:pt x="839" y="0"/>
                  </a:lnTo>
                  <a:lnTo>
                    <a:pt x="841" y="0"/>
                  </a:lnTo>
                  <a:lnTo>
                    <a:pt x="843" y="0"/>
                  </a:lnTo>
                  <a:lnTo>
                    <a:pt x="844" y="0"/>
                  </a:lnTo>
                  <a:lnTo>
                    <a:pt x="846" y="0"/>
                  </a:lnTo>
                  <a:lnTo>
                    <a:pt x="848" y="0"/>
                  </a:lnTo>
                  <a:lnTo>
                    <a:pt x="850" y="0"/>
                  </a:lnTo>
                  <a:lnTo>
                    <a:pt x="851" y="0"/>
                  </a:lnTo>
                  <a:lnTo>
                    <a:pt x="853" y="0"/>
                  </a:lnTo>
                  <a:lnTo>
                    <a:pt x="855" y="0"/>
                  </a:lnTo>
                  <a:lnTo>
                    <a:pt x="857" y="0"/>
                  </a:lnTo>
                  <a:lnTo>
                    <a:pt x="858" y="0"/>
                  </a:lnTo>
                  <a:lnTo>
                    <a:pt x="860" y="0"/>
                  </a:lnTo>
                  <a:lnTo>
                    <a:pt x="862" y="0"/>
                  </a:lnTo>
                  <a:lnTo>
                    <a:pt x="864" y="0"/>
                  </a:lnTo>
                  <a:lnTo>
                    <a:pt x="865" y="0"/>
                  </a:lnTo>
                  <a:lnTo>
                    <a:pt x="867" y="0"/>
                  </a:lnTo>
                  <a:lnTo>
                    <a:pt x="869" y="0"/>
                  </a:lnTo>
                  <a:lnTo>
                    <a:pt x="870" y="0"/>
                  </a:lnTo>
                  <a:lnTo>
                    <a:pt x="872" y="0"/>
                  </a:lnTo>
                  <a:lnTo>
                    <a:pt x="874" y="0"/>
                  </a:lnTo>
                  <a:lnTo>
                    <a:pt x="876" y="0"/>
                  </a:lnTo>
                  <a:lnTo>
                    <a:pt x="877" y="0"/>
                  </a:lnTo>
                  <a:lnTo>
                    <a:pt x="879" y="0"/>
                  </a:lnTo>
                  <a:lnTo>
                    <a:pt x="881" y="0"/>
                  </a:lnTo>
                  <a:lnTo>
                    <a:pt x="883" y="0"/>
                  </a:lnTo>
                  <a:lnTo>
                    <a:pt x="884" y="0"/>
                  </a:lnTo>
                  <a:lnTo>
                    <a:pt x="886" y="0"/>
                  </a:lnTo>
                  <a:lnTo>
                    <a:pt x="888" y="0"/>
                  </a:lnTo>
                  <a:lnTo>
                    <a:pt x="890" y="0"/>
                  </a:lnTo>
                  <a:lnTo>
                    <a:pt x="891" y="0"/>
                  </a:lnTo>
                  <a:lnTo>
                    <a:pt x="893" y="0"/>
                  </a:lnTo>
                  <a:lnTo>
                    <a:pt x="895" y="0"/>
                  </a:lnTo>
                  <a:lnTo>
                    <a:pt x="897" y="0"/>
                  </a:lnTo>
                  <a:lnTo>
                    <a:pt x="898" y="0"/>
                  </a:lnTo>
                  <a:lnTo>
                    <a:pt x="900" y="0"/>
                  </a:lnTo>
                  <a:lnTo>
                    <a:pt x="902" y="0"/>
                  </a:lnTo>
                  <a:lnTo>
                    <a:pt x="904" y="0"/>
                  </a:lnTo>
                  <a:lnTo>
                    <a:pt x="905" y="0"/>
                  </a:lnTo>
                  <a:lnTo>
                    <a:pt x="907" y="0"/>
                  </a:lnTo>
                  <a:lnTo>
                    <a:pt x="909" y="0"/>
                  </a:lnTo>
                  <a:lnTo>
                    <a:pt x="911" y="0"/>
                  </a:lnTo>
                  <a:lnTo>
                    <a:pt x="912" y="0"/>
                  </a:lnTo>
                  <a:lnTo>
                    <a:pt x="914" y="0"/>
                  </a:lnTo>
                  <a:lnTo>
                    <a:pt x="916" y="0"/>
                  </a:lnTo>
                  <a:lnTo>
                    <a:pt x="918" y="0"/>
                  </a:lnTo>
                  <a:lnTo>
                    <a:pt x="919" y="0"/>
                  </a:lnTo>
                  <a:lnTo>
                    <a:pt x="921" y="0"/>
                  </a:lnTo>
                  <a:lnTo>
                    <a:pt x="923" y="0"/>
                  </a:lnTo>
                  <a:lnTo>
                    <a:pt x="924" y="0"/>
                  </a:lnTo>
                  <a:lnTo>
                    <a:pt x="926" y="0"/>
                  </a:lnTo>
                  <a:lnTo>
                    <a:pt x="928" y="0"/>
                  </a:lnTo>
                  <a:lnTo>
                    <a:pt x="930" y="0"/>
                  </a:lnTo>
                  <a:lnTo>
                    <a:pt x="931" y="0"/>
                  </a:lnTo>
                  <a:lnTo>
                    <a:pt x="933" y="0"/>
                  </a:lnTo>
                  <a:lnTo>
                    <a:pt x="935" y="0"/>
                  </a:lnTo>
                  <a:lnTo>
                    <a:pt x="937" y="0"/>
                  </a:lnTo>
                  <a:lnTo>
                    <a:pt x="938" y="0"/>
                  </a:lnTo>
                  <a:lnTo>
                    <a:pt x="940" y="0"/>
                  </a:lnTo>
                  <a:lnTo>
                    <a:pt x="942" y="0"/>
                  </a:lnTo>
                  <a:lnTo>
                    <a:pt x="944" y="0"/>
                  </a:lnTo>
                  <a:lnTo>
                    <a:pt x="945" y="0"/>
                  </a:lnTo>
                  <a:lnTo>
                    <a:pt x="947" y="0"/>
                  </a:lnTo>
                  <a:lnTo>
                    <a:pt x="949" y="0"/>
                  </a:lnTo>
                  <a:lnTo>
                    <a:pt x="951" y="0"/>
                  </a:lnTo>
                  <a:lnTo>
                    <a:pt x="952" y="0"/>
                  </a:lnTo>
                  <a:lnTo>
                    <a:pt x="954" y="0"/>
                  </a:lnTo>
                  <a:lnTo>
                    <a:pt x="956" y="0"/>
                  </a:lnTo>
                  <a:lnTo>
                    <a:pt x="958" y="0"/>
                  </a:lnTo>
                  <a:lnTo>
                    <a:pt x="959" y="0"/>
                  </a:lnTo>
                  <a:lnTo>
                    <a:pt x="961" y="0"/>
                  </a:lnTo>
                  <a:lnTo>
                    <a:pt x="963" y="0"/>
                  </a:lnTo>
                  <a:lnTo>
                    <a:pt x="965" y="0"/>
                  </a:lnTo>
                  <a:lnTo>
                    <a:pt x="966" y="0"/>
                  </a:lnTo>
                  <a:lnTo>
                    <a:pt x="968" y="0"/>
                  </a:lnTo>
                  <a:lnTo>
                    <a:pt x="970" y="0"/>
                  </a:lnTo>
                  <a:lnTo>
                    <a:pt x="972" y="0"/>
                  </a:lnTo>
                  <a:lnTo>
                    <a:pt x="973" y="0"/>
                  </a:lnTo>
                  <a:lnTo>
                    <a:pt x="975" y="0"/>
                  </a:lnTo>
                  <a:lnTo>
                    <a:pt x="977" y="0"/>
                  </a:lnTo>
                  <a:lnTo>
                    <a:pt x="978" y="0"/>
                  </a:lnTo>
                  <a:lnTo>
                    <a:pt x="980" y="0"/>
                  </a:lnTo>
                  <a:lnTo>
                    <a:pt x="982" y="0"/>
                  </a:lnTo>
                  <a:lnTo>
                    <a:pt x="984" y="0"/>
                  </a:lnTo>
                  <a:lnTo>
                    <a:pt x="985" y="0"/>
                  </a:lnTo>
                  <a:lnTo>
                    <a:pt x="987" y="0"/>
                  </a:lnTo>
                  <a:lnTo>
                    <a:pt x="989" y="0"/>
                  </a:lnTo>
                  <a:lnTo>
                    <a:pt x="991" y="0"/>
                  </a:lnTo>
                  <a:lnTo>
                    <a:pt x="992" y="0"/>
                  </a:lnTo>
                  <a:lnTo>
                    <a:pt x="994" y="0"/>
                  </a:lnTo>
                  <a:lnTo>
                    <a:pt x="996" y="0"/>
                  </a:lnTo>
                  <a:lnTo>
                    <a:pt x="998" y="0"/>
                  </a:lnTo>
                  <a:lnTo>
                    <a:pt x="999" y="0"/>
                  </a:lnTo>
                  <a:lnTo>
                    <a:pt x="1001" y="0"/>
                  </a:lnTo>
                  <a:lnTo>
                    <a:pt x="1003" y="0"/>
                  </a:lnTo>
                  <a:lnTo>
                    <a:pt x="1005" y="0"/>
                  </a:lnTo>
                  <a:lnTo>
                    <a:pt x="1006" y="0"/>
                  </a:lnTo>
                  <a:lnTo>
                    <a:pt x="1008" y="0"/>
                  </a:lnTo>
                  <a:lnTo>
                    <a:pt x="1010" y="0"/>
                  </a:lnTo>
                  <a:lnTo>
                    <a:pt x="1012" y="0"/>
                  </a:lnTo>
                  <a:lnTo>
                    <a:pt x="1013" y="0"/>
                  </a:lnTo>
                  <a:lnTo>
                    <a:pt x="1015" y="0"/>
                  </a:lnTo>
                  <a:lnTo>
                    <a:pt x="1017" y="0"/>
                  </a:lnTo>
                  <a:lnTo>
                    <a:pt x="1019" y="0"/>
                  </a:lnTo>
                  <a:lnTo>
                    <a:pt x="1020" y="0"/>
                  </a:lnTo>
                  <a:lnTo>
                    <a:pt x="1022" y="0"/>
                  </a:lnTo>
                  <a:lnTo>
                    <a:pt x="1024" y="0"/>
                  </a:lnTo>
                  <a:lnTo>
                    <a:pt x="1026" y="0"/>
                  </a:lnTo>
                  <a:lnTo>
                    <a:pt x="1027" y="0"/>
                  </a:lnTo>
                  <a:lnTo>
                    <a:pt x="1029" y="0"/>
                  </a:lnTo>
                  <a:lnTo>
                    <a:pt x="1031" y="0"/>
                  </a:lnTo>
                  <a:lnTo>
                    <a:pt x="1032" y="0"/>
                  </a:lnTo>
                  <a:lnTo>
                    <a:pt x="1034" y="0"/>
                  </a:lnTo>
                  <a:lnTo>
                    <a:pt x="1036" y="0"/>
                  </a:lnTo>
                  <a:lnTo>
                    <a:pt x="1038" y="0"/>
                  </a:lnTo>
                  <a:lnTo>
                    <a:pt x="1039" y="0"/>
                  </a:lnTo>
                  <a:lnTo>
                    <a:pt x="1041" y="0"/>
                  </a:lnTo>
                  <a:lnTo>
                    <a:pt x="1043" y="0"/>
                  </a:lnTo>
                  <a:lnTo>
                    <a:pt x="1045" y="0"/>
                  </a:lnTo>
                  <a:lnTo>
                    <a:pt x="1046" y="0"/>
                  </a:lnTo>
                  <a:lnTo>
                    <a:pt x="1048" y="0"/>
                  </a:lnTo>
                  <a:lnTo>
                    <a:pt x="1050" y="0"/>
                  </a:lnTo>
                  <a:lnTo>
                    <a:pt x="1052" y="0"/>
                  </a:lnTo>
                  <a:lnTo>
                    <a:pt x="1053" y="0"/>
                  </a:lnTo>
                  <a:lnTo>
                    <a:pt x="1055" y="0"/>
                  </a:lnTo>
                  <a:lnTo>
                    <a:pt x="1057" y="0"/>
                  </a:lnTo>
                  <a:lnTo>
                    <a:pt x="1059" y="0"/>
                  </a:lnTo>
                  <a:lnTo>
                    <a:pt x="1060" y="0"/>
                  </a:lnTo>
                  <a:lnTo>
                    <a:pt x="1062" y="0"/>
                  </a:lnTo>
                  <a:lnTo>
                    <a:pt x="1064" y="0"/>
                  </a:lnTo>
                  <a:lnTo>
                    <a:pt x="1066" y="0"/>
                  </a:lnTo>
                  <a:lnTo>
                    <a:pt x="1067" y="0"/>
                  </a:lnTo>
                  <a:lnTo>
                    <a:pt x="1069" y="0"/>
                  </a:lnTo>
                  <a:lnTo>
                    <a:pt x="1071" y="0"/>
                  </a:lnTo>
                  <a:lnTo>
                    <a:pt x="1073" y="0"/>
                  </a:lnTo>
                  <a:lnTo>
                    <a:pt x="1074" y="0"/>
                  </a:lnTo>
                  <a:lnTo>
                    <a:pt x="1076" y="0"/>
                  </a:lnTo>
                  <a:lnTo>
                    <a:pt x="1078" y="0"/>
                  </a:lnTo>
                  <a:lnTo>
                    <a:pt x="1080" y="0"/>
                  </a:lnTo>
                  <a:lnTo>
                    <a:pt x="1081" y="0"/>
                  </a:lnTo>
                  <a:lnTo>
                    <a:pt x="1083" y="0"/>
                  </a:lnTo>
                  <a:lnTo>
                    <a:pt x="1085" y="0"/>
                  </a:lnTo>
                  <a:lnTo>
                    <a:pt x="1086" y="0"/>
                  </a:lnTo>
                  <a:lnTo>
                    <a:pt x="1088" y="0"/>
                  </a:lnTo>
                  <a:lnTo>
                    <a:pt x="1090" y="0"/>
                  </a:lnTo>
                  <a:lnTo>
                    <a:pt x="1092" y="0"/>
                  </a:lnTo>
                  <a:lnTo>
                    <a:pt x="1093" y="0"/>
                  </a:lnTo>
                  <a:lnTo>
                    <a:pt x="1095" y="0"/>
                  </a:lnTo>
                  <a:lnTo>
                    <a:pt x="1097" y="0"/>
                  </a:lnTo>
                  <a:lnTo>
                    <a:pt x="1099" y="0"/>
                  </a:lnTo>
                  <a:lnTo>
                    <a:pt x="1100" y="0"/>
                  </a:lnTo>
                  <a:lnTo>
                    <a:pt x="1102" y="0"/>
                  </a:lnTo>
                  <a:lnTo>
                    <a:pt x="1104" y="0"/>
                  </a:lnTo>
                  <a:lnTo>
                    <a:pt x="1106" y="0"/>
                  </a:lnTo>
                  <a:lnTo>
                    <a:pt x="1107" y="0"/>
                  </a:lnTo>
                  <a:lnTo>
                    <a:pt x="1109" y="0"/>
                  </a:lnTo>
                  <a:lnTo>
                    <a:pt x="1111" y="0"/>
                  </a:lnTo>
                  <a:lnTo>
                    <a:pt x="1113" y="0"/>
                  </a:lnTo>
                  <a:lnTo>
                    <a:pt x="1114" y="0"/>
                  </a:lnTo>
                  <a:lnTo>
                    <a:pt x="1116" y="0"/>
                  </a:lnTo>
                  <a:lnTo>
                    <a:pt x="1118" y="0"/>
                  </a:lnTo>
                  <a:lnTo>
                    <a:pt x="1120" y="0"/>
                  </a:lnTo>
                  <a:lnTo>
                    <a:pt x="1121" y="0"/>
                  </a:lnTo>
                  <a:lnTo>
                    <a:pt x="1123" y="0"/>
                  </a:lnTo>
                  <a:lnTo>
                    <a:pt x="1125" y="0"/>
                  </a:lnTo>
                  <a:lnTo>
                    <a:pt x="1127" y="0"/>
                  </a:lnTo>
                  <a:lnTo>
                    <a:pt x="1128" y="0"/>
                  </a:lnTo>
                  <a:lnTo>
                    <a:pt x="1130" y="0"/>
                  </a:lnTo>
                  <a:lnTo>
                    <a:pt x="1132" y="0"/>
                  </a:lnTo>
                  <a:lnTo>
                    <a:pt x="1134" y="0"/>
                  </a:lnTo>
                  <a:lnTo>
                    <a:pt x="1135" y="0"/>
                  </a:lnTo>
                  <a:lnTo>
                    <a:pt x="1137" y="0"/>
                  </a:lnTo>
                  <a:lnTo>
                    <a:pt x="1139" y="0"/>
                  </a:lnTo>
                  <a:lnTo>
                    <a:pt x="1140" y="0"/>
                  </a:lnTo>
                  <a:lnTo>
                    <a:pt x="1142" y="0"/>
                  </a:lnTo>
                  <a:lnTo>
                    <a:pt x="1144" y="0"/>
                  </a:lnTo>
                  <a:lnTo>
                    <a:pt x="1146" y="0"/>
                  </a:lnTo>
                  <a:lnTo>
                    <a:pt x="1147" y="0"/>
                  </a:lnTo>
                  <a:lnTo>
                    <a:pt x="1149" y="0"/>
                  </a:lnTo>
                  <a:lnTo>
                    <a:pt x="1151" y="0"/>
                  </a:lnTo>
                  <a:lnTo>
                    <a:pt x="1153" y="0"/>
                  </a:lnTo>
                  <a:lnTo>
                    <a:pt x="1154" y="0"/>
                  </a:lnTo>
                  <a:lnTo>
                    <a:pt x="1156" y="0"/>
                  </a:lnTo>
                  <a:lnTo>
                    <a:pt x="1158" y="0"/>
                  </a:lnTo>
                  <a:lnTo>
                    <a:pt x="1160" y="0"/>
                  </a:lnTo>
                  <a:lnTo>
                    <a:pt x="1161" y="0"/>
                  </a:lnTo>
                  <a:lnTo>
                    <a:pt x="1163" y="0"/>
                  </a:lnTo>
                  <a:lnTo>
                    <a:pt x="1165" y="0"/>
                  </a:lnTo>
                  <a:lnTo>
                    <a:pt x="1167" y="0"/>
                  </a:lnTo>
                  <a:lnTo>
                    <a:pt x="1168" y="0"/>
                  </a:lnTo>
                  <a:lnTo>
                    <a:pt x="1170" y="0"/>
                  </a:lnTo>
                  <a:lnTo>
                    <a:pt x="1172" y="0"/>
                  </a:lnTo>
                  <a:lnTo>
                    <a:pt x="1174" y="0"/>
                  </a:lnTo>
                  <a:lnTo>
                    <a:pt x="1175" y="0"/>
                  </a:lnTo>
                  <a:lnTo>
                    <a:pt x="1177" y="0"/>
                  </a:lnTo>
                  <a:lnTo>
                    <a:pt x="1179" y="0"/>
                  </a:lnTo>
                  <a:lnTo>
                    <a:pt x="1181" y="0"/>
                  </a:lnTo>
                  <a:lnTo>
                    <a:pt x="1182" y="0"/>
                  </a:lnTo>
                  <a:lnTo>
                    <a:pt x="1184" y="0"/>
                  </a:lnTo>
                  <a:lnTo>
                    <a:pt x="1186" y="0"/>
                  </a:lnTo>
                  <a:lnTo>
                    <a:pt x="1187" y="0"/>
                  </a:lnTo>
                  <a:lnTo>
                    <a:pt x="1189" y="0"/>
                  </a:lnTo>
                  <a:lnTo>
                    <a:pt x="1191" y="0"/>
                  </a:lnTo>
                  <a:lnTo>
                    <a:pt x="1193" y="0"/>
                  </a:lnTo>
                  <a:lnTo>
                    <a:pt x="1194" y="0"/>
                  </a:lnTo>
                  <a:lnTo>
                    <a:pt x="1196" y="0"/>
                  </a:lnTo>
                  <a:lnTo>
                    <a:pt x="1198" y="0"/>
                  </a:lnTo>
                  <a:lnTo>
                    <a:pt x="1200" y="0"/>
                  </a:lnTo>
                  <a:lnTo>
                    <a:pt x="1201" y="0"/>
                  </a:lnTo>
                  <a:lnTo>
                    <a:pt x="1203" y="0"/>
                  </a:lnTo>
                  <a:lnTo>
                    <a:pt x="1205" y="0"/>
                  </a:lnTo>
                  <a:lnTo>
                    <a:pt x="1207" y="0"/>
                  </a:lnTo>
                  <a:lnTo>
                    <a:pt x="1208" y="0"/>
                  </a:lnTo>
                  <a:lnTo>
                    <a:pt x="1210" y="0"/>
                  </a:lnTo>
                  <a:lnTo>
                    <a:pt x="1212" y="0"/>
                  </a:lnTo>
                  <a:lnTo>
                    <a:pt x="1214" y="0"/>
                  </a:lnTo>
                  <a:lnTo>
                    <a:pt x="1215" y="0"/>
                  </a:lnTo>
                </a:path>
              </a:pathLst>
            </a:custGeom>
            <a:noFill/>
            <a:ln w="25400">
              <a:solidFill>
                <a:srgbClr val="FF0000"/>
              </a:solidFill>
              <a:round/>
              <a:headEnd/>
              <a:tailEnd/>
            </a:ln>
          </p:spPr>
          <p:txBody>
            <a:bodyPr/>
            <a:lstStyle/>
            <a:p>
              <a:endParaRPr lang="es-ES_tradnl"/>
            </a:p>
          </p:txBody>
        </p:sp>
        <p:sp>
          <p:nvSpPr>
            <p:cNvPr id="205951" name="Freeform 118"/>
            <p:cNvSpPr>
              <a:spLocks/>
            </p:cNvSpPr>
            <p:nvPr/>
          </p:nvSpPr>
          <p:spPr bwMode="auto">
            <a:xfrm>
              <a:off x="2367" y="3682"/>
              <a:ext cx="1213" cy="9"/>
            </a:xfrm>
            <a:custGeom>
              <a:avLst/>
              <a:gdLst>
                <a:gd name="T0" fmla="*/ 18 w 1213"/>
                <a:gd name="T1" fmla="*/ 9 h 9"/>
                <a:gd name="T2" fmla="*/ 37 w 1213"/>
                <a:gd name="T3" fmla="*/ 9 h 9"/>
                <a:gd name="T4" fmla="*/ 56 w 1213"/>
                <a:gd name="T5" fmla="*/ 9 h 9"/>
                <a:gd name="T6" fmla="*/ 75 w 1213"/>
                <a:gd name="T7" fmla="*/ 9 h 9"/>
                <a:gd name="T8" fmla="*/ 94 w 1213"/>
                <a:gd name="T9" fmla="*/ 9 h 9"/>
                <a:gd name="T10" fmla="*/ 114 w 1213"/>
                <a:gd name="T11" fmla="*/ 9 h 9"/>
                <a:gd name="T12" fmla="*/ 131 w 1213"/>
                <a:gd name="T13" fmla="*/ 7 h 9"/>
                <a:gd name="T14" fmla="*/ 150 w 1213"/>
                <a:gd name="T15" fmla="*/ 7 h 9"/>
                <a:gd name="T16" fmla="*/ 169 w 1213"/>
                <a:gd name="T17" fmla="*/ 7 h 9"/>
                <a:gd name="T18" fmla="*/ 188 w 1213"/>
                <a:gd name="T19" fmla="*/ 7 h 9"/>
                <a:gd name="T20" fmla="*/ 208 w 1213"/>
                <a:gd name="T21" fmla="*/ 7 h 9"/>
                <a:gd name="T22" fmla="*/ 227 w 1213"/>
                <a:gd name="T23" fmla="*/ 7 h 9"/>
                <a:gd name="T24" fmla="*/ 246 w 1213"/>
                <a:gd name="T25" fmla="*/ 7 h 9"/>
                <a:gd name="T26" fmla="*/ 265 w 1213"/>
                <a:gd name="T27" fmla="*/ 7 h 9"/>
                <a:gd name="T28" fmla="*/ 284 w 1213"/>
                <a:gd name="T29" fmla="*/ 7 h 9"/>
                <a:gd name="T30" fmla="*/ 303 w 1213"/>
                <a:gd name="T31" fmla="*/ 7 h 9"/>
                <a:gd name="T32" fmla="*/ 323 w 1213"/>
                <a:gd name="T33" fmla="*/ 7 h 9"/>
                <a:gd name="T34" fmla="*/ 342 w 1213"/>
                <a:gd name="T35" fmla="*/ 7 h 9"/>
                <a:gd name="T36" fmla="*/ 361 w 1213"/>
                <a:gd name="T37" fmla="*/ 7 h 9"/>
                <a:gd name="T38" fmla="*/ 380 w 1213"/>
                <a:gd name="T39" fmla="*/ 7 h 9"/>
                <a:gd name="T40" fmla="*/ 399 w 1213"/>
                <a:gd name="T41" fmla="*/ 7 h 9"/>
                <a:gd name="T42" fmla="*/ 418 w 1213"/>
                <a:gd name="T43" fmla="*/ 7 h 9"/>
                <a:gd name="T44" fmla="*/ 438 w 1213"/>
                <a:gd name="T45" fmla="*/ 7 h 9"/>
                <a:gd name="T46" fmla="*/ 457 w 1213"/>
                <a:gd name="T47" fmla="*/ 7 h 9"/>
                <a:gd name="T48" fmla="*/ 476 w 1213"/>
                <a:gd name="T49" fmla="*/ 7 h 9"/>
                <a:gd name="T50" fmla="*/ 495 w 1213"/>
                <a:gd name="T51" fmla="*/ 7 h 9"/>
                <a:gd name="T52" fmla="*/ 514 w 1213"/>
                <a:gd name="T53" fmla="*/ 7 h 9"/>
                <a:gd name="T54" fmla="*/ 532 w 1213"/>
                <a:gd name="T55" fmla="*/ 5 h 9"/>
                <a:gd name="T56" fmla="*/ 551 w 1213"/>
                <a:gd name="T57" fmla="*/ 5 h 9"/>
                <a:gd name="T58" fmla="*/ 570 w 1213"/>
                <a:gd name="T59" fmla="*/ 5 h 9"/>
                <a:gd name="T60" fmla="*/ 589 w 1213"/>
                <a:gd name="T61" fmla="*/ 5 h 9"/>
                <a:gd name="T62" fmla="*/ 608 w 1213"/>
                <a:gd name="T63" fmla="*/ 5 h 9"/>
                <a:gd name="T64" fmla="*/ 627 w 1213"/>
                <a:gd name="T65" fmla="*/ 5 h 9"/>
                <a:gd name="T66" fmla="*/ 647 w 1213"/>
                <a:gd name="T67" fmla="*/ 5 h 9"/>
                <a:gd name="T68" fmla="*/ 666 w 1213"/>
                <a:gd name="T69" fmla="*/ 5 h 9"/>
                <a:gd name="T70" fmla="*/ 685 w 1213"/>
                <a:gd name="T71" fmla="*/ 5 h 9"/>
                <a:gd name="T72" fmla="*/ 704 w 1213"/>
                <a:gd name="T73" fmla="*/ 5 h 9"/>
                <a:gd name="T74" fmla="*/ 723 w 1213"/>
                <a:gd name="T75" fmla="*/ 5 h 9"/>
                <a:gd name="T76" fmla="*/ 742 w 1213"/>
                <a:gd name="T77" fmla="*/ 5 h 9"/>
                <a:gd name="T78" fmla="*/ 762 w 1213"/>
                <a:gd name="T79" fmla="*/ 5 h 9"/>
                <a:gd name="T80" fmla="*/ 781 w 1213"/>
                <a:gd name="T81" fmla="*/ 5 h 9"/>
                <a:gd name="T82" fmla="*/ 800 w 1213"/>
                <a:gd name="T83" fmla="*/ 4 h 9"/>
                <a:gd name="T84" fmla="*/ 819 w 1213"/>
                <a:gd name="T85" fmla="*/ 4 h 9"/>
                <a:gd name="T86" fmla="*/ 838 w 1213"/>
                <a:gd name="T87" fmla="*/ 4 h 9"/>
                <a:gd name="T88" fmla="*/ 857 w 1213"/>
                <a:gd name="T89" fmla="*/ 4 h 9"/>
                <a:gd name="T90" fmla="*/ 876 w 1213"/>
                <a:gd name="T91" fmla="*/ 4 h 9"/>
                <a:gd name="T92" fmla="*/ 896 w 1213"/>
                <a:gd name="T93" fmla="*/ 4 h 9"/>
                <a:gd name="T94" fmla="*/ 915 w 1213"/>
                <a:gd name="T95" fmla="*/ 4 h 9"/>
                <a:gd name="T96" fmla="*/ 934 w 1213"/>
                <a:gd name="T97" fmla="*/ 4 h 9"/>
                <a:gd name="T98" fmla="*/ 953 w 1213"/>
                <a:gd name="T99" fmla="*/ 4 h 9"/>
                <a:gd name="T100" fmla="*/ 972 w 1213"/>
                <a:gd name="T101" fmla="*/ 4 h 9"/>
                <a:gd name="T102" fmla="*/ 991 w 1213"/>
                <a:gd name="T103" fmla="*/ 4 h 9"/>
                <a:gd name="T104" fmla="*/ 1011 w 1213"/>
                <a:gd name="T105" fmla="*/ 2 h 9"/>
                <a:gd name="T106" fmla="*/ 1030 w 1213"/>
                <a:gd name="T107" fmla="*/ 2 h 9"/>
                <a:gd name="T108" fmla="*/ 1049 w 1213"/>
                <a:gd name="T109" fmla="*/ 2 h 9"/>
                <a:gd name="T110" fmla="*/ 1068 w 1213"/>
                <a:gd name="T111" fmla="*/ 2 h 9"/>
                <a:gd name="T112" fmla="*/ 1087 w 1213"/>
                <a:gd name="T113" fmla="*/ 2 h 9"/>
                <a:gd name="T114" fmla="*/ 1106 w 1213"/>
                <a:gd name="T115" fmla="*/ 2 h 9"/>
                <a:gd name="T116" fmla="*/ 1126 w 1213"/>
                <a:gd name="T117" fmla="*/ 2 h 9"/>
                <a:gd name="T118" fmla="*/ 1145 w 1213"/>
                <a:gd name="T119" fmla="*/ 2 h 9"/>
                <a:gd name="T120" fmla="*/ 1164 w 1213"/>
                <a:gd name="T121" fmla="*/ 2 h 9"/>
                <a:gd name="T122" fmla="*/ 1181 w 1213"/>
                <a:gd name="T123" fmla="*/ 0 h 9"/>
                <a:gd name="T124" fmla="*/ 1200 w 1213"/>
                <a:gd name="T125" fmla="*/ 0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3"/>
                <a:gd name="T190" fmla="*/ 0 h 9"/>
                <a:gd name="T191" fmla="*/ 1213 w 1213"/>
                <a:gd name="T192" fmla="*/ 9 h 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3" h="9">
                  <a:moveTo>
                    <a:pt x="0" y="9"/>
                  </a:moveTo>
                  <a:lnTo>
                    <a:pt x="2" y="9"/>
                  </a:lnTo>
                  <a:lnTo>
                    <a:pt x="4" y="9"/>
                  </a:lnTo>
                  <a:lnTo>
                    <a:pt x="6" y="9"/>
                  </a:lnTo>
                  <a:lnTo>
                    <a:pt x="7" y="9"/>
                  </a:lnTo>
                  <a:lnTo>
                    <a:pt x="9" y="9"/>
                  </a:lnTo>
                  <a:lnTo>
                    <a:pt x="11" y="9"/>
                  </a:lnTo>
                  <a:lnTo>
                    <a:pt x="13" y="9"/>
                  </a:lnTo>
                  <a:lnTo>
                    <a:pt x="14" y="9"/>
                  </a:lnTo>
                  <a:lnTo>
                    <a:pt x="16" y="9"/>
                  </a:lnTo>
                  <a:lnTo>
                    <a:pt x="18" y="9"/>
                  </a:lnTo>
                  <a:lnTo>
                    <a:pt x="20" y="9"/>
                  </a:lnTo>
                  <a:lnTo>
                    <a:pt x="21" y="9"/>
                  </a:lnTo>
                  <a:lnTo>
                    <a:pt x="23" y="9"/>
                  </a:lnTo>
                  <a:lnTo>
                    <a:pt x="25" y="9"/>
                  </a:lnTo>
                  <a:lnTo>
                    <a:pt x="26" y="9"/>
                  </a:lnTo>
                  <a:lnTo>
                    <a:pt x="28" y="9"/>
                  </a:lnTo>
                  <a:lnTo>
                    <a:pt x="30" y="9"/>
                  </a:lnTo>
                  <a:lnTo>
                    <a:pt x="32" y="9"/>
                  </a:lnTo>
                  <a:lnTo>
                    <a:pt x="33" y="9"/>
                  </a:lnTo>
                  <a:lnTo>
                    <a:pt x="35" y="9"/>
                  </a:lnTo>
                  <a:lnTo>
                    <a:pt x="37" y="9"/>
                  </a:lnTo>
                  <a:lnTo>
                    <a:pt x="39" y="9"/>
                  </a:lnTo>
                  <a:lnTo>
                    <a:pt x="40" y="9"/>
                  </a:lnTo>
                  <a:lnTo>
                    <a:pt x="42" y="9"/>
                  </a:lnTo>
                  <a:lnTo>
                    <a:pt x="44" y="9"/>
                  </a:lnTo>
                  <a:lnTo>
                    <a:pt x="46" y="9"/>
                  </a:lnTo>
                  <a:lnTo>
                    <a:pt x="47" y="9"/>
                  </a:lnTo>
                  <a:lnTo>
                    <a:pt x="49" y="9"/>
                  </a:lnTo>
                  <a:lnTo>
                    <a:pt x="51" y="9"/>
                  </a:lnTo>
                  <a:lnTo>
                    <a:pt x="53" y="9"/>
                  </a:lnTo>
                  <a:lnTo>
                    <a:pt x="54" y="9"/>
                  </a:lnTo>
                  <a:lnTo>
                    <a:pt x="56" y="9"/>
                  </a:lnTo>
                  <a:lnTo>
                    <a:pt x="58" y="9"/>
                  </a:lnTo>
                  <a:lnTo>
                    <a:pt x="60" y="9"/>
                  </a:lnTo>
                  <a:lnTo>
                    <a:pt x="61" y="9"/>
                  </a:lnTo>
                  <a:lnTo>
                    <a:pt x="63" y="9"/>
                  </a:lnTo>
                  <a:lnTo>
                    <a:pt x="65" y="9"/>
                  </a:lnTo>
                  <a:lnTo>
                    <a:pt x="67" y="9"/>
                  </a:lnTo>
                  <a:lnTo>
                    <a:pt x="68" y="9"/>
                  </a:lnTo>
                  <a:lnTo>
                    <a:pt x="70" y="9"/>
                  </a:lnTo>
                  <a:lnTo>
                    <a:pt x="72" y="9"/>
                  </a:lnTo>
                  <a:lnTo>
                    <a:pt x="74" y="9"/>
                  </a:lnTo>
                  <a:lnTo>
                    <a:pt x="75" y="9"/>
                  </a:lnTo>
                  <a:lnTo>
                    <a:pt x="77" y="9"/>
                  </a:lnTo>
                  <a:lnTo>
                    <a:pt x="79" y="9"/>
                  </a:lnTo>
                  <a:lnTo>
                    <a:pt x="80" y="9"/>
                  </a:lnTo>
                  <a:lnTo>
                    <a:pt x="82" y="9"/>
                  </a:lnTo>
                  <a:lnTo>
                    <a:pt x="84" y="9"/>
                  </a:lnTo>
                  <a:lnTo>
                    <a:pt x="86" y="9"/>
                  </a:lnTo>
                  <a:lnTo>
                    <a:pt x="87" y="9"/>
                  </a:lnTo>
                  <a:lnTo>
                    <a:pt x="89" y="9"/>
                  </a:lnTo>
                  <a:lnTo>
                    <a:pt x="91" y="9"/>
                  </a:lnTo>
                  <a:lnTo>
                    <a:pt x="93" y="9"/>
                  </a:lnTo>
                  <a:lnTo>
                    <a:pt x="94" y="9"/>
                  </a:lnTo>
                  <a:lnTo>
                    <a:pt x="96" y="9"/>
                  </a:lnTo>
                  <a:lnTo>
                    <a:pt x="98" y="9"/>
                  </a:lnTo>
                  <a:lnTo>
                    <a:pt x="100" y="9"/>
                  </a:lnTo>
                  <a:lnTo>
                    <a:pt x="101" y="9"/>
                  </a:lnTo>
                  <a:lnTo>
                    <a:pt x="103" y="9"/>
                  </a:lnTo>
                  <a:lnTo>
                    <a:pt x="105" y="9"/>
                  </a:lnTo>
                  <a:lnTo>
                    <a:pt x="107" y="9"/>
                  </a:lnTo>
                  <a:lnTo>
                    <a:pt x="108" y="9"/>
                  </a:lnTo>
                  <a:lnTo>
                    <a:pt x="110" y="9"/>
                  </a:lnTo>
                  <a:lnTo>
                    <a:pt x="112" y="9"/>
                  </a:lnTo>
                  <a:lnTo>
                    <a:pt x="114" y="9"/>
                  </a:lnTo>
                  <a:lnTo>
                    <a:pt x="115" y="9"/>
                  </a:lnTo>
                  <a:lnTo>
                    <a:pt x="117" y="9"/>
                  </a:lnTo>
                  <a:lnTo>
                    <a:pt x="117" y="7"/>
                  </a:lnTo>
                  <a:lnTo>
                    <a:pt x="119" y="7"/>
                  </a:lnTo>
                  <a:lnTo>
                    <a:pt x="121" y="7"/>
                  </a:lnTo>
                  <a:lnTo>
                    <a:pt x="122" y="7"/>
                  </a:lnTo>
                  <a:lnTo>
                    <a:pt x="124" y="7"/>
                  </a:lnTo>
                  <a:lnTo>
                    <a:pt x="126" y="7"/>
                  </a:lnTo>
                  <a:lnTo>
                    <a:pt x="128" y="7"/>
                  </a:lnTo>
                  <a:lnTo>
                    <a:pt x="129" y="7"/>
                  </a:lnTo>
                  <a:lnTo>
                    <a:pt x="131" y="7"/>
                  </a:lnTo>
                  <a:lnTo>
                    <a:pt x="133" y="7"/>
                  </a:lnTo>
                  <a:lnTo>
                    <a:pt x="134" y="7"/>
                  </a:lnTo>
                  <a:lnTo>
                    <a:pt x="136" y="7"/>
                  </a:lnTo>
                  <a:lnTo>
                    <a:pt x="138" y="7"/>
                  </a:lnTo>
                  <a:lnTo>
                    <a:pt x="140" y="7"/>
                  </a:lnTo>
                  <a:lnTo>
                    <a:pt x="141" y="7"/>
                  </a:lnTo>
                  <a:lnTo>
                    <a:pt x="143" y="7"/>
                  </a:lnTo>
                  <a:lnTo>
                    <a:pt x="145" y="7"/>
                  </a:lnTo>
                  <a:lnTo>
                    <a:pt x="147" y="7"/>
                  </a:lnTo>
                  <a:lnTo>
                    <a:pt x="148" y="7"/>
                  </a:lnTo>
                  <a:lnTo>
                    <a:pt x="150" y="7"/>
                  </a:lnTo>
                  <a:lnTo>
                    <a:pt x="152" y="7"/>
                  </a:lnTo>
                  <a:lnTo>
                    <a:pt x="154" y="7"/>
                  </a:lnTo>
                  <a:lnTo>
                    <a:pt x="155" y="7"/>
                  </a:lnTo>
                  <a:lnTo>
                    <a:pt x="157" y="7"/>
                  </a:lnTo>
                  <a:lnTo>
                    <a:pt x="159" y="7"/>
                  </a:lnTo>
                  <a:lnTo>
                    <a:pt x="161" y="7"/>
                  </a:lnTo>
                  <a:lnTo>
                    <a:pt x="162" y="7"/>
                  </a:lnTo>
                  <a:lnTo>
                    <a:pt x="164" y="7"/>
                  </a:lnTo>
                  <a:lnTo>
                    <a:pt x="166" y="7"/>
                  </a:lnTo>
                  <a:lnTo>
                    <a:pt x="168" y="7"/>
                  </a:lnTo>
                  <a:lnTo>
                    <a:pt x="169" y="7"/>
                  </a:lnTo>
                  <a:lnTo>
                    <a:pt x="171" y="7"/>
                  </a:lnTo>
                  <a:lnTo>
                    <a:pt x="173" y="7"/>
                  </a:lnTo>
                  <a:lnTo>
                    <a:pt x="175" y="7"/>
                  </a:lnTo>
                  <a:lnTo>
                    <a:pt x="176" y="7"/>
                  </a:lnTo>
                  <a:lnTo>
                    <a:pt x="178" y="7"/>
                  </a:lnTo>
                  <a:lnTo>
                    <a:pt x="180" y="7"/>
                  </a:lnTo>
                  <a:lnTo>
                    <a:pt x="182" y="7"/>
                  </a:lnTo>
                  <a:lnTo>
                    <a:pt x="183" y="7"/>
                  </a:lnTo>
                  <a:lnTo>
                    <a:pt x="185" y="7"/>
                  </a:lnTo>
                  <a:lnTo>
                    <a:pt x="187" y="7"/>
                  </a:lnTo>
                  <a:lnTo>
                    <a:pt x="188" y="7"/>
                  </a:lnTo>
                  <a:lnTo>
                    <a:pt x="190" y="7"/>
                  </a:lnTo>
                  <a:lnTo>
                    <a:pt x="192" y="7"/>
                  </a:lnTo>
                  <a:lnTo>
                    <a:pt x="194" y="7"/>
                  </a:lnTo>
                  <a:lnTo>
                    <a:pt x="195" y="7"/>
                  </a:lnTo>
                  <a:lnTo>
                    <a:pt x="197" y="7"/>
                  </a:lnTo>
                  <a:lnTo>
                    <a:pt x="199" y="7"/>
                  </a:lnTo>
                  <a:lnTo>
                    <a:pt x="201" y="7"/>
                  </a:lnTo>
                  <a:lnTo>
                    <a:pt x="202" y="7"/>
                  </a:lnTo>
                  <a:lnTo>
                    <a:pt x="204" y="7"/>
                  </a:lnTo>
                  <a:lnTo>
                    <a:pt x="206" y="7"/>
                  </a:lnTo>
                  <a:lnTo>
                    <a:pt x="208" y="7"/>
                  </a:lnTo>
                  <a:lnTo>
                    <a:pt x="209" y="7"/>
                  </a:lnTo>
                  <a:lnTo>
                    <a:pt x="211" y="7"/>
                  </a:lnTo>
                  <a:lnTo>
                    <a:pt x="213" y="7"/>
                  </a:lnTo>
                  <a:lnTo>
                    <a:pt x="215" y="7"/>
                  </a:lnTo>
                  <a:lnTo>
                    <a:pt x="216" y="7"/>
                  </a:lnTo>
                  <a:lnTo>
                    <a:pt x="218" y="7"/>
                  </a:lnTo>
                  <a:lnTo>
                    <a:pt x="220" y="7"/>
                  </a:lnTo>
                  <a:lnTo>
                    <a:pt x="222" y="7"/>
                  </a:lnTo>
                  <a:lnTo>
                    <a:pt x="223" y="7"/>
                  </a:lnTo>
                  <a:lnTo>
                    <a:pt x="225" y="7"/>
                  </a:lnTo>
                  <a:lnTo>
                    <a:pt x="227" y="7"/>
                  </a:lnTo>
                  <a:lnTo>
                    <a:pt x="229" y="7"/>
                  </a:lnTo>
                  <a:lnTo>
                    <a:pt x="230" y="7"/>
                  </a:lnTo>
                  <a:lnTo>
                    <a:pt x="232" y="7"/>
                  </a:lnTo>
                  <a:lnTo>
                    <a:pt x="234" y="7"/>
                  </a:lnTo>
                  <a:lnTo>
                    <a:pt x="236" y="7"/>
                  </a:lnTo>
                  <a:lnTo>
                    <a:pt x="237" y="7"/>
                  </a:lnTo>
                  <a:lnTo>
                    <a:pt x="239" y="7"/>
                  </a:lnTo>
                  <a:lnTo>
                    <a:pt x="241" y="7"/>
                  </a:lnTo>
                  <a:lnTo>
                    <a:pt x="242" y="7"/>
                  </a:lnTo>
                  <a:lnTo>
                    <a:pt x="244" y="7"/>
                  </a:lnTo>
                  <a:lnTo>
                    <a:pt x="246" y="7"/>
                  </a:lnTo>
                  <a:lnTo>
                    <a:pt x="248" y="7"/>
                  </a:lnTo>
                  <a:lnTo>
                    <a:pt x="249" y="7"/>
                  </a:lnTo>
                  <a:lnTo>
                    <a:pt x="251" y="7"/>
                  </a:lnTo>
                  <a:lnTo>
                    <a:pt x="253" y="7"/>
                  </a:lnTo>
                  <a:lnTo>
                    <a:pt x="255" y="7"/>
                  </a:lnTo>
                  <a:lnTo>
                    <a:pt x="256" y="7"/>
                  </a:lnTo>
                  <a:lnTo>
                    <a:pt x="258" y="7"/>
                  </a:lnTo>
                  <a:lnTo>
                    <a:pt x="260" y="7"/>
                  </a:lnTo>
                  <a:lnTo>
                    <a:pt x="262" y="7"/>
                  </a:lnTo>
                  <a:lnTo>
                    <a:pt x="263" y="7"/>
                  </a:lnTo>
                  <a:lnTo>
                    <a:pt x="265" y="7"/>
                  </a:lnTo>
                  <a:lnTo>
                    <a:pt x="267" y="7"/>
                  </a:lnTo>
                  <a:lnTo>
                    <a:pt x="269" y="7"/>
                  </a:lnTo>
                  <a:lnTo>
                    <a:pt x="270" y="7"/>
                  </a:lnTo>
                  <a:lnTo>
                    <a:pt x="272" y="7"/>
                  </a:lnTo>
                  <a:lnTo>
                    <a:pt x="274" y="7"/>
                  </a:lnTo>
                  <a:lnTo>
                    <a:pt x="276" y="7"/>
                  </a:lnTo>
                  <a:lnTo>
                    <a:pt x="277" y="7"/>
                  </a:lnTo>
                  <a:lnTo>
                    <a:pt x="279" y="7"/>
                  </a:lnTo>
                  <a:lnTo>
                    <a:pt x="281" y="7"/>
                  </a:lnTo>
                  <a:lnTo>
                    <a:pt x="283" y="7"/>
                  </a:lnTo>
                  <a:lnTo>
                    <a:pt x="284" y="7"/>
                  </a:lnTo>
                  <a:lnTo>
                    <a:pt x="286" y="7"/>
                  </a:lnTo>
                  <a:lnTo>
                    <a:pt x="288" y="7"/>
                  </a:lnTo>
                  <a:lnTo>
                    <a:pt x="289" y="7"/>
                  </a:lnTo>
                  <a:lnTo>
                    <a:pt x="291" y="7"/>
                  </a:lnTo>
                  <a:lnTo>
                    <a:pt x="293" y="7"/>
                  </a:lnTo>
                  <a:lnTo>
                    <a:pt x="295" y="7"/>
                  </a:lnTo>
                  <a:lnTo>
                    <a:pt x="296" y="7"/>
                  </a:lnTo>
                  <a:lnTo>
                    <a:pt x="298" y="7"/>
                  </a:lnTo>
                  <a:lnTo>
                    <a:pt x="300" y="7"/>
                  </a:lnTo>
                  <a:lnTo>
                    <a:pt x="302" y="7"/>
                  </a:lnTo>
                  <a:lnTo>
                    <a:pt x="303" y="7"/>
                  </a:lnTo>
                  <a:lnTo>
                    <a:pt x="305" y="7"/>
                  </a:lnTo>
                  <a:lnTo>
                    <a:pt x="307" y="7"/>
                  </a:lnTo>
                  <a:lnTo>
                    <a:pt x="309" y="7"/>
                  </a:lnTo>
                  <a:lnTo>
                    <a:pt x="310" y="7"/>
                  </a:lnTo>
                  <a:lnTo>
                    <a:pt x="312" y="7"/>
                  </a:lnTo>
                  <a:lnTo>
                    <a:pt x="314" y="7"/>
                  </a:lnTo>
                  <a:lnTo>
                    <a:pt x="316" y="7"/>
                  </a:lnTo>
                  <a:lnTo>
                    <a:pt x="317" y="7"/>
                  </a:lnTo>
                  <a:lnTo>
                    <a:pt x="319" y="7"/>
                  </a:lnTo>
                  <a:lnTo>
                    <a:pt x="321" y="7"/>
                  </a:lnTo>
                  <a:lnTo>
                    <a:pt x="323" y="7"/>
                  </a:lnTo>
                  <a:lnTo>
                    <a:pt x="324" y="7"/>
                  </a:lnTo>
                  <a:lnTo>
                    <a:pt x="326" y="7"/>
                  </a:lnTo>
                  <a:lnTo>
                    <a:pt x="328" y="7"/>
                  </a:lnTo>
                  <a:lnTo>
                    <a:pt x="330" y="7"/>
                  </a:lnTo>
                  <a:lnTo>
                    <a:pt x="331" y="7"/>
                  </a:lnTo>
                  <a:lnTo>
                    <a:pt x="333" y="7"/>
                  </a:lnTo>
                  <a:lnTo>
                    <a:pt x="335" y="7"/>
                  </a:lnTo>
                  <a:lnTo>
                    <a:pt x="337" y="7"/>
                  </a:lnTo>
                  <a:lnTo>
                    <a:pt x="338" y="7"/>
                  </a:lnTo>
                  <a:lnTo>
                    <a:pt x="340" y="7"/>
                  </a:lnTo>
                  <a:lnTo>
                    <a:pt x="342" y="7"/>
                  </a:lnTo>
                  <a:lnTo>
                    <a:pt x="343" y="7"/>
                  </a:lnTo>
                  <a:lnTo>
                    <a:pt x="345" y="7"/>
                  </a:lnTo>
                  <a:lnTo>
                    <a:pt x="347" y="7"/>
                  </a:lnTo>
                  <a:lnTo>
                    <a:pt x="349" y="7"/>
                  </a:lnTo>
                  <a:lnTo>
                    <a:pt x="350" y="7"/>
                  </a:lnTo>
                  <a:lnTo>
                    <a:pt x="352" y="7"/>
                  </a:lnTo>
                  <a:lnTo>
                    <a:pt x="354" y="7"/>
                  </a:lnTo>
                  <a:lnTo>
                    <a:pt x="356" y="7"/>
                  </a:lnTo>
                  <a:lnTo>
                    <a:pt x="357" y="7"/>
                  </a:lnTo>
                  <a:lnTo>
                    <a:pt x="359" y="7"/>
                  </a:lnTo>
                  <a:lnTo>
                    <a:pt x="361" y="7"/>
                  </a:lnTo>
                  <a:lnTo>
                    <a:pt x="363" y="7"/>
                  </a:lnTo>
                  <a:lnTo>
                    <a:pt x="364" y="7"/>
                  </a:lnTo>
                  <a:lnTo>
                    <a:pt x="366" y="7"/>
                  </a:lnTo>
                  <a:lnTo>
                    <a:pt x="368" y="7"/>
                  </a:lnTo>
                  <a:lnTo>
                    <a:pt x="370" y="7"/>
                  </a:lnTo>
                  <a:lnTo>
                    <a:pt x="371" y="7"/>
                  </a:lnTo>
                  <a:lnTo>
                    <a:pt x="373" y="7"/>
                  </a:lnTo>
                  <a:lnTo>
                    <a:pt x="375" y="7"/>
                  </a:lnTo>
                  <a:lnTo>
                    <a:pt x="377" y="7"/>
                  </a:lnTo>
                  <a:lnTo>
                    <a:pt x="378" y="7"/>
                  </a:lnTo>
                  <a:lnTo>
                    <a:pt x="380" y="7"/>
                  </a:lnTo>
                  <a:lnTo>
                    <a:pt x="382" y="7"/>
                  </a:lnTo>
                  <a:lnTo>
                    <a:pt x="384" y="7"/>
                  </a:lnTo>
                  <a:lnTo>
                    <a:pt x="385" y="7"/>
                  </a:lnTo>
                  <a:lnTo>
                    <a:pt x="387" y="7"/>
                  </a:lnTo>
                  <a:lnTo>
                    <a:pt x="389" y="7"/>
                  </a:lnTo>
                  <a:lnTo>
                    <a:pt x="391" y="7"/>
                  </a:lnTo>
                  <a:lnTo>
                    <a:pt x="392" y="7"/>
                  </a:lnTo>
                  <a:lnTo>
                    <a:pt x="394" y="7"/>
                  </a:lnTo>
                  <a:lnTo>
                    <a:pt x="396" y="7"/>
                  </a:lnTo>
                  <a:lnTo>
                    <a:pt x="397" y="7"/>
                  </a:lnTo>
                  <a:lnTo>
                    <a:pt x="399" y="7"/>
                  </a:lnTo>
                  <a:lnTo>
                    <a:pt x="401" y="7"/>
                  </a:lnTo>
                  <a:lnTo>
                    <a:pt x="403" y="7"/>
                  </a:lnTo>
                  <a:lnTo>
                    <a:pt x="404" y="7"/>
                  </a:lnTo>
                  <a:lnTo>
                    <a:pt x="406" y="7"/>
                  </a:lnTo>
                  <a:lnTo>
                    <a:pt x="408" y="7"/>
                  </a:lnTo>
                  <a:lnTo>
                    <a:pt x="410" y="7"/>
                  </a:lnTo>
                  <a:lnTo>
                    <a:pt x="411" y="7"/>
                  </a:lnTo>
                  <a:lnTo>
                    <a:pt x="413" y="7"/>
                  </a:lnTo>
                  <a:lnTo>
                    <a:pt x="415" y="7"/>
                  </a:lnTo>
                  <a:lnTo>
                    <a:pt x="417" y="7"/>
                  </a:lnTo>
                  <a:lnTo>
                    <a:pt x="418" y="7"/>
                  </a:lnTo>
                  <a:lnTo>
                    <a:pt x="420" y="7"/>
                  </a:lnTo>
                  <a:lnTo>
                    <a:pt x="422" y="7"/>
                  </a:lnTo>
                  <a:lnTo>
                    <a:pt x="424" y="7"/>
                  </a:lnTo>
                  <a:lnTo>
                    <a:pt x="425" y="7"/>
                  </a:lnTo>
                  <a:lnTo>
                    <a:pt x="427" y="7"/>
                  </a:lnTo>
                  <a:lnTo>
                    <a:pt x="429" y="7"/>
                  </a:lnTo>
                  <a:lnTo>
                    <a:pt x="431" y="7"/>
                  </a:lnTo>
                  <a:lnTo>
                    <a:pt x="432" y="7"/>
                  </a:lnTo>
                  <a:lnTo>
                    <a:pt x="434" y="7"/>
                  </a:lnTo>
                  <a:lnTo>
                    <a:pt x="436" y="7"/>
                  </a:lnTo>
                  <a:lnTo>
                    <a:pt x="438" y="7"/>
                  </a:lnTo>
                  <a:lnTo>
                    <a:pt x="439" y="7"/>
                  </a:lnTo>
                  <a:lnTo>
                    <a:pt x="441" y="7"/>
                  </a:lnTo>
                  <a:lnTo>
                    <a:pt x="443" y="7"/>
                  </a:lnTo>
                  <a:lnTo>
                    <a:pt x="445" y="7"/>
                  </a:lnTo>
                  <a:lnTo>
                    <a:pt x="446" y="7"/>
                  </a:lnTo>
                  <a:lnTo>
                    <a:pt x="448" y="7"/>
                  </a:lnTo>
                  <a:lnTo>
                    <a:pt x="450" y="7"/>
                  </a:lnTo>
                  <a:lnTo>
                    <a:pt x="451" y="7"/>
                  </a:lnTo>
                  <a:lnTo>
                    <a:pt x="453" y="7"/>
                  </a:lnTo>
                  <a:lnTo>
                    <a:pt x="455" y="7"/>
                  </a:lnTo>
                  <a:lnTo>
                    <a:pt x="457" y="7"/>
                  </a:lnTo>
                  <a:lnTo>
                    <a:pt x="458" y="7"/>
                  </a:lnTo>
                  <a:lnTo>
                    <a:pt x="460" y="7"/>
                  </a:lnTo>
                  <a:lnTo>
                    <a:pt x="462" y="7"/>
                  </a:lnTo>
                  <a:lnTo>
                    <a:pt x="464" y="7"/>
                  </a:lnTo>
                  <a:lnTo>
                    <a:pt x="465" y="7"/>
                  </a:lnTo>
                  <a:lnTo>
                    <a:pt x="467" y="7"/>
                  </a:lnTo>
                  <a:lnTo>
                    <a:pt x="469" y="7"/>
                  </a:lnTo>
                  <a:lnTo>
                    <a:pt x="471" y="7"/>
                  </a:lnTo>
                  <a:lnTo>
                    <a:pt x="472" y="7"/>
                  </a:lnTo>
                  <a:lnTo>
                    <a:pt x="474" y="7"/>
                  </a:lnTo>
                  <a:lnTo>
                    <a:pt x="476" y="7"/>
                  </a:lnTo>
                  <a:lnTo>
                    <a:pt x="478" y="7"/>
                  </a:lnTo>
                  <a:lnTo>
                    <a:pt x="479" y="7"/>
                  </a:lnTo>
                  <a:lnTo>
                    <a:pt x="481" y="7"/>
                  </a:lnTo>
                  <a:lnTo>
                    <a:pt x="483" y="7"/>
                  </a:lnTo>
                  <a:lnTo>
                    <a:pt x="485" y="7"/>
                  </a:lnTo>
                  <a:lnTo>
                    <a:pt x="486" y="7"/>
                  </a:lnTo>
                  <a:lnTo>
                    <a:pt x="488" y="7"/>
                  </a:lnTo>
                  <a:lnTo>
                    <a:pt x="490" y="7"/>
                  </a:lnTo>
                  <a:lnTo>
                    <a:pt x="492" y="7"/>
                  </a:lnTo>
                  <a:lnTo>
                    <a:pt x="493" y="7"/>
                  </a:lnTo>
                  <a:lnTo>
                    <a:pt x="495" y="7"/>
                  </a:lnTo>
                  <a:lnTo>
                    <a:pt x="497" y="7"/>
                  </a:lnTo>
                  <a:lnTo>
                    <a:pt x="499" y="7"/>
                  </a:lnTo>
                  <a:lnTo>
                    <a:pt x="500" y="7"/>
                  </a:lnTo>
                  <a:lnTo>
                    <a:pt x="502" y="7"/>
                  </a:lnTo>
                  <a:lnTo>
                    <a:pt x="504" y="7"/>
                  </a:lnTo>
                  <a:lnTo>
                    <a:pt x="505" y="7"/>
                  </a:lnTo>
                  <a:lnTo>
                    <a:pt x="507" y="7"/>
                  </a:lnTo>
                  <a:lnTo>
                    <a:pt x="509" y="7"/>
                  </a:lnTo>
                  <a:lnTo>
                    <a:pt x="511" y="7"/>
                  </a:lnTo>
                  <a:lnTo>
                    <a:pt x="512" y="7"/>
                  </a:lnTo>
                  <a:lnTo>
                    <a:pt x="514" y="7"/>
                  </a:lnTo>
                  <a:lnTo>
                    <a:pt x="514" y="5"/>
                  </a:lnTo>
                  <a:lnTo>
                    <a:pt x="516" y="5"/>
                  </a:lnTo>
                  <a:lnTo>
                    <a:pt x="518" y="5"/>
                  </a:lnTo>
                  <a:lnTo>
                    <a:pt x="519" y="5"/>
                  </a:lnTo>
                  <a:lnTo>
                    <a:pt x="521" y="5"/>
                  </a:lnTo>
                  <a:lnTo>
                    <a:pt x="523" y="5"/>
                  </a:lnTo>
                  <a:lnTo>
                    <a:pt x="525" y="5"/>
                  </a:lnTo>
                  <a:lnTo>
                    <a:pt x="526" y="5"/>
                  </a:lnTo>
                  <a:lnTo>
                    <a:pt x="528" y="5"/>
                  </a:lnTo>
                  <a:lnTo>
                    <a:pt x="530" y="5"/>
                  </a:lnTo>
                  <a:lnTo>
                    <a:pt x="532" y="5"/>
                  </a:lnTo>
                  <a:lnTo>
                    <a:pt x="533" y="5"/>
                  </a:lnTo>
                  <a:lnTo>
                    <a:pt x="535" y="5"/>
                  </a:lnTo>
                  <a:lnTo>
                    <a:pt x="537" y="5"/>
                  </a:lnTo>
                  <a:lnTo>
                    <a:pt x="539" y="5"/>
                  </a:lnTo>
                  <a:lnTo>
                    <a:pt x="540" y="5"/>
                  </a:lnTo>
                  <a:lnTo>
                    <a:pt x="542" y="5"/>
                  </a:lnTo>
                  <a:lnTo>
                    <a:pt x="544" y="5"/>
                  </a:lnTo>
                  <a:lnTo>
                    <a:pt x="546" y="5"/>
                  </a:lnTo>
                  <a:lnTo>
                    <a:pt x="547" y="5"/>
                  </a:lnTo>
                  <a:lnTo>
                    <a:pt x="549" y="5"/>
                  </a:lnTo>
                  <a:lnTo>
                    <a:pt x="551" y="5"/>
                  </a:lnTo>
                  <a:lnTo>
                    <a:pt x="553" y="5"/>
                  </a:lnTo>
                  <a:lnTo>
                    <a:pt x="554" y="5"/>
                  </a:lnTo>
                  <a:lnTo>
                    <a:pt x="556" y="5"/>
                  </a:lnTo>
                  <a:lnTo>
                    <a:pt x="558" y="5"/>
                  </a:lnTo>
                  <a:lnTo>
                    <a:pt x="559" y="5"/>
                  </a:lnTo>
                  <a:lnTo>
                    <a:pt x="561" y="5"/>
                  </a:lnTo>
                  <a:lnTo>
                    <a:pt x="563" y="5"/>
                  </a:lnTo>
                  <a:lnTo>
                    <a:pt x="565" y="5"/>
                  </a:lnTo>
                  <a:lnTo>
                    <a:pt x="566" y="5"/>
                  </a:lnTo>
                  <a:lnTo>
                    <a:pt x="568" y="5"/>
                  </a:lnTo>
                  <a:lnTo>
                    <a:pt x="570" y="5"/>
                  </a:lnTo>
                  <a:lnTo>
                    <a:pt x="572" y="5"/>
                  </a:lnTo>
                  <a:lnTo>
                    <a:pt x="573" y="5"/>
                  </a:lnTo>
                  <a:lnTo>
                    <a:pt x="575" y="5"/>
                  </a:lnTo>
                  <a:lnTo>
                    <a:pt x="577" y="5"/>
                  </a:lnTo>
                  <a:lnTo>
                    <a:pt x="579" y="5"/>
                  </a:lnTo>
                  <a:lnTo>
                    <a:pt x="580" y="5"/>
                  </a:lnTo>
                  <a:lnTo>
                    <a:pt x="582" y="5"/>
                  </a:lnTo>
                  <a:lnTo>
                    <a:pt x="584" y="5"/>
                  </a:lnTo>
                  <a:lnTo>
                    <a:pt x="586" y="5"/>
                  </a:lnTo>
                  <a:lnTo>
                    <a:pt x="587" y="5"/>
                  </a:lnTo>
                  <a:lnTo>
                    <a:pt x="589" y="5"/>
                  </a:lnTo>
                  <a:lnTo>
                    <a:pt x="591" y="5"/>
                  </a:lnTo>
                  <a:lnTo>
                    <a:pt x="593" y="5"/>
                  </a:lnTo>
                  <a:lnTo>
                    <a:pt x="594" y="5"/>
                  </a:lnTo>
                  <a:lnTo>
                    <a:pt x="596" y="5"/>
                  </a:lnTo>
                  <a:lnTo>
                    <a:pt x="598" y="5"/>
                  </a:lnTo>
                  <a:lnTo>
                    <a:pt x="600" y="5"/>
                  </a:lnTo>
                  <a:lnTo>
                    <a:pt x="601" y="5"/>
                  </a:lnTo>
                  <a:lnTo>
                    <a:pt x="603" y="5"/>
                  </a:lnTo>
                  <a:lnTo>
                    <a:pt x="605" y="5"/>
                  </a:lnTo>
                  <a:lnTo>
                    <a:pt x="606" y="5"/>
                  </a:lnTo>
                  <a:lnTo>
                    <a:pt x="608" y="5"/>
                  </a:lnTo>
                  <a:lnTo>
                    <a:pt x="610" y="5"/>
                  </a:lnTo>
                  <a:lnTo>
                    <a:pt x="612" y="5"/>
                  </a:lnTo>
                  <a:lnTo>
                    <a:pt x="613" y="5"/>
                  </a:lnTo>
                  <a:lnTo>
                    <a:pt x="615" y="5"/>
                  </a:lnTo>
                  <a:lnTo>
                    <a:pt x="617" y="5"/>
                  </a:lnTo>
                  <a:lnTo>
                    <a:pt x="619" y="5"/>
                  </a:lnTo>
                  <a:lnTo>
                    <a:pt x="620" y="5"/>
                  </a:lnTo>
                  <a:lnTo>
                    <a:pt x="622" y="5"/>
                  </a:lnTo>
                  <a:lnTo>
                    <a:pt x="624" y="5"/>
                  </a:lnTo>
                  <a:lnTo>
                    <a:pt x="626" y="5"/>
                  </a:lnTo>
                  <a:lnTo>
                    <a:pt x="627" y="5"/>
                  </a:lnTo>
                  <a:lnTo>
                    <a:pt x="629" y="5"/>
                  </a:lnTo>
                  <a:lnTo>
                    <a:pt x="631" y="5"/>
                  </a:lnTo>
                  <a:lnTo>
                    <a:pt x="633" y="5"/>
                  </a:lnTo>
                  <a:lnTo>
                    <a:pt x="634" y="5"/>
                  </a:lnTo>
                  <a:lnTo>
                    <a:pt x="636" y="5"/>
                  </a:lnTo>
                  <a:lnTo>
                    <a:pt x="638" y="5"/>
                  </a:lnTo>
                  <a:lnTo>
                    <a:pt x="640" y="5"/>
                  </a:lnTo>
                  <a:lnTo>
                    <a:pt x="641" y="5"/>
                  </a:lnTo>
                  <a:lnTo>
                    <a:pt x="643" y="5"/>
                  </a:lnTo>
                  <a:lnTo>
                    <a:pt x="645" y="5"/>
                  </a:lnTo>
                  <a:lnTo>
                    <a:pt x="647" y="5"/>
                  </a:lnTo>
                  <a:lnTo>
                    <a:pt x="648" y="5"/>
                  </a:lnTo>
                  <a:lnTo>
                    <a:pt x="650" y="5"/>
                  </a:lnTo>
                  <a:lnTo>
                    <a:pt x="652" y="5"/>
                  </a:lnTo>
                  <a:lnTo>
                    <a:pt x="654" y="5"/>
                  </a:lnTo>
                  <a:lnTo>
                    <a:pt x="655" y="5"/>
                  </a:lnTo>
                  <a:lnTo>
                    <a:pt x="657" y="5"/>
                  </a:lnTo>
                  <a:lnTo>
                    <a:pt x="659" y="5"/>
                  </a:lnTo>
                  <a:lnTo>
                    <a:pt x="660" y="5"/>
                  </a:lnTo>
                  <a:lnTo>
                    <a:pt x="662" y="5"/>
                  </a:lnTo>
                  <a:lnTo>
                    <a:pt x="664" y="5"/>
                  </a:lnTo>
                  <a:lnTo>
                    <a:pt x="666" y="5"/>
                  </a:lnTo>
                  <a:lnTo>
                    <a:pt x="667" y="5"/>
                  </a:lnTo>
                  <a:lnTo>
                    <a:pt x="669" y="5"/>
                  </a:lnTo>
                  <a:lnTo>
                    <a:pt x="671" y="5"/>
                  </a:lnTo>
                  <a:lnTo>
                    <a:pt x="673" y="5"/>
                  </a:lnTo>
                  <a:lnTo>
                    <a:pt x="674" y="5"/>
                  </a:lnTo>
                  <a:lnTo>
                    <a:pt x="676" y="5"/>
                  </a:lnTo>
                  <a:lnTo>
                    <a:pt x="678" y="5"/>
                  </a:lnTo>
                  <a:lnTo>
                    <a:pt x="680" y="5"/>
                  </a:lnTo>
                  <a:lnTo>
                    <a:pt x="681" y="5"/>
                  </a:lnTo>
                  <a:lnTo>
                    <a:pt x="683" y="5"/>
                  </a:lnTo>
                  <a:lnTo>
                    <a:pt x="685" y="5"/>
                  </a:lnTo>
                  <a:lnTo>
                    <a:pt x="687" y="5"/>
                  </a:lnTo>
                  <a:lnTo>
                    <a:pt x="688" y="5"/>
                  </a:lnTo>
                  <a:lnTo>
                    <a:pt x="690" y="5"/>
                  </a:lnTo>
                  <a:lnTo>
                    <a:pt x="692" y="5"/>
                  </a:lnTo>
                  <a:lnTo>
                    <a:pt x="694" y="5"/>
                  </a:lnTo>
                  <a:lnTo>
                    <a:pt x="695" y="5"/>
                  </a:lnTo>
                  <a:lnTo>
                    <a:pt x="697" y="5"/>
                  </a:lnTo>
                  <a:lnTo>
                    <a:pt x="699" y="5"/>
                  </a:lnTo>
                  <a:lnTo>
                    <a:pt x="701" y="5"/>
                  </a:lnTo>
                  <a:lnTo>
                    <a:pt x="702" y="5"/>
                  </a:lnTo>
                  <a:lnTo>
                    <a:pt x="704" y="5"/>
                  </a:lnTo>
                  <a:lnTo>
                    <a:pt x="706" y="5"/>
                  </a:lnTo>
                  <a:lnTo>
                    <a:pt x="708" y="5"/>
                  </a:lnTo>
                  <a:lnTo>
                    <a:pt x="709" y="5"/>
                  </a:lnTo>
                  <a:lnTo>
                    <a:pt x="711" y="5"/>
                  </a:lnTo>
                  <a:lnTo>
                    <a:pt x="713" y="5"/>
                  </a:lnTo>
                  <a:lnTo>
                    <a:pt x="714" y="5"/>
                  </a:lnTo>
                  <a:lnTo>
                    <a:pt x="716" y="5"/>
                  </a:lnTo>
                  <a:lnTo>
                    <a:pt x="718" y="5"/>
                  </a:lnTo>
                  <a:lnTo>
                    <a:pt x="720" y="5"/>
                  </a:lnTo>
                  <a:lnTo>
                    <a:pt x="721" y="5"/>
                  </a:lnTo>
                  <a:lnTo>
                    <a:pt x="723" y="5"/>
                  </a:lnTo>
                  <a:lnTo>
                    <a:pt x="725" y="5"/>
                  </a:lnTo>
                  <a:lnTo>
                    <a:pt x="727" y="5"/>
                  </a:lnTo>
                  <a:lnTo>
                    <a:pt x="728" y="5"/>
                  </a:lnTo>
                  <a:lnTo>
                    <a:pt x="730" y="5"/>
                  </a:lnTo>
                  <a:lnTo>
                    <a:pt x="732" y="5"/>
                  </a:lnTo>
                  <a:lnTo>
                    <a:pt x="734" y="5"/>
                  </a:lnTo>
                  <a:lnTo>
                    <a:pt x="735" y="5"/>
                  </a:lnTo>
                  <a:lnTo>
                    <a:pt x="737" y="5"/>
                  </a:lnTo>
                  <a:lnTo>
                    <a:pt x="739" y="5"/>
                  </a:lnTo>
                  <a:lnTo>
                    <a:pt x="741" y="5"/>
                  </a:lnTo>
                  <a:lnTo>
                    <a:pt x="742" y="5"/>
                  </a:lnTo>
                  <a:lnTo>
                    <a:pt x="744" y="5"/>
                  </a:lnTo>
                  <a:lnTo>
                    <a:pt x="746" y="5"/>
                  </a:lnTo>
                  <a:lnTo>
                    <a:pt x="748" y="5"/>
                  </a:lnTo>
                  <a:lnTo>
                    <a:pt x="749" y="5"/>
                  </a:lnTo>
                  <a:lnTo>
                    <a:pt x="751" y="5"/>
                  </a:lnTo>
                  <a:lnTo>
                    <a:pt x="753" y="5"/>
                  </a:lnTo>
                  <a:lnTo>
                    <a:pt x="755" y="5"/>
                  </a:lnTo>
                  <a:lnTo>
                    <a:pt x="756" y="5"/>
                  </a:lnTo>
                  <a:lnTo>
                    <a:pt x="758" y="5"/>
                  </a:lnTo>
                  <a:lnTo>
                    <a:pt x="760" y="5"/>
                  </a:lnTo>
                  <a:lnTo>
                    <a:pt x="762" y="5"/>
                  </a:lnTo>
                  <a:lnTo>
                    <a:pt x="763" y="5"/>
                  </a:lnTo>
                  <a:lnTo>
                    <a:pt x="765" y="5"/>
                  </a:lnTo>
                  <a:lnTo>
                    <a:pt x="767" y="5"/>
                  </a:lnTo>
                  <a:lnTo>
                    <a:pt x="768" y="5"/>
                  </a:lnTo>
                  <a:lnTo>
                    <a:pt x="770" y="5"/>
                  </a:lnTo>
                  <a:lnTo>
                    <a:pt x="772" y="5"/>
                  </a:lnTo>
                  <a:lnTo>
                    <a:pt x="774" y="5"/>
                  </a:lnTo>
                  <a:lnTo>
                    <a:pt x="775" y="5"/>
                  </a:lnTo>
                  <a:lnTo>
                    <a:pt x="777" y="5"/>
                  </a:lnTo>
                  <a:lnTo>
                    <a:pt x="779" y="5"/>
                  </a:lnTo>
                  <a:lnTo>
                    <a:pt x="781" y="5"/>
                  </a:lnTo>
                  <a:lnTo>
                    <a:pt x="782" y="5"/>
                  </a:lnTo>
                  <a:lnTo>
                    <a:pt x="784" y="5"/>
                  </a:lnTo>
                  <a:lnTo>
                    <a:pt x="786" y="5"/>
                  </a:lnTo>
                  <a:lnTo>
                    <a:pt x="788" y="5"/>
                  </a:lnTo>
                  <a:lnTo>
                    <a:pt x="789" y="5"/>
                  </a:lnTo>
                  <a:lnTo>
                    <a:pt x="791" y="5"/>
                  </a:lnTo>
                  <a:lnTo>
                    <a:pt x="793" y="4"/>
                  </a:lnTo>
                  <a:lnTo>
                    <a:pt x="795" y="4"/>
                  </a:lnTo>
                  <a:lnTo>
                    <a:pt x="796" y="4"/>
                  </a:lnTo>
                  <a:lnTo>
                    <a:pt x="798" y="4"/>
                  </a:lnTo>
                  <a:lnTo>
                    <a:pt x="800" y="4"/>
                  </a:lnTo>
                  <a:lnTo>
                    <a:pt x="802" y="4"/>
                  </a:lnTo>
                  <a:lnTo>
                    <a:pt x="803" y="4"/>
                  </a:lnTo>
                  <a:lnTo>
                    <a:pt x="805" y="4"/>
                  </a:lnTo>
                  <a:lnTo>
                    <a:pt x="807" y="4"/>
                  </a:lnTo>
                  <a:lnTo>
                    <a:pt x="809" y="4"/>
                  </a:lnTo>
                  <a:lnTo>
                    <a:pt x="810" y="4"/>
                  </a:lnTo>
                  <a:lnTo>
                    <a:pt x="812" y="4"/>
                  </a:lnTo>
                  <a:lnTo>
                    <a:pt x="814" y="4"/>
                  </a:lnTo>
                  <a:lnTo>
                    <a:pt x="816" y="4"/>
                  </a:lnTo>
                  <a:lnTo>
                    <a:pt x="817" y="4"/>
                  </a:lnTo>
                  <a:lnTo>
                    <a:pt x="819" y="4"/>
                  </a:lnTo>
                  <a:lnTo>
                    <a:pt x="821" y="4"/>
                  </a:lnTo>
                  <a:lnTo>
                    <a:pt x="822" y="4"/>
                  </a:lnTo>
                  <a:lnTo>
                    <a:pt x="824" y="4"/>
                  </a:lnTo>
                  <a:lnTo>
                    <a:pt x="826" y="4"/>
                  </a:lnTo>
                  <a:lnTo>
                    <a:pt x="828" y="4"/>
                  </a:lnTo>
                  <a:lnTo>
                    <a:pt x="829" y="4"/>
                  </a:lnTo>
                  <a:lnTo>
                    <a:pt x="831" y="4"/>
                  </a:lnTo>
                  <a:lnTo>
                    <a:pt x="833" y="4"/>
                  </a:lnTo>
                  <a:lnTo>
                    <a:pt x="835" y="4"/>
                  </a:lnTo>
                  <a:lnTo>
                    <a:pt x="836" y="4"/>
                  </a:lnTo>
                  <a:lnTo>
                    <a:pt x="838" y="4"/>
                  </a:lnTo>
                  <a:lnTo>
                    <a:pt x="840" y="4"/>
                  </a:lnTo>
                  <a:lnTo>
                    <a:pt x="842" y="4"/>
                  </a:lnTo>
                  <a:lnTo>
                    <a:pt x="843" y="4"/>
                  </a:lnTo>
                  <a:lnTo>
                    <a:pt x="845" y="4"/>
                  </a:lnTo>
                  <a:lnTo>
                    <a:pt x="847" y="4"/>
                  </a:lnTo>
                  <a:lnTo>
                    <a:pt x="849" y="4"/>
                  </a:lnTo>
                  <a:lnTo>
                    <a:pt x="850" y="4"/>
                  </a:lnTo>
                  <a:lnTo>
                    <a:pt x="852" y="4"/>
                  </a:lnTo>
                  <a:lnTo>
                    <a:pt x="854" y="4"/>
                  </a:lnTo>
                  <a:lnTo>
                    <a:pt x="856" y="4"/>
                  </a:lnTo>
                  <a:lnTo>
                    <a:pt x="857" y="4"/>
                  </a:lnTo>
                  <a:lnTo>
                    <a:pt x="859" y="4"/>
                  </a:lnTo>
                  <a:lnTo>
                    <a:pt x="861" y="4"/>
                  </a:lnTo>
                  <a:lnTo>
                    <a:pt x="863" y="4"/>
                  </a:lnTo>
                  <a:lnTo>
                    <a:pt x="864" y="4"/>
                  </a:lnTo>
                  <a:lnTo>
                    <a:pt x="866" y="4"/>
                  </a:lnTo>
                  <a:lnTo>
                    <a:pt x="868" y="4"/>
                  </a:lnTo>
                  <a:lnTo>
                    <a:pt x="870" y="4"/>
                  </a:lnTo>
                  <a:lnTo>
                    <a:pt x="871" y="4"/>
                  </a:lnTo>
                  <a:lnTo>
                    <a:pt x="873" y="4"/>
                  </a:lnTo>
                  <a:lnTo>
                    <a:pt x="875" y="4"/>
                  </a:lnTo>
                  <a:lnTo>
                    <a:pt x="876" y="4"/>
                  </a:lnTo>
                  <a:lnTo>
                    <a:pt x="878" y="4"/>
                  </a:lnTo>
                  <a:lnTo>
                    <a:pt x="880" y="4"/>
                  </a:lnTo>
                  <a:lnTo>
                    <a:pt x="882" y="4"/>
                  </a:lnTo>
                  <a:lnTo>
                    <a:pt x="883" y="4"/>
                  </a:lnTo>
                  <a:lnTo>
                    <a:pt x="885" y="4"/>
                  </a:lnTo>
                  <a:lnTo>
                    <a:pt x="887" y="4"/>
                  </a:lnTo>
                  <a:lnTo>
                    <a:pt x="889" y="4"/>
                  </a:lnTo>
                  <a:lnTo>
                    <a:pt x="890" y="4"/>
                  </a:lnTo>
                  <a:lnTo>
                    <a:pt x="892" y="4"/>
                  </a:lnTo>
                  <a:lnTo>
                    <a:pt x="894" y="4"/>
                  </a:lnTo>
                  <a:lnTo>
                    <a:pt x="896" y="4"/>
                  </a:lnTo>
                  <a:lnTo>
                    <a:pt x="897" y="4"/>
                  </a:lnTo>
                  <a:lnTo>
                    <a:pt x="899" y="4"/>
                  </a:lnTo>
                  <a:lnTo>
                    <a:pt x="901" y="4"/>
                  </a:lnTo>
                  <a:lnTo>
                    <a:pt x="903" y="4"/>
                  </a:lnTo>
                  <a:lnTo>
                    <a:pt x="904" y="4"/>
                  </a:lnTo>
                  <a:lnTo>
                    <a:pt x="906" y="4"/>
                  </a:lnTo>
                  <a:lnTo>
                    <a:pt x="908" y="4"/>
                  </a:lnTo>
                  <a:lnTo>
                    <a:pt x="910" y="4"/>
                  </a:lnTo>
                  <a:lnTo>
                    <a:pt x="911" y="4"/>
                  </a:lnTo>
                  <a:lnTo>
                    <a:pt x="913" y="4"/>
                  </a:lnTo>
                  <a:lnTo>
                    <a:pt x="915" y="4"/>
                  </a:lnTo>
                  <a:lnTo>
                    <a:pt x="917" y="4"/>
                  </a:lnTo>
                  <a:lnTo>
                    <a:pt x="918" y="4"/>
                  </a:lnTo>
                  <a:lnTo>
                    <a:pt x="920" y="4"/>
                  </a:lnTo>
                  <a:lnTo>
                    <a:pt x="922" y="4"/>
                  </a:lnTo>
                  <a:lnTo>
                    <a:pt x="923" y="4"/>
                  </a:lnTo>
                  <a:lnTo>
                    <a:pt x="925" y="4"/>
                  </a:lnTo>
                  <a:lnTo>
                    <a:pt x="927" y="4"/>
                  </a:lnTo>
                  <a:lnTo>
                    <a:pt x="929" y="4"/>
                  </a:lnTo>
                  <a:lnTo>
                    <a:pt x="930" y="4"/>
                  </a:lnTo>
                  <a:lnTo>
                    <a:pt x="932" y="4"/>
                  </a:lnTo>
                  <a:lnTo>
                    <a:pt x="934" y="4"/>
                  </a:lnTo>
                  <a:lnTo>
                    <a:pt x="936" y="4"/>
                  </a:lnTo>
                  <a:lnTo>
                    <a:pt x="937" y="4"/>
                  </a:lnTo>
                  <a:lnTo>
                    <a:pt x="939" y="4"/>
                  </a:lnTo>
                  <a:lnTo>
                    <a:pt x="941" y="4"/>
                  </a:lnTo>
                  <a:lnTo>
                    <a:pt x="943" y="4"/>
                  </a:lnTo>
                  <a:lnTo>
                    <a:pt x="944" y="4"/>
                  </a:lnTo>
                  <a:lnTo>
                    <a:pt x="946" y="4"/>
                  </a:lnTo>
                  <a:lnTo>
                    <a:pt x="948" y="4"/>
                  </a:lnTo>
                  <a:lnTo>
                    <a:pt x="950" y="4"/>
                  </a:lnTo>
                  <a:lnTo>
                    <a:pt x="951" y="4"/>
                  </a:lnTo>
                  <a:lnTo>
                    <a:pt x="953" y="4"/>
                  </a:lnTo>
                  <a:lnTo>
                    <a:pt x="955" y="4"/>
                  </a:lnTo>
                  <a:lnTo>
                    <a:pt x="957" y="4"/>
                  </a:lnTo>
                  <a:lnTo>
                    <a:pt x="958" y="4"/>
                  </a:lnTo>
                  <a:lnTo>
                    <a:pt x="960" y="4"/>
                  </a:lnTo>
                  <a:lnTo>
                    <a:pt x="962" y="4"/>
                  </a:lnTo>
                  <a:lnTo>
                    <a:pt x="964" y="4"/>
                  </a:lnTo>
                  <a:lnTo>
                    <a:pt x="965" y="4"/>
                  </a:lnTo>
                  <a:lnTo>
                    <a:pt x="967" y="4"/>
                  </a:lnTo>
                  <a:lnTo>
                    <a:pt x="969" y="4"/>
                  </a:lnTo>
                  <a:lnTo>
                    <a:pt x="971" y="4"/>
                  </a:lnTo>
                  <a:lnTo>
                    <a:pt x="972" y="4"/>
                  </a:lnTo>
                  <a:lnTo>
                    <a:pt x="974" y="4"/>
                  </a:lnTo>
                  <a:lnTo>
                    <a:pt x="976" y="4"/>
                  </a:lnTo>
                  <a:lnTo>
                    <a:pt x="977" y="4"/>
                  </a:lnTo>
                  <a:lnTo>
                    <a:pt x="979" y="4"/>
                  </a:lnTo>
                  <a:lnTo>
                    <a:pt x="981" y="4"/>
                  </a:lnTo>
                  <a:lnTo>
                    <a:pt x="983" y="4"/>
                  </a:lnTo>
                  <a:lnTo>
                    <a:pt x="984" y="4"/>
                  </a:lnTo>
                  <a:lnTo>
                    <a:pt x="986" y="4"/>
                  </a:lnTo>
                  <a:lnTo>
                    <a:pt x="988" y="4"/>
                  </a:lnTo>
                  <a:lnTo>
                    <a:pt x="990" y="4"/>
                  </a:lnTo>
                  <a:lnTo>
                    <a:pt x="991" y="4"/>
                  </a:lnTo>
                  <a:lnTo>
                    <a:pt x="993" y="4"/>
                  </a:lnTo>
                  <a:lnTo>
                    <a:pt x="995" y="4"/>
                  </a:lnTo>
                  <a:lnTo>
                    <a:pt x="997" y="4"/>
                  </a:lnTo>
                  <a:lnTo>
                    <a:pt x="998" y="4"/>
                  </a:lnTo>
                  <a:lnTo>
                    <a:pt x="1000" y="4"/>
                  </a:lnTo>
                  <a:lnTo>
                    <a:pt x="1002" y="4"/>
                  </a:lnTo>
                  <a:lnTo>
                    <a:pt x="1004" y="4"/>
                  </a:lnTo>
                  <a:lnTo>
                    <a:pt x="1005" y="2"/>
                  </a:lnTo>
                  <a:lnTo>
                    <a:pt x="1007" y="2"/>
                  </a:lnTo>
                  <a:lnTo>
                    <a:pt x="1009" y="2"/>
                  </a:lnTo>
                  <a:lnTo>
                    <a:pt x="1011" y="2"/>
                  </a:lnTo>
                  <a:lnTo>
                    <a:pt x="1012" y="2"/>
                  </a:lnTo>
                  <a:lnTo>
                    <a:pt x="1014" y="2"/>
                  </a:lnTo>
                  <a:lnTo>
                    <a:pt x="1016" y="2"/>
                  </a:lnTo>
                  <a:lnTo>
                    <a:pt x="1018" y="2"/>
                  </a:lnTo>
                  <a:lnTo>
                    <a:pt x="1019" y="2"/>
                  </a:lnTo>
                  <a:lnTo>
                    <a:pt x="1021" y="2"/>
                  </a:lnTo>
                  <a:lnTo>
                    <a:pt x="1023" y="2"/>
                  </a:lnTo>
                  <a:lnTo>
                    <a:pt x="1025" y="2"/>
                  </a:lnTo>
                  <a:lnTo>
                    <a:pt x="1026" y="2"/>
                  </a:lnTo>
                  <a:lnTo>
                    <a:pt x="1028" y="2"/>
                  </a:lnTo>
                  <a:lnTo>
                    <a:pt x="1030" y="2"/>
                  </a:lnTo>
                  <a:lnTo>
                    <a:pt x="1031" y="2"/>
                  </a:lnTo>
                  <a:lnTo>
                    <a:pt x="1033" y="2"/>
                  </a:lnTo>
                  <a:lnTo>
                    <a:pt x="1035" y="2"/>
                  </a:lnTo>
                  <a:lnTo>
                    <a:pt x="1037" y="2"/>
                  </a:lnTo>
                  <a:lnTo>
                    <a:pt x="1038" y="2"/>
                  </a:lnTo>
                  <a:lnTo>
                    <a:pt x="1040" y="2"/>
                  </a:lnTo>
                  <a:lnTo>
                    <a:pt x="1042" y="2"/>
                  </a:lnTo>
                  <a:lnTo>
                    <a:pt x="1044" y="2"/>
                  </a:lnTo>
                  <a:lnTo>
                    <a:pt x="1045" y="2"/>
                  </a:lnTo>
                  <a:lnTo>
                    <a:pt x="1047" y="2"/>
                  </a:lnTo>
                  <a:lnTo>
                    <a:pt x="1049" y="2"/>
                  </a:lnTo>
                  <a:lnTo>
                    <a:pt x="1051" y="2"/>
                  </a:lnTo>
                  <a:lnTo>
                    <a:pt x="1052" y="2"/>
                  </a:lnTo>
                  <a:lnTo>
                    <a:pt x="1054" y="2"/>
                  </a:lnTo>
                  <a:lnTo>
                    <a:pt x="1056" y="2"/>
                  </a:lnTo>
                  <a:lnTo>
                    <a:pt x="1058" y="2"/>
                  </a:lnTo>
                  <a:lnTo>
                    <a:pt x="1059" y="2"/>
                  </a:lnTo>
                  <a:lnTo>
                    <a:pt x="1061" y="2"/>
                  </a:lnTo>
                  <a:lnTo>
                    <a:pt x="1063" y="2"/>
                  </a:lnTo>
                  <a:lnTo>
                    <a:pt x="1065" y="2"/>
                  </a:lnTo>
                  <a:lnTo>
                    <a:pt x="1066" y="2"/>
                  </a:lnTo>
                  <a:lnTo>
                    <a:pt x="1068" y="2"/>
                  </a:lnTo>
                  <a:lnTo>
                    <a:pt x="1070" y="2"/>
                  </a:lnTo>
                  <a:lnTo>
                    <a:pt x="1072" y="2"/>
                  </a:lnTo>
                  <a:lnTo>
                    <a:pt x="1073" y="2"/>
                  </a:lnTo>
                  <a:lnTo>
                    <a:pt x="1075" y="2"/>
                  </a:lnTo>
                  <a:lnTo>
                    <a:pt x="1077" y="2"/>
                  </a:lnTo>
                  <a:lnTo>
                    <a:pt x="1079" y="2"/>
                  </a:lnTo>
                  <a:lnTo>
                    <a:pt x="1080" y="2"/>
                  </a:lnTo>
                  <a:lnTo>
                    <a:pt x="1082" y="2"/>
                  </a:lnTo>
                  <a:lnTo>
                    <a:pt x="1084" y="2"/>
                  </a:lnTo>
                  <a:lnTo>
                    <a:pt x="1085" y="2"/>
                  </a:lnTo>
                  <a:lnTo>
                    <a:pt x="1087" y="2"/>
                  </a:lnTo>
                  <a:lnTo>
                    <a:pt x="1089" y="2"/>
                  </a:lnTo>
                  <a:lnTo>
                    <a:pt x="1091" y="2"/>
                  </a:lnTo>
                  <a:lnTo>
                    <a:pt x="1092" y="2"/>
                  </a:lnTo>
                  <a:lnTo>
                    <a:pt x="1094" y="2"/>
                  </a:lnTo>
                  <a:lnTo>
                    <a:pt x="1096" y="2"/>
                  </a:lnTo>
                  <a:lnTo>
                    <a:pt x="1098" y="2"/>
                  </a:lnTo>
                  <a:lnTo>
                    <a:pt x="1099" y="2"/>
                  </a:lnTo>
                  <a:lnTo>
                    <a:pt x="1101" y="2"/>
                  </a:lnTo>
                  <a:lnTo>
                    <a:pt x="1103" y="2"/>
                  </a:lnTo>
                  <a:lnTo>
                    <a:pt x="1105" y="2"/>
                  </a:lnTo>
                  <a:lnTo>
                    <a:pt x="1106" y="2"/>
                  </a:lnTo>
                  <a:lnTo>
                    <a:pt x="1108" y="2"/>
                  </a:lnTo>
                  <a:lnTo>
                    <a:pt x="1110" y="2"/>
                  </a:lnTo>
                  <a:lnTo>
                    <a:pt x="1112" y="2"/>
                  </a:lnTo>
                  <a:lnTo>
                    <a:pt x="1113" y="2"/>
                  </a:lnTo>
                  <a:lnTo>
                    <a:pt x="1115" y="2"/>
                  </a:lnTo>
                  <a:lnTo>
                    <a:pt x="1117" y="2"/>
                  </a:lnTo>
                  <a:lnTo>
                    <a:pt x="1119" y="2"/>
                  </a:lnTo>
                  <a:lnTo>
                    <a:pt x="1120" y="2"/>
                  </a:lnTo>
                  <a:lnTo>
                    <a:pt x="1122" y="2"/>
                  </a:lnTo>
                  <a:lnTo>
                    <a:pt x="1124" y="2"/>
                  </a:lnTo>
                  <a:lnTo>
                    <a:pt x="1126" y="2"/>
                  </a:lnTo>
                  <a:lnTo>
                    <a:pt x="1127" y="2"/>
                  </a:lnTo>
                  <a:lnTo>
                    <a:pt x="1129" y="2"/>
                  </a:lnTo>
                  <a:lnTo>
                    <a:pt x="1131" y="2"/>
                  </a:lnTo>
                  <a:lnTo>
                    <a:pt x="1133" y="2"/>
                  </a:lnTo>
                  <a:lnTo>
                    <a:pt x="1134" y="2"/>
                  </a:lnTo>
                  <a:lnTo>
                    <a:pt x="1136" y="2"/>
                  </a:lnTo>
                  <a:lnTo>
                    <a:pt x="1138" y="2"/>
                  </a:lnTo>
                  <a:lnTo>
                    <a:pt x="1139" y="2"/>
                  </a:lnTo>
                  <a:lnTo>
                    <a:pt x="1141" y="2"/>
                  </a:lnTo>
                  <a:lnTo>
                    <a:pt x="1143" y="2"/>
                  </a:lnTo>
                  <a:lnTo>
                    <a:pt x="1145" y="2"/>
                  </a:lnTo>
                  <a:lnTo>
                    <a:pt x="1146" y="2"/>
                  </a:lnTo>
                  <a:lnTo>
                    <a:pt x="1148" y="2"/>
                  </a:lnTo>
                  <a:lnTo>
                    <a:pt x="1150" y="2"/>
                  </a:lnTo>
                  <a:lnTo>
                    <a:pt x="1152" y="2"/>
                  </a:lnTo>
                  <a:lnTo>
                    <a:pt x="1153" y="2"/>
                  </a:lnTo>
                  <a:lnTo>
                    <a:pt x="1155" y="2"/>
                  </a:lnTo>
                  <a:lnTo>
                    <a:pt x="1157" y="2"/>
                  </a:lnTo>
                  <a:lnTo>
                    <a:pt x="1159" y="2"/>
                  </a:lnTo>
                  <a:lnTo>
                    <a:pt x="1160" y="2"/>
                  </a:lnTo>
                  <a:lnTo>
                    <a:pt x="1162" y="2"/>
                  </a:lnTo>
                  <a:lnTo>
                    <a:pt x="1164" y="2"/>
                  </a:lnTo>
                  <a:lnTo>
                    <a:pt x="1166" y="2"/>
                  </a:lnTo>
                  <a:lnTo>
                    <a:pt x="1167" y="2"/>
                  </a:lnTo>
                  <a:lnTo>
                    <a:pt x="1169" y="2"/>
                  </a:lnTo>
                  <a:lnTo>
                    <a:pt x="1171" y="2"/>
                  </a:lnTo>
                  <a:lnTo>
                    <a:pt x="1173" y="2"/>
                  </a:lnTo>
                  <a:lnTo>
                    <a:pt x="1174" y="2"/>
                  </a:lnTo>
                  <a:lnTo>
                    <a:pt x="1174" y="0"/>
                  </a:lnTo>
                  <a:lnTo>
                    <a:pt x="1176" y="0"/>
                  </a:lnTo>
                  <a:lnTo>
                    <a:pt x="1178" y="0"/>
                  </a:lnTo>
                  <a:lnTo>
                    <a:pt x="1180" y="0"/>
                  </a:lnTo>
                  <a:lnTo>
                    <a:pt x="1181" y="0"/>
                  </a:lnTo>
                  <a:lnTo>
                    <a:pt x="1183" y="0"/>
                  </a:lnTo>
                  <a:lnTo>
                    <a:pt x="1185" y="0"/>
                  </a:lnTo>
                  <a:lnTo>
                    <a:pt x="1187" y="0"/>
                  </a:lnTo>
                  <a:lnTo>
                    <a:pt x="1188" y="0"/>
                  </a:lnTo>
                  <a:lnTo>
                    <a:pt x="1190" y="0"/>
                  </a:lnTo>
                  <a:lnTo>
                    <a:pt x="1192" y="0"/>
                  </a:lnTo>
                  <a:lnTo>
                    <a:pt x="1193" y="0"/>
                  </a:lnTo>
                  <a:lnTo>
                    <a:pt x="1195" y="0"/>
                  </a:lnTo>
                  <a:lnTo>
                    <a:pt x="1197" y="0"/>
                  </a:lnTo>
                  <a:lnTo>
                    <a:pt x="1199" y="0"/>
                  </a:lnTo>
                  <a:lnTo>
                    <a:pt x="1200" y="0"/>
                  </a:lnTo>
                  <a:lnTo>
                    <a:pt x="1202" y="0"/>
                  </a:lnTo>
                  <a:lnTo>
                    <a:pt x="1204" y="0"/>
                  </a:lnTo>
                  <a:lnTo>
                    <a:pt x="1206" y="0"/>
                  </a:lnTo>
                  <a:lnTo>
                    <a:pt x="1207" y="0"/>
                  </a:lnTo>
                  <a:lnTo>
                    <a:pt x="1209" y="0"/>
                  </a:lnTo>
                  <a:lnTo>
                    <a:pt x="1211" y="0"/>
                  </a:lnTo>
                  <a:lnTo>
                    <a:pt x="1213" y="0"/>
                  </a:lnTo>
                </a:path>
              </a:pathLst>
            </a:custGeom>
            <a:noFill/>
            <a:ln w="25400">
              <a:solidFill>
                <a:srgbClr val="FF0000"/>
              </a:solidFill>
              <a:round/>
              <a:headEnd/>
              <a:tailEnd/>
            </a:ln>
          </p:spPr>
          <p:txBody>
            <a:bodyPr/>
            <a:lstStyle/>
            <a:p>
              <a:endParaRPr lang="es-ES_tradnl"/>
            </a:p>
          </p:txBody>
        </p:sp>
        <p:sp>
          <p:nvSpPr>
            <p:cNvPr id="205952" name="Freeform 119"/>
            <p:cNvSpPr>
              <a:spLocks/>
            </p:cNvSpPr>
            <p:nvPr/>
          </p:nvSpPr>
          <p:spPr bwMode="auto">
            <a:xfrm>
              <a:off x="3580" y="3614"/>
              <a:ext cx="1156" cy="68"/>
            </a:xfrm>
            <a:custGeom>
              <a:avLst/>
              <a:gdLst>
                <a:gd name="T0" fmla="*/ 17 w 1156"/>
                <a:gd name="T1" fmla="*/ 68 h 68"/>
                <a:gd name="T2" fmla="*/ 36 w 1156"/>
                <a:gd name="T3" fmla="*/ 68 h 68"/>
                <a:gd name="T4" fmla="*/ 55 w 1156"/>
                <a:gd name="T5" fmla="*/ 68 h 68"/>
                <a:gd name="T6" fmla="*/ 75 w 1156"/>
                <a:gd name="T7" fmla="*/ 68 h 68"/>
                <a:gd name="T8" fmla="*/ 94 w 1156"/>
                <a:gd name="T9" fmla="*/ 68 h 68"/>
                <a:gd name="T10" fmla="*/ 111 w 1156"/>
                <a:gd name="T11" fmla="*/ 66 h 68"/>
                <a:gd name="T12" fmla="*/ 130 w 1156"/>
                <a:gd name="T13" fmla="*/ 66 h 68"/>
                <a:gd name="T14" fmla="*/ 149 w 1156"/>
                <a:gd name="T15" fmla="*/ 66 h 68"/>
                <a:gd name="T16" fmla="*/ 169 w 1156"/>
                <a:gd name="T17" fmla="*/ 66 h 68"/>
                <a:gd name="T18" fmla="*/ 188 w 1156"/>
                <a:gd name="T19" fmla="*/ 66 h 68"/>
                <a:gd name="T20" fmla="*/ 207 w 1156"/>
                <a:gd name="T21" fmla="*/ 66 h 68"/>
                <a:gd name="T22" fmla="*/ 226 w 1156"/>
                <a:gd name="T23" fmla="*/ 65 h 68"/>
                <a:gd name="T24" fmla="*/ 245 w 1156"/>
                <a:gd name="T25" fmla="*/ 65 h 68"/>
                <a:gd name="T26" fmla="*/ 264 w 1156"/>
                <a:gd name="T27" fmla="*/ 65 h 68"/>
                <a:gd name="T28" fmla="*/ 284 w 1156"/>
                <a:gd name="T29" fmla="*/ 65 h 68"/>
                <a:gd name="T30" fmla="*/ 303 w 1156"/>
                <a:gd name="T31" fmla="*/ 65 h 68"/>
                <a:gd name="T32" fmla="*/ 320 w 1156"/>
                <a:gd name="T33" fmla="*/ 63 h 68"/>
                <a:gd name="T34" fmla="*/ 339 w 1156"/>
                <a:gd name="T35" fmla="*/ 63 h 68"/>
                <a:gd name="T36" fmla="*/ 358 w 1156"/>
                <a:gd name="T37" fmla="*/ 63 h 68"/>
                <a:gd name="T38" fmla="*/ 378 w 1156"/>
                <a:gd name="T39" fmla="*/ 63 h 68"/>
                <a:gd name="T40" fmla="*/ 397 w 1156"/>
                <a:gd name="T41" fmla="*/ 63 h 68"/>
                <a:gd name="T42" fmla="*/ 414 w 1156"/>
                <a:gd name="T43" fmla="*/ 61 h 68"/>
                <a:gd name="T44" fmla="*/ 433 w 1156"/>
                <a:gd name="T45" fmla="*/ 61 h 68"/>
                <a:gd name="T46" fmla="*/ 452 w 1156"/>
                <a:gd name="T47" fmla="*/ 61 h 68"/>
                <a:gd name="T48" fmla="*/ 472 w 1156"/>
                <a:gd name="T49" fmla="*/ 61 h 68"/>
                <a:gd name="T50" fmla="*/ 489 w 1156"/>
                <a:gd name="T51" fmla="*/ 59 h 68"/>
                <a:gd name="T52" fmla="*/ 508 w 1156"/>
                <a:gd name="T53" fmla="*/ 59 h 68"/>
                <a:gd name="T54" fmla="*/ 527 w 1156"/>
                <a:gd name="T55" fmla="*/ 59 h 68"/>
                <a:gd name="T56" fmla="*/ 545 w 1156"/>
                <a:gd name="T57" fmla="*/ 58 h 68"/>
                <a:gd name="T58" fmla="*/ 564 w 1156"/>
                <a:gd name="T59" fmla="*/ 58 h 68"/>
                <a:gd name="T60" fmla="*/ 583 w 1156"/>
                <a:gd name="T61" fmla="*/ 58 h 68"/>
                <a:gd name="T62" fmla="*/ 601 w 1156"/>
                <a:gd name="T63" fmla="*/ 56 h 68"/>
                <a:gd name="T64" fmla="*/ 620 w 1156"/>
                <a:gd name="T65" fmla="*/ 56 h 68"/>
                <a:gd name="T66" fmla="*/ 639 w 1156"/>
                <a:gd name="T67" fmla="*/ 56 h 68"/>
                <a:gd name="T68" fmla="*/ 656 w 1156"/>
                <a:gd name="T69" fmla="*/ 54 h 68"/>
                <a:gd name="T70" fmla="*/ 675 w 1156"/>
                <a:gd name="T71" fmla="*/ 54 h 68"/>
                <a:gd name="T72" fmla="*/ 693 w 1156"/>
                <a:gd name="T73" fmla="*/ 53 h 68"/>
                <a:gd name="T74" fmla="*/ 712 w 1156"/>
                <a:gd name="T75" fmla="*/ 53 h 68"/>
                <a:gd name="T76" fmla="*/ 731 w 1156"/>
                <a:gd name="T77" fmla="*/ 53 h 68"/>
                <a:gd name="T78" fmla="*/ 749 w 1156"/>
                <a:gd name="T79" fmla="*/ 51 h 68"/>
                <a:gd name="T80" fmla="*/ 768 w 1156"/>
                <a:gd name="T81" fmla="*/ 51 h 68"/>
                <a:gd name="T82" fmla="*/ 785 w 1156"/>
                <a:gd name="T83" fmla="*/ 49 h 68"/>
                <a:gd name="T84" fmla="*/ 803 w 1156"/>
                <a:gd name="T85" fmla="*/ 47 h 68"/>
                <a:gd name="T86" fmla="*/ 822 w 1156"/>
                <a:gd name="T87" fmla="*/ 47 h 68"/>
                <a:gd name="T88" fmla="*/ 839 w 1156"/>
                <a:gd name="T89" fmla="*/ 46 h 68"/>
                <a:gd name="T90" fmla="*/ 858 w 1156"/>
                <a:gd name="T91" fmla="*/ 46 h 68"/>
                <a:gd name="T92" fmla="*/ 876 w 1156"/>
                <a:gd name="T93" fmla="*/ 44 h 68"/>
                <a:gd name="T94" fmla="*/ 893 w 1156"/>
                <a:gd name="T95" fmla="*/ 42 h 68"/>
                <a:gd name="T96" fmla="*/ 911 w 1156"/>
                <a:gd name="T97" fmla="*/ 40 h 68"/>
                <a:gd name="T98" fmla="*/ 928 w 1156"/>
                <a:gd name="T99" fmla="*/ 39 h 68"/>
                <a:gd name="T100" fmla="*/ 945 w 1156"/>
                <a:gd name="T101" fmla="*/ 37 h 68"/>
                <a:gd name="T102" fmla="*/ 963 w 1156"/>
                <a:gd name="T103" fmla="*/ 35 h 68"/>
                <a:gd name="T104" fmla="*/ 980 w 1156"/>
                <a:gd name="T105" fmla="*/ 33 h 68"/>
                <a:gd name="T106" fmla="*/ 998 w 1156"/>
                <a:gd name="T107" fmla="*/ 32 h 68"/>
                <a:gd name="T108" fmla="*/ 1015 w 1156"/>
                <a:gd name="T109" fmla="*/ 30 h 68"/>
                <a:gd name="T110" fmla="*/ 1034 w 1156"/>
                <a:gd name="T111" fmla="*/ 28 h 68"/>
                <a:gd name="T112" fmla="*/ 1050 w 1156"/>
                <a:gd name="T113" fmla="*/ 25 h 68"/>
                <a:gd name="T114" fmla="*/ 1067 w 1156"/>
                <a:gd name="T115" fmla="*/ 23 h 68"/>
                <a:gd name="T116" fmla="*/ 1083 w 1156"/>
                <a:gd name="T117" fmla="*/ 19 h 68"/>
                <a:gd name="T118" fmla="*/ 1099 w 1156"/>
                <a:gd name="T119" fmla="*/ 16 h 68"/>
                <a:gd name="T120" fmla="*/ 1116 w 1156"/>
                <a:gd name="T121" fmla="*/ 12 h 68"/>
                <a:gd name="T122" fmla="*/ 1132 w 1156"/>
                <a:gd name="T123" fmla="*/ 7 h 68"/>
                <a:gd name="T124" fmla="*/ 1147 w 1156"/>
                <a:gd name="T125" fmla="*/ 4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6"/>
                <a:gd name="T190" fmla="*/ 0 h 68"/>
                <a:gd name="T191" fmla="*/ 1156 w 1156"/>
                <a:gd name="T192" fmla="*/ 68 h 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6" h="68">
                  <a:moveTo>
                    <a:pt x="0" y="68"/>
                  </a:moveTo>
                  <a:lnTo>
                    <a:pt x="1" y="68"/>
                  </a:lnTo>
                  <a:lnTo>
                    <a:pt x="3" y="68"/>
                  </a:lnTo>
                  <a:lnTo>
                    <a:pt x="5" y="68"/>
                  </a:lnTo>
                  <a:lnTo>
                    <a:pt x="7" y="68"/>
                  </a:lnTo>
                  <a:lnTo>
                    <a:pt x="8" y="68"/>
                  </a:lnTo>
                  <a:lnTo>
                    <a:pt x="10" y="68"/>
                  </a:lnTo>
                  <a:lnTo>
                    <a:pt x="12" y="68"/>
                  </a:lnTo>
                  <a:lnTo>
                    <a:pt x="14" y="68"/>
                  </a:lnTo>
                  <a:lnTo>
                    <a:pt x="15" y="68"/>
                  </a:lnTo>
                  <a:lnTo>
                    <a:pt x="17" y="68"/>
                  </a:lnTo>
                  <a:lnTo>
                    <a:pt x="19" y="68"/>
                  </a:lnTo>
                  <a:lnTo>
                    <a:pt x="21" y="68"/>
                  </a:lnTo>
                  <a:lnTo>
                    <a:pt x="22" y="68"/>
                  </a:lnTo>
                  <a:lnTo>
                    <a:pt x="24" y="68"/>
                  </a:lnTo>
                  <a:lnTo>
                    <a:pt x="26" y="68"/>
                  </a:lnTo>
                  <a:lnTo>
                    <a:pt x="27" y="68"/>
                  </a:lnTo>
                  <a:lnTo>
                    <a:pt x="29" y="68"/>
                  </a:lnTo>
                  <a:lnTo>
                    <a:pt x="31" y="68"/>
                  </a:lnTo>
                  <a:lnTo>
                    <a:pt x="33" y="68"/>
                  </a:lnTo>
                  <a:lnTo>
                    <a:pt x="34" y="68"/>
                  </a:lnTo>
                  <a:lnTo>
                    <a:pt x="36" y="68"/>
                  </a:lnTo>
                  <a:lnTo>
                    <a:pt x="38" y="68"/>
                  </a:lnTo>
                  <a:lnTo>
                    <a:pt x="40" y="68"/>
                  </a:lnTo>
                  <a:lnTo>
                    <a:pt x="41" y="68"/>
                  </a:lnTo>
                  <a:lnTo>
                    <a:pt x="43" y="68"/>
                  </a:lnTo>
                  <a:lnTo>
                    <a:pt x="45" y="68"/>
                  </a:lnTo>
                  <a:lnTo>
                    <a:pt x="47" y="68"/>
                  </a:lnTo>
                  <a:lnTo>
                    <a:pt x="48" y="68"/>
                  </a:lnTo>
                  <a:lnTo>
                    <a:pt x="50" y="68"/>
                  </a:lnTo>
                  <a:lnTo>
                    <a:pt x="52" y="68"/>
                  </a:lnTo>
                  <a:lnTo>
                    <a:pt x="54" y="68"/>
                  </a:lnTo>
                  <a:lnTo>
                    <a:pt x="55" y="68"/>
                  </a:lnTo>
                  <a:lnTo>
                    <a:pt x="57" y="68"/>
                  </a:lnTo>
                  <a:lnTo>
                    <a:pt x="59" y="68"/>
                  </a:lnTo>
                  <a:lnTo>
                    <a:pt x="61" y="68"/>
                  </a:lnTo>
                  <a:lnTo>
                    <a:pt x="62" y="68"/>
                  </a:lnTo>
                  <a:lnTo>
                    <a:pt x="64" y="68"/>
                  </a:lnTo>
                  <a:lnTo>
                    <a:pt x="66" y="68"/>
                  </a:lnTo>
                  <a:lnTo>
                    <a:pt x="68" y="68"/>
                  </a:lnTo>
                  <a:lnTo>
                    <a:pt x="69" y="68"/>
                  </a:lnTo>
                  <a:lnTo>
                    <a:pt x="71" y="68"/>
                  </a:lnTo>
                  <a:lnTo>
                    <a:pt x="73" y="68"/>
                  </a:lnTo>
                  <a:lnTo>
                    <a:pt x="75" y="68"/>
                  </a:lnTo>
                  <a:lnTo>
                    <a:pt x="76" y="68"/>
                  </a:lnTo>
                  <a:lnTo>
                    <a:pt x="78" y="68"/>
                  </a:lnTo>
                  <a:lnTo>
                    <a:pt x="80" y="68"/>
                  </a:lnTo>
                  <a:lnTo>
                    <a:pt x="81" y="68"/>
                  </a:lnTo>
                  <a:lnTo>
                    <a:pt x="83" y="68"/>
                  </a:lnTo>
                  <a:lnTo>
                    <a:pt x="85" y="68"/>
                  </a:lnTo>
                  <a:lnTo>
                    <a:pt x="87" y="68"/>
                  </a:lnTo>
                  <a:lnTo>
                    <a:pt x="88" y="68"/>
                  </a:lnTo>
                  <a:lnTo>
                    <a:pt x="90" y="68"/>
                  </a:lnTo>
                  <a:lnTo>
                    <a:pt x="92" y="68"/>
                  </a:lnTo>
                  <a:lnTo>
                    <a:pt x="94" y="68"/>
                  </a:lnTo>
                  <a:lnTo>
                    <a:pt x="95" y="68"/>
                  </a:lnTo>
                  <a:lnTo>
                    <a:pt x="97" y="68"/>
                  </a:lnTo>
                  <a:lnTo>
                    <a:pt x="99" y="68"/>
                  </a:lnTo>
                  <a:lnTo>
                    <a:pt x="101" y="68"/>
                  </a:lnTo>
                  <a:lnTo>
                    <a:pt x="101" y="66"/>
                  </a:lnTo>
                  <a:lnTo>
                    <a:pt x="102" y="66"/>
                  </a:lnTo>
                  <a:lnTo>
                    <a:pt x="104" y="66"/>
                  </a:lnTo>
                  <a:lnTo>
                    <a:pt x="106" y="66"/>
                  </a:lnTo>
                  <a:lnTo>
                    <a:pt x="108" y="66"/>
                  </a:lnTo>
                  <a:lnTo>
                    <a:pt x="109" y="66"/>
                  </a:lnTo>
                  <a:lnTo>
                    <a:pt x="111" y="66"/>
                  </a:lnTo>
                  <a:lnTo>
                    <a:pt x="113" y="66"/>
                  </a:lnTo>
                  <a:lnTo>
                    <a:pt x="115" y="66"/>
                  </a:lnTo>
                  <a:lnTo>
                    <a:pt x="116" y="66"/>
                  </a:lnTo>
                  <a:lnTo>
                    <a:pt x="118" y="66"/>
                  </a:lnTo>
                  <a:lnTo>
                    <a:pt x="120" y="66"/>
                  </a:lnTo>
                  <a:lnTo>
                    <a:pt x="122" y="66"/>
                  </a:lnTo>
                  <a:lnTo>
                    <a:pt x="123" y="66"/>
                  </a:lnTo>
                  <a:lnTo>
                    <a:pt x="125" y="66"/>
                  </a:lnTo>
                  <a:lnTo>
                    <a:pt x="127" y="66"/>
                  </a:lnTo>
                  <a:lnTo>
                    <a:pt x="129" y="66"/>
                  </a:lnTo>
                  <a:lnTo>
                    <a:pt x="130" y="66"/>
                  </a:lnTo>
                  <a:lnTo>
                    <a:pt x="132" y="66"/>
                  </a:lnTo>
                  <a:lnTo>
                    <a:pt x="134" y="66"/>
                  </a:lnTo>
                  <a:lnTo>
                    <a:pt x="135" y="66"/>
                  </a:lnTo>
                  <a:lnTo>
                    <a:pt x="137" y="66"/>
                  </a:lnTo>
                  <a:lnTo>
                    <a:pt x="139" y="66"/>
                  </a:lnTo>
                  <a:lnTo>
                    <a:pt x="141" y="66"/>
                  </a:lnTo>
                  <a:lnTo>
                    <a:pt x="142" y="66"/>
                  </a:lnTo>
                  <a:lnTo>
                    <a:pt x="144" y="66"/>
                  </a:lnTo>
                  <a:lnTo>
                    <a:pt x="146" y="66"/>
                  </a:lnTo>
                  <a:lnTo>
                    <a:pt x="148" y="66"/>
                  </a:lnTo>
                  <a:lnTo>
                    <a:pt x="149" y="66"/>
                  </a:lnTo>
                  <a:lnTo>
                    <a:pt x="151" y="66"/>
                  </a:lnTo>
                  <a:lnTo>
                    <a:pt x="153" y="66"/>
                  </a:lnTo>
                  <a:lnTo>
                    <a:pt x="155" y="66"/>
                  </a:lnTo>
                  <a:lnTo>
                    <a:pt x="156" y="66"/>
                  </a:lnTo>
                  <a:lnTo>
                    <a:pt x="158" y="66"/>
                  </a:lnTo>
                  <a:lnTo>
                    <a:pt x="160" y="66"/>
                  </a:lnTo>
                  <a:lnTo>
                    <a:pt x="162" y="66"/>
                  </a:lnTo>
                  <a:lnTo>
                    <a:pt x="163" y="66"/>
                  </a:lnTo>
                  <a:lnTo>
                    <a:pt x="165" y="66"/>
                  </a:lnTo>
                  <a:lnTo>
                    <a:pt x="167" y="66"/>
                  </a:lnTo>
                  <a:lnTo>
                    <a:pt x="169" y="66"/>
                  </a:lnTo>
                  <a:lnTo>
                    <a:pt x="170" y="66"/>
                  </a:lnTo>
                  <a:lnTo>
                    <a:pt x="172" y="66"/>
                  </a:lnTo>
                  <a:lnTo>
                    <a:pt x="174" y="66"/>
                  </a:lnTo>
                  <a:lnTo>
                    <a:pt x="176" y="66"/>
                  </a:lnTo>
                  <a:lnTo>
                    <a:pt x="177" y="66"/>
                  </a:lnTo>
                  <a:lnTo>
                    <a:pt x="179" y="66"/>
                  </a:lnTo>
                  <a:lnTo>
                    <a:pt x="181" y="66"/>
                  </a:lnTo>
                  <a:lnTo>
                    <a:pt x="183" y="66"/>
                  </a:lnTo>
                  <a:lnTo>
                    <a:pt x="184" y="66"/>
                  </a:lnTo>
                  <a:lnTo>
                    <a:pt x="186" y="66"/>
                  </a:lnTo>
                  <a:lnTo>
                    <a:pt x="188" y="66"/>
                  </a:lnTo>
                  <a:lnTo>
                    <a:pt x="189" y="66"/>
                  </a:lnTo>
                  <a:lnTo>
                    <a:pt x="191" y="66"/>
                  </a:lnTo>
                  <a:lnTo>
                    <a:pt x="193" y="66"/>
                  </a:lnTo>
                  <a:lnTo>
                    <a:pt x="195" y="66"/>
                  </a:lnTo>
                  <a:lnTo>
                    <a:pt x="196" y="66"/>
                  </a:lnTo>
                  <a:lnTo>
                    <a:pt x="198" y="66"/>
                  </a:lnTo>
                  <a:lnTo>
                    <a:pt x="200" y="66"/>
                  </a:lnTo>
                  <a:lnTo>
                    <a:pt x="202" y="66"/>
                  </a:lnTo>
                  <a:lnTo>
                    <a:pt x="203" y="66"/>
                  </a:lnTo>
                  <a:lnTo>
                    <a:pt x="205" y="66"/>
                  </a:lnTo>
                  <a:lnTo>
                    <a:pt x="207" y="66"/>
                  </a:lnTo>
                  <a:lnTo>
                    <a:pt x="209" y="66"/>
                  </a:lnTo>
                  <a:lnTo>
                    <a:pt x="210" y="66"/>
                  </a:lnTo>
                  <a:lnTo>
                    <a:pt x="212" y="66"/>
                  </a:lnTo>
                  <a:lnTo>
                    <a:pt x="214" y="66"/>
                  </a:lnTo>
                  <a:lnTo>
                    <a:pt x="216" y="66"/>
                  </a:lnTo>
                  <a:lnTo>
                    <a:pt x="217" y="65"/>
                  </a:lnTo>
                  <a:lnTo>
                    <a:pt x="219" y="65"/>
                  </a:lnTo>
                  <a:lnTo>
                    <a:pt x="221" y="65"/>
                  </a:lnTo>
                  <a:lnTo>
                    <a:pt x="223" y="65"/>
                  </a:lnTo>
                  <a:lnTo>
                    <a:pt x="224" y="65"/>
                  </a:lnTo>
                  <a:lnTo>
                    <a:pt x="226" y="65"/>
                  </a:lnTo>
                  <a:lnTo>
                    <a:pt x="228" y="65"/>
                  </a:lnTo>
                  <a:lnTo>
                    <a:pt x="230" y="65"/>
                  </a:lnTo>
                  <a:lnTo>
                    <a:pt x="231" y="65"/>
                  </a:lnTo>
                  <a:lnTo>
                    <a:pt x="233" y="65"/>
                  </a:lnTo>
                  <a:lnTo>
                    <a:pt x="235" y="65"/>
                  </a:lnTo>
                  <a:lnTo>
                    <a:pt x="237" y="65"/>
                  </a:lnTo>
                  <a:lnTo>
                    <a:pt x="238" y="65"/>
                  </a:lnTo>
                  <a:lnTo>
                    <a:pt x="240" y="65"/>
                  </a:lnTo>
                  <a:lnTo>
                    <a:pt x="242" y="65"/>
                  </a:lnTo>
                  <a:lnTo>
                    <a:pt x="243" y="65"/>
                  </a:lnTo>
                  <a:lnTo>
                    <a:pt x="245" y="65"/>
                  </a:lnTo>
                  <a:lnTo>
                    <a:pt x="247" y="65"/>
                  </a:lnTo>
                  <a:lnTo>
                    <a:pt x="249" y="65"/>
                  </a:lnTo>
                  <a:lnTo>
                    <a:pt x="250" y="65"/>
                  </a:lnTo>
                  <a:lnTo>
                    <a:pt x="252" y="65"/>
                  </a:lnTo>
                  <a:lnTo>
                    <a:pt x="254" y="65"/>
                  </a:lnTo>
                  <a:lnTo>
                    <a:pt x="256" y="65"/>
                  </a:lnTo>
                  <a:lnTo>
                    <a:pt x="257" y="65"/>
                  </a:lnTo>
                  <a:lnTo>
                    <a:pt x="259" y="65"/>
                  </a:lnTo>
                  <a:lnTo>
                    <a:pt x="261" y="65"/>
                  </a:lnTo>
                  <a:lnTo>
                    <a:pt x="263" y="65"/>
                  </a:lnTo>
                  <a:lnTo>
                    <a:pt x="264" y="65"/>
                  </a:lnTo>
                  <a:lnTo>
                    <a:pt x="266" y="65"/>
                  </a:lnTo>
                  <a:lnTo>
                    <a:pt x="268" y="65"/>
                  </a:lnTo>
                  <a:lnTo>
                    <a:pt x="270" y="65"/>
                  </a:lnTo>
                  <a:lnTo>
                    <a:pt x="271" y="65"/>
                  </a:lnTo>
                  <a:lnTo>
                    <a:pt x="273" y="65"/>
                  </a:lnTo>
                  <a:lnTo>
                    <a:pt x="275" y="65"/>
                  </a:lnTo>
                  <a:lnTo>
                    <a:pt x="277" y="65"/>
                  </a:lnTo>
                  <a:lnTo>
                    <a:pt x="278" y="65"/>
                  </a:lnTo>
                  <a:lnTo>
                    <a:pt x="280" y="65"/>
                  </a:lnTo>
                  <a:lnTo>
                    <a:pt x="282" y="65"/>
                  </a:lnTo>
                  <a:lnTo>
                    <a:pt x="284" y="65"/>
                  </a:lnTo>
                  <a:lnTo>
                    <a:pt x="285" y="65"/>
                  </a:lnTo>
                  <a:lnTo>
                    <a:pt x="287" y="65"/>
                  </a:lnTo>
                  <a:lnTo>
                    <a:pt x="289" y="65"/>
                  </a:lnTo>
                  <a:lnTo>
                    <a:pt x="291" y="65"/>
                  </a:lnTo>
                  <a:lnTo>
                    <a:pt x="292" y="65"/>
                  </a:lnTo>
                  <a:lnTo>
                    <a:pt x="294" y="65"/>
                  </a:lnTo>
                  <a:lnTo>
                    <a:pt x="296" y="65"/>
                  </a:lnTo>
                  <a:lnTo>
                    <a:pt x="297" y="65"/>
                  </a:lnTo>
                  <a:lnTo>
                    <a:pt x="299" y="65"/>
                  </a:lnTo>
                  <a:lnTo>
                    <a:pt x="301" y="65"/>
                  </a:lnTo>
                  <a:lnTo>
                    <a:pt x="303" y="65"/>
                  </a:lnTo>
                  <a:lnTo>
                    <a:pt x="304" y="65"/>
                  </a:lnTo>
                  <a:lnTo>
                    <a:pt x="306" y="65"/>
                  </a:lnTo>
                  <a:lnTo>
                    <a:pt x="308" y="65"/>
                  </a:lnTo>
                  <a:lnTo>
                    <a:pt x="310" y="65"/>
                  </a:lnTo>
                  <a:lnTo>
                    <a:pt x="311" y="65"/>
                  </a:lnTo>
                  <a:lnTo>
                    <a:pt x="313" y="65"/>
                  </a:lnTo>
                  <a:lnTo>
                    <a:pt x="315" y="65"/>
                  </a:lnTo>
                  <a:lnTo>
                    <a:pt x="315" y="63"/>
                  </a:lnTo>
                  <a:lnTo>
                    <a:pt x="317" y="63"/>
                  </a:lnTo>
                  <a:lnTo>
                    <a:pt x="318" y="63"/>
                  </a:lnTo>
                  <a:lnTo>
                    <a:pt x="320" y="63"/>
                  </a:lnTo>
                  <a:lnTo>
                    <a:pt x="322" y="63"/>
                  </a:lnTo>
                  <a:lnTo>
                    <a:pt x="324" y="63"/>
                  </a:lnTo>
                  <a:lnTo>
                    <a:pt x="325" y="63"/>
                  </a:lnTo>
                  <a:lnTo>
                    <a:pt x="327" y="63"/>
                  </a:lnTo>
                  <a:lnTo>
                    <a:pt x="329" y="63"/>
                  </a:lnTo>
                  <a:lnTo>
                    <a:pt x="331" y="63"/>
                  </a:lnTo>
                  <a:lnTo>
                    <a:pt x="332" y="63"/>
                  </a:lnTo>
                  <a:lnTo>
                    <a:pt x="334" y="63"/>
                  </a:lnTo>
                  <a:lnTo>
                    <a:pt x="336" y="63"/>
                  </a:lnTo>
                  <a:lnTo>
                    <a:pt x="338" y="63"/>
                  </a:lnTo>
                  <a:lnTo>
                    <a:pt x="339" y="63"/>
                  </a:lnTo>
                  <a:lnTo>
                    <a:pt x="341" y="63"/>
                  </a:lnTo>
                  <a:lnTo>
                    <a:pt x="343" y="63"/>
                  </a:lnTo>
                  <a:lnTo>
                    <a:pt x="344" y="63"/>
                  </a:lnTo>
                  <a:lnTo>
                    <a:pt x="346" y="63"/>
                  </a:lnTo>
                  <a:lnTo>
                    <a:pt x="348" y="63"/>
                  </a:lnTo>
                  <a:lnTo>
                    <a:pt x="350" y="63"/>
                  </a:lnTo>
                  <a:lnTo>
                    <a:pt x="351" y="63"/>
                  </a:lnTo>
                  <a:lnTo>
                    <a:pt x="353" y="63"/>
                  </a:lnTo>
                  <a:lnTo>
                    <a:pt x="355" y="63"/>
                  </a:lnTo>
                  <a:lnTo>
                    <a:pt x="357" y="63"/>
                  </a:lnTo>
                  <a:lnTo>
                    <a:pt x="358" y="63"/>
                  </a:lnTo>
                  <a:lnTo>
                    <a:pt x="360" y="63"/>
                  </a:lnTo>
                  <a:lnTo>
                    <a:pt x="362" y="63"/>
                  </a:lnTo>
                  <a:lnTo>
                    <a:pt x="364" y="63"/>
                  </a:lnTo>
                  <a:lnTo>
                    <a:pt x="365" y="63"/>
                  </a:lnTo>
                  <a:lnTo>
                    <a:pt x="367" y="63"/>
                  </a:lnTo>
                  <a:lnTo>
                    <a:pt x="369" y="63"/>
                  </a:lnTo>
                  <a:lnTo>
                    <a:pt x="371" y="63"/>
                  </a:lnTo>
                  <a:lnTo>
                    <a:pt x="372" y="63"/>
                  </a:lnTo>
                  <a:lnTo>
                    <a:pt x="374" y="63"/>
                  </a:lnTo>
                  <a:lnTo>
                    <a:pt x="376" y="63"/>
                  </a:lnTo>
                  <a:lnTo>
                    <a:pt x="378" y="63"/>
                  </a:lnTo>
                  <a:lnTo>
                    <a:pt x="379" y="63"/>
                  </a:lnTo>
                  <a:lnTo>
                    <a:pt x="381" y="63"/>
                  </a:lnTo>
                  <a:lnTo>
                    <a:pt x="383" y="63"/>
                  </a:lnTo>
                  <a:lnTo>
                    <a:pt x="385" y="63"/>
                  </a:lnTo>
                  <a:lnTo>
                    <a:pt x="386" y="63"/>
                  </a:lnTo>
                  <a:lnTo>
                    <a:pt x="388" y="63"/>
                  </a:lnTo>
                  <a:lnTo>
                    <a:pt x="390" y="63"/>
                  </a:lnTo>
                  <a:lnTo>
                    <a:pt x="392" y="63"/>
                  </a:lnTo>
                  <a:lnTo>
                    <a:pt x="393" y="63"/>
                  </a:lnTo>
                  <a:lnTo>
                    <a:pt x="395" y="63"/>
                  </a:lnTo>
                  <a:lnTo>
                    <a:pt x="397" y="63"/>
                  </a:lnTo>
                  <a:lnTo>
                    <a:pt x="398" y="63"/>
                  </a:lnTo>
                  <a:lnTo>
                    <a:pt x="400" y="63"/>
                  </a:lnTo>
                  <a:lnTo>
                    <a:pt x="400" y="61"/>
                  </a:lnTo>
                  <a:lnTo>
                    <a:pt x="402" y="61"/>
                  </a:lnTo>
                  <a:lnTo>
                    <a:pt x="404" y="61"/>
                  </a:lnTo>
                  <a:lnTo>
                    <a:pt x="405" y="61"/>
                  </a:lnTo>
                  <a:lnTo>
                    <a:pt x="407" y="61"/>
                  </a:lnTo>
                  <a:lnTo>
                    <a:pt x="409" y="61"/>
                  </a:lnTo>
                  <a:lnTo>
                    <a:pt x="411" y="61"/>
                  </a:lnTo>
                  <a:lnTo>
                    <a:pt x="412" y="61"/>
                  </a:lnTo>
                  <a:lnTo>
                    <a:pt x="414" y="61"/>
                  </a:lnTo>
                  <a:lnTo>
                    <a:pt x="416" y="61"/>
                  </a:lnTo>
                  <a:lnTo>
                    <a:pt x="418" y="61"/>
                  </a:lnTo>
                  <a:lnTo>
                    <a:pt x="419" y="61"/>
                  </a:lnTo>
                  <a:lnTo>
                    <a:pt x="421" y="61"/>
                  </a:lnTo>
                  <a:lnTo>
                    <a:pt x="423" y="61"/>
                  </a:lnTo>
                  <a:lnTo>
                    <a:pt x="425" y="61"/>
                  </a:lnTo>
                  <a:lnTo>
                    <a:pt x="426" y="61"/>
                  </a:lnTo>
                  <a:lnTo>
                    <a:pt x="428" y="61"/>
                  </a:lnTo>
                  <a:lnTo>
                    <a:pt x="430" y="61"/>
                  </a:lnTo>
                  <a:lnTo>
                    <a:pt x="432" y="61"/>
                  </a:lnTo>
                  <a:lnTo>
                    <a:pt x="433" y="61"/>
                  </a:lnTo>
                  <a:lnTo>
                    <a:pt x="435" y="61"/>
                  </a:lnTo>
                  <a:lnTo>
                    <a:pt x="437" y="61"/>
                  </a:lnTo>
                  <a:lnTo>
                    <a:pt x="439" y="61"/>
                  </a:lnTo>
                  <a:lnTo>
                    <a:pt x="440" y="61"/>
                  </a:lnTo>
                  <a:lnTo>
                    <a:pt x="442" y="61"/>
                  </a:lnTo>
                  <a:lnTo>
                    <a:pt x="444" y="61"/>
                  </a:lnTo>
                  <a:lnTo>
                    <a:pt x="446" y="61"/>
                  </a:lnTo>
                  <a:lnTo>
                    <a:pt x="447" y="61"/>
                  </a:lnTo>
                  <a:lnTo>
                    <a:pt x="449" y="61"/>
                  </a:lnTo>
                  <a:lnTo>
                    <a:pt x="451" y="61"/>
                  </a:lnTo>
                  <a:lnTo>
                    <a:pt x="452" y="61"/>
                  </a:lnTo>
                  <a:lnTo>
                    <a:pt x="454" y="61"/>
                  </a:lnTo>
                  <a:lnTo>
                    <a:pt x="456" y="61"/>
                  </a:lnTo>
                  <a:lnTo>
                    <a:pt x="458" y="61"/>
                  </a:lnTo>
                  <a:lnTo>
                    <a:pt x="459" y="61"/>
                  </a:lnTo>
                  <a:lnTo>
                    <a:pt x="461" y="61"/>
                  </a:lnTo>
                  <a:lnTo>
                    <a:pt x="463" y="61"/>
                  </a:lnTo>
                  <a:lnTo>
                    <a:pt x="465" y="61"/>
                  </a:lnTo>
                  <a:lnTo>
                    <a:pt x="466" y="61"/>
                  </a:lnTo>
                  <a:lnTo>
                    <a:pt x="468" y="61"/>
                  </a:lnTo>
                  <a:lnTo>
                    <a:pt x="470" y="61"/>
                  </a:lnTo>
                  <a:lnTo>
                    <a:pt x="472" y="61"/>
                  </a:lnTo>
                  <a:lnTo>
                    <a:pt x="473" y="61"/>
                  </a:lnTo>
                  <a:lnTo>
                    <a:pt x="473" y="59"/>
                  </a:lnTo>
                  <a:lnTo>
                    <a:pt x="475" y="59"/>
                  </a:lnTo>
                  <a:lnTo>
                    <a:pt x="477" y="59"/>
                  </a:lnTo>
                  <a:lnTo>
                    <a:pt x="479" y="59"/>
                  </a:lnTo>
                  <a:lnTo>
                    <a:pt x="480" y="59"/>
                  </a:lnTo>
                  <a:lnTo>
                    <a:pt x="482" y="59"/>
                  </a:lnTo>
                  <a:lnTo>
                    <a:pt x="484" y="59"/>
                  </a:lnTo>
                  <a:lnTo>
                    <a:pt x="486" y="59"/>
                  </a:lnTo>
                  <a:lnTo>
                    <a:pt x="487" y="59"/>
                  </a:lnTo>
                  <a:lnTo>
                    <a:pt x="489" y="59"/>
                  </a:lnTo>
                  <a:lnTo>
                    <a:pt x="491" y="59"/>
                  </a:lnTo>
                  <a:lnTo>
                    <a:pt x="493" y="59"/>
                  </a:lnTo>
                  <a:lnTo>
                    <a:pt x="494" y="59"/>
                  </a:lnTo>
                  <a:lnTo>
                    <a:pt x="496" y="59"/>
                  </a:lnTo>
                  <a:lnTo>
                    <a:pt x="498" y="59"/>
                  </a:lnTo>
                  <a:lnTo>
                    <a:pt x="500" y="59"/>
                  </a:lnTo>
                  <a:lnTo>
                    <a:pt x="501" y="59"/>
                  </a:lnTo>
                  <a:lnTo>
                    <a:pt x="503" y="59"/>
                  </a:lnTo>
                  <a:lnTo>
                    <a:pt x="505" y="59"/>
                  </a:lnTo>
                  <a:lnTo>
                    <a:pt x="506" y="59"/>
                  </a:lnTo>
                  <a:lnTo>
                    <a:pt x="508" y="59"/>
                  </a:lnTo>
                  <a:lnTo>
                    <a:pt x="510" y="59"/>
                  </a:lnTo>
                  <a:lnTo>
                    <a:pt x="512" y="59"/>
                  </a:lnTo>
                  <a:lnTo>
                    <a:pt x="513" y="59"/>
                  </a:lnTo>
                  <a:lnTo>
                    <a:pt x="515" y="59"/>
                  </a:lnTo>
                  <a:lnTo>
                    <a:pt x="517" y="59"/>
                  </a:lnTo>
                  <a:lnTo>
                    <a:pt x="519" y="59"/>
                  </a:lnTo>
                  <a:lnTo>
                    <a:pt x="520" y="59"/>
                  </a:lnTo>
                  <a:lnTo>
                    <a:pt x="522" y="59"/>
                  </a:lnTo>
                  <a:lnTo>
                    <a:pt x="524" y="59"/>
                  </a:lnTo>
                  <a:lnTo>
                    <a:pt x="526" y="59"/>
                  </a:lnTo>
                  <a:lnTo>
                    <a:pt x="527" y="59"/>
                  </a:lnTo>
                  <a:lnTo>
                    <a:pt x="529" y="59"/>
                  </a:lnTo>
                  <a:lnTo>
                    <a:pt x="531" y="59"/>
                  </a:lnTo>
                  <a:lnTo>
                    <a:pt x="533" y="59"/>
                  </a:lnTo>
                  <a:lnTo>
                    <a:pt x="534" y="59"/>
                  </a:lnTo>
                  <a:lnTo>
                    <a:pt x="536" y="59"/>
                  </a:lnTo>
                  <a:lnTo>
                    <a:pt x="538" y="59"/>
                  </a:lnTo>
                  <a:lnTo>
                    <a:pt x="538" y="58"/>
                  </a:lnTo>
                  <a:lnTo>
                    <a:pt x="540" y="58"/>
                  </a:lnTo>
                  <a:lnTo>
                    <a:pt x="541" y="58"/>
                  </a:lnTo>
                  <a:lnTo>
                    <a:pt x="543" y="58"/>
                  </a:lnTo>
                  <a:lnTo>
                    <a:pt x="545" y="58"/>
                  </a:lnTo>
                  <a:lnTo>
                    <a:pt x="547" y="58"/>
                  </a:lnTo>
                  <a:lnTo>
                    <a:pt x="548" y="58"/>
                  </a:lnTo>
                  <a:lnTo>
                    <a:pt x="550" y="58"/>
                  </a:lnTo>
                  <a:lnTo>
                    <a:pt x="552" y="58"/>
                  </a:lnTo>
                  <a:lnTo>
                    <a:pt x="554" y="58"/>
                  </a:lnTo>
                  <a:lnTo>
                    <a:pt x="555" y="58"/>
                  </a:lnTo>
                  <a:lnTo>
                    <a:pt x="557" y="58"/>
                  </a:lnTo>
                  <a:lnTo>
                    <a:pt x="559" y="58"/>
                  </a:lnTo>
                  <a:lnTo>
                    <a:pt x="560" y="58"/>
                  </a:lnTo>
                  <a:lnTo>
                    <a:pt x="562" y="58"/>
                  </a:lnTo>
                  <a:lnTo>
                    <a:pt x="564" y="58"/>
                  </a:lnTo>
                  <a:lnTo>
                    <a:pt x="566" y="58"/>
                  </a:lnTo>
                  <a:lnTo>
                    <a:pt x="567" y="58"/>
                  </a:lnTo>
                  <a:lnTo>
                    <a:pt x="569" y="58"/>
                  </a:lnTo>
                  <a:lnTo>
                    <a:pt x="571" y="58"/>
                  </a:lnTo>
                  <a:lnTo>
                    <a:pt x="573" y="58"/>
                  </a:lnTo>
                  <a:lnTo>
                    <a:pt x="574" y="58"/>
                  </a:lnTo>
                  <a:lnTo>
                    <a:pt x="576" y="58"/>
                  </a:lnTo>
                  <a:lnTo>
                    <a:pt x="578" y="58"/>
                  </a:lnTo>
                  <a:lnTo>
                    <a:pt x="580" y="58"/>
                  </a:lnTo>
                  <a:lnTo>
                    <a:pt x="581" y="58"/>
                  </a:lnTo>
                  <a:lnTo>
                    <a:pt x="583" y="58"/>
                  </a:lnTo>
                  <a:lnTo>
                    <a:pt x="585" y="58"/>
                  </a:lnTo>
                  <a:lnTo>
                    <a:pt x="587" y="58"/>
                  </a:lnTo>
                  <a:lnTo>
                    <a:pt x="588" y="58"/>
                  </a:lnTo>
                  <a:lnTo>
                    <a:pt x="590" y="58"/>
                  </a:lnTo>
                  <a:lnTo>
                    <a:pt x="592" y="58"/>
                  </a:lnTo>
                  <a:lnTo>
                    <a:pt x="594" y="58"/>
                  </a:lnTo>
                  <a:lnTo>
                    <a:pt x="595" y="58"/>
                  </a:lnTo>
                  <a:lnTo>
                    <a:pt x="595" y="56"/>
                  </a:lnTo>
                  <a:lnTo>
                    <a:pt x="597" y="56"/>
                  </a:lnTo>
                  <a:lnTo>
                    <a:pt x="599" y="56"/>
                  </a:lnTo>
                  <a:lnTo>
                    <a:pt x="601" y="56"/>
                  </a:lnTo>
                  <a:lnTo>
                    <a:pt x="602" y="56"/>
                  </a:lnTo>
                  <a:lnTo>
                    <a:pt x="604" y="56"/>
                  </a:lnTo>
                  <a:lnTo>
                    <a:pt x="606" y="56"/>
                  </a:lnTo>
                  <a:lnTo>
                    <a:pt x="608" y="56"/>
                  </a:lnTo>
                  <a:lnTo>
                    <a:pt x="609" y="56"/>
                  </a:lnTo>
                  <a:lnTo>
                    <a:pt x="611" y="56"/>
                  </a:lnTo>
                  <a:lnTo>
                    <a:pt x="613" y="56"/>
                  </a:lnTo>
                  <a:lnTo>
                    <a:pt x="614" y="56"/>
                  </a:lnTo>
                  <a:lnTo>
                    <a:pt x="616" y="56"/>
                  </a:lnTo>
                  <a:lnTo>
                    <a:pt x="618" y="56"/>
                  </a:lnTo>
                  <a:lnTo>
                    <a:pt x="620" y="56"/>
                  </a:lnTo>
                  <a:lnTo>
                    <a:pt x="621" y="56"/>
                  </a:lnTo>
                  <a:lnTo>
                    <a:pt x="623" y="56"/>
                  </a:lnTo>
                  <a:lnTo>
                    <a:pt x="625" y="56"/>
                  </a:lnTo>
                  <a:lnTo>
                    <a:pt x="627" y="56"/>
                  </a:lnTo>
                  <a:lnTo>
                    <a:pt x="628" y="56"/>
                  </a:lnTo>
                  <a:lnTo>
                    <a:pt x="630" y="56"/>
                  </a:lnTo>
                  <a:lnTo>
                    <a:pt x="632" y="56"/>
                  </a:lnTo>
                  <a:lnTo>
                    <a:pt x="634" y="56"/>
                  </a:lnTo>
                  <a:lnTo>
                    <a:pt x="635" y="56"/>
                  </a:lnTo>
                  <a:lnTo>
                    <a:pt x="637" y="56"/>
                  </a:lnTo>
                  <a:lnTo>
                    <a:pt x="639" y="56"/>
                  </a:lnTo>
                  <a:lnTo>
                    <a:pt x="641" y="56"/>
                  </a:lnTo>
                  <a:lnTo>
                    <a:pt x="642" y="56"/>
                  </a:lnTo>
                  <a:lnTo>
                    <a:pt x="644" y="56"/>
                  </a:lnTo>
                  <a:lnTo>
                    <a:pt x="646" y="56"/>
                  </a:lnTo>
                  <a:lnTo>
                    <a:pt x="646" y="54"/>
                  </a:lnTo>
                  <a:lnTo>
                    <a:pt x="648" y="54"/>
                  </a:lnTo>
                  <a:lnTo>
                    <a:pt x="649" y="54"/>
                  </a:lnTo>
                  <a:lnTo>
                    <a:pt x="651" y="54"/>
                  </a:lnTo>
                  <a:lnTo>
                    <a:pt x="653" y="54"/>
                  </a:lnTo>
                  <a:lnTo>
                    <a:pt x="655" y="54"/>
                  </a:lnTo>
                  <a:lnTo>
                    <a:pt x="656" y="54"/>
                  </a:lnTo>
                  <a:lnTo>
                    <a:pt x="658" y="54"/>
                  </a:lnTo>
                  <a:lnTo>
                    <a:pt x="660" y="54"/>
                  </a:lnTo>
                  <a:lnTo>
                    <a:pt x="661" y="54"/>
                  </a:lnTo>
                  <a:lnTo>
                    <a:pt x="663" y="54"/>
                  </a:lnTo>
                  <a:lnTo>
                    <a:pt x="665" y="54"/>
                  </a:lnTo>
                  <a:lnTo>
                    <a:pt x="667" y="54"/>
                  </a:lnTo>
                  <a:lnTo>
                    <a:pt x="668" y="54"/>
                  </a:lnTo>
                  <a:lnTo>
                    <a:pt x="670" y="54"/>
                  </a:lnTo>
                  <a:lnTo>
                    <a:pt x="672" y="54"/>
                  </a:lnTo>
                  <a:lnTo>
                    <a:pt x="674" y="54"/>
                  </a:lnTo>
                  <a:lnTo>
                    <a:pt x="675" y="54"/>
                  </a:lnTo>
                  <a:lnTo>
                    <a:pt x="677" y="54"/>
                  </a:lnTo>
                  <a:lnTo>
                    <a:pt x="679" y="54"/>
                  </a:lnTo>
                  <a:lnTo>
                    <a:pt x="681" y="54"/>
                  </a:lnTo>
                  <a:lnTo>
                    <a:pt x="682" y="54"/>
                  </a:lnTo>
                  <a:lnTo>
                    <a:pt x="684" y="54"/>
                  </a:lnTo>
                  <a:lnTo>
                    <a:pt x="686" y="54"/>
                  </a:lnTo>
                  <a:lnTo>
                    <a:pt x="688" y="54"/>
                  </a:lnTo>
                  <a:lnTo>
                    <a:pt x="689" y="54"/>
                  </a:lnTo>
                  <a:lnTo>
                    <a:pt x="691" y="54"/>
                  </a:lnTo>
                  <a:lnTo>
                    <a:pt x="691" y="53"/>
                  </a:lnTo>
                  <a:lnTo>
                    <a:pt x="693" y="53"/>
                  </a:lnTo>
                  <a:lnTo>
                    <a:pt x="695" y="53"/>
                  </a:lnTo>
                  <a:lnTo>
                    <a:pt x="696" y="53"/>
                  </a:lnTo>
                  <a:lnTo>
                    <a:pt x="698" y="53"/>
                  </a:lnTo>
                  <a:lnTo>
                    <a:pt x="700" y="53"/>
                  </a:lnTo>
                  <a:lnTo>
                    <a:pt x="702" y="53"/>
                  </a:lnTo>
                  <a:lnTo>
                    <a:pt x="703" y="53"/>
                  </a:lnTo>
                  <a:lnTo>
                    <a:pt x="705" y="53"/>
                  </a:lnTo>
                  <a:lnTo>
                    <a:pt x="707" y="53"/>
                  </a:lnTo>
                  <a:lnTo>
                    <a:pt x="709" y="53"/>
                  </a:lnTo>
                  <a:lnTo>
                    <a:pt x="710" y="53"/>
                  </a:lnTo>
                  <a:lnTo>
                    <a:pt x="712" y="53"/>
                  </a:lnTo>
                  <a:lnTo>
                    <a:pt x="714" y="53"/>
                  </a:lnTo>
                  <a:lnTo>
                    <a:pt x="715" y="53"/>
                  </a:lnTo>
                  <a:lnTo>
                    <a:pt x="717" y="53"/>
                  </a:lnTo>
                  <a:lnTo>
                    <a:pt x="719" y="53"/>
                  </a:lnTo>
                  <a:lnTo>
                    <a:pt x="721" y="53"/>
                  </a:lnTo>
                  <a:lnTo>
                    <a:pt x="722" y="53"/>
                  </a:lnTo>
                  <a:lnTo>
                    <a:pt x="724" y="53"/>
                  </a:lnTo>
                  <a:lnTo>
                    <a:pt x="726" y="53"/>
                  </a:lnTo>
                  <a:lnTo>
                    <a:pt x="728" y="53"/>
                  </a:lnTo>
                  <a:lnTo>
                    <a:pt x="729" y="53"/>
                  </a:lnTo>
                  <a:lnTo>
                    <a:pt x="731" y="53"/>
                  </a:lnTo>
                  <a:lnTo>
                    <a:pt x="731" y="51"/>
                  </a:lnTo>
                  <a:lnTo>
                    <a:pt x="733" y="51"/>
                  </a:lnTo>
                  <a:lnTo>
                    <a:pt x="735" y="51"/>
                  </a:lnTo>
                  <a:lnTo>
                    <a:pt x="736" y="51"/>
                  </a:lnTo>
                  <a:lnTo>
                    <a:pt x="738" y="51"/>
                  </a:lnTo>
                  <a:lnTo>
                    <a:pt x="740" y="51"/>
                  </a:lnTo>
                  <a:lnTo>
                    <a:pt x="742" y="51"/>
                  </a:lnTo>
                  <a:lnTo>
                    <a:pt x="743" y="51"/>
                  </a:lnTo>
                  <a:lnTo>
                    <a:pt x="745" y="51"/>
                  </a:lnTo>
                  <a:lnTo>
                    <a:pt x="747" y="51"/>
                  </a:lnTo>
                  <a:lnTo>
                    <a:pt x="749" y="51"/>
                  </a:lnTo>
                  <a:lnTo>
                    <a:pt x="750" y="51"/>
                  </a:lnTo>
                  <a:lnTo>
                    <a:pt x="752" y="51"/>
                  </a:lnTo>
                  <a:lnTo>
                    <a:pt x="754" y="51"/>
                  </a:lnTo>
                  <a:lnTo>
                    <a:pt x="756" y="51"/>
                  </a:lnTo>
                  <a:lnTo>
                    <a:pt x="757" y="51"/>
                  </a:lnTo>
                  <a:lnTo>
                    <a:pt x="759" y="51"/>
                  </a:lnTo>
                  <a:lnTo>
                    <a:pt x="761" y="51"/>
                  </a:lnTo>
                  <a:lnTo>
                    <a:pt x="763" y="51"/>
                  </a:lnTo>
                  <a:lnTo>
                    <a:pt x="764" y="51"/>
                  </a:lnTo>
                  <a:lnTo>
                    <a:pt x="766" y="51"/>
                  </a:lnTo>
                  <a:lnTo>
                    <a:pt x="768" y="51"/>
                  </a:lnTo>
                  <a:lnTo>
                    <a:pt x="768" y="49"/>
                  </a:lnTo>
                  <a:lnTo>
                    <a:pt x="769" y="49"/>
                  </a:lnTo>
                  <a:lnTo>
                    <a:pt x="771" y="49"/>
                  </a:lnTo>
                  <a:lnTo>
                    <a:pt x="773" y="49"/>
                  </a:lnTo>
                  <a:lnTo>
                    <a:pt x="775" y="49"/>
                  </a:lnTo>
                  <a:lnTo>
                    <a:pt x="776" y="49"/>
                  </a:lnTo>
                  <a:lnTo>
                    <a:pt x="778" y="49"/>
                  </a:lnTo>
                  <a:lnTo>
                    <a:pt x="780" y="49"/>
                  </a:lnTo>
                  <a:lnTo>
                    <a:pt x="782" y="49"/>
                  </a:lnTo>
                  <a:lnTo>
                    <a:pt x="783" y="49"/>
                  </a:lnTo>
                  <a:lnTo>
                    <a:pt x="785" y="49"/>
                  </a:lnTo>
                  <a:lnTo>
                    <a:pt x="787" y="49"/>
                  </a:lnTo>
                  <a:lnTo>
                    <a:pt x="789" y="49"/>
                  </a:lnTo>
                  <a:lnTo>
                    <a:pt x="790" y="49"/>
                  </a:lnTo>
                  <a:lnTo>
                    <a:pt x="792" y="49"/>
                  </a:lnTo>
                  <a:lnTo>
                    <a:pt x="794" y="49"/>
                  </a:lnTo>
                  <a:lnTo>
                    <a:pt x="796" y="49"/>
                  </a:lnTo>
                  <a:lnTo>
                    <a:pt x="797" y="49"/>
                  </a:lnTo>
                  <a:lnTo>
                    <a:pt x="799" y="49"/>
                  </a:lnTo>
                  <a:lnTo>
                    <a:pt x="801" y="49"/>
                  </a:lnTo>
                  <a:lnTo>
                    <a:pt x="801" y="47"/>
                  </a:lnTo>
                  <a:lnTo>
                    <a:pt x="803" y="47"/>
                  </a:lnTo>
                  <a:lnTo>
                    <a:pt x="804" y="47"/>
                  </a:lnTo>
                  <a:lnTo>
                    <a:pt x="806" y="47"/>
                  </a:lnTo>
                  <a:lnTo>
                    <a:pt x="808" y="47"/>
                  </a:lnTo>
                  <a:lnTo>
                    <a:pt x="810" y="47"/>
                  </a:lnTo>
                  <a:lnTo>
                    <a:pt x="811" y="47"/>
                  </a:lnTo>
                  <a:lnTo>
                    <a:pt x="813" y="47"/>
                  </a:lnTo>
                  <a:lnTo>
                    <a:pt x="815" y="47"/>
                  </a:lnTo>
                  <a:lnTo>
                    <a:pt x="817" y="47"/>
                  </a:lnTo>
                  <a:lnTo>
                    <a:pt x="818" y="47"/>
                  </a:lnTo>
                  <a:lnTo>
                    <a:pt x="820" y="47"/>
                  </a:lnTo>
                  <a:lnTo>
                    <a:pt x="822" y="47"/>
                  </a:lnTo>
                  <a:lnTo>
                    <a:pt x="823" y="47"/>
                  </a:lnTo>
                  <a:lnTo>
                    <a:pt x="825" y="47"/>
                  </a:lnTo>
                  <a:lnTo>
                    <a:pt x="827" y="47"/>
                  </a:lnTo>
                  <a:lnTo>
                    <a:pt x="829" y="47"/>
                  </a:lnTo>
                  <a:lnTo>
                    <a:pt x="830" y="47"/>
                  </a:lnTo>
                  <a:lnTo>
                    <a:pt x="830" y="46"/>
                  </a:lnTo>
                  <a:lnTo>
                    <a:pt x="832" y="46"/>
                  </a:lnTo>
                  <a:lnTo>
                    <a:pt x="834" y="46"/>
                  </a:lnTo>
                  <a:lnTo>
                    <a:pt x="836" y="46"/>
                  </a:lnTo>
                  <a:lnTo>
                    <a:pt x="837" y="46"/>
                  </a:lnTo>
                  <a:lnTo>
                    <a:pt x="839" y="46"/>
                  </a:lnTo>
                  <a:lnTo>
                    <a:pt x="841" y="46"/>
                  </a:lnTo>
                  <a:lnTo>
                    <a:pt x="843" y="46"/>
                  </a:lnTo>
                  <a:lnTo>
                    <a:pt x="844" y="46"/>
                  </a:lnTo>
                  <a:lnTo>
                    <a:pt x="846" y="46"/>
                  </a:lnTo>
                  <a:lnTo>
                    <a:pt x="848" y="46"/>
                  </a:lnTo>
                  <a:lnTo>
                    <a:pt x="850" y="46"/>
                  </a:lnTo>
                  <a:lnTo>
                    <a:pt x="851" y="46"/>
                  </a:lnTo>
                  <a:lnTo>
                    <a:pt x="853" y="46"/>
                  </a:lnTo>
                  <a:lnTo>
                    <a:pt x="855" y="46"/>
                  </a:lnTo>
                  <a:lnTo>
                    <a:pt x="857" y="46"/>
                  </a:lnTo>
                  <a:lnTo>
                    <a:pt x="858" y="46"/>
                  </a:lnTo>
                  <a:lnTo>
                    <a:pt x="858" y="44"/>
                  </a:lnTo>
                  <a:lnTo>
                    <a:pt x="860" y="44"/>
                  </a:lnTo>
                  <a:lnTo>
                    <a:pt x="862" y="44"/>
                  </a:lnTo>
                  <a:lnTo>
                    <a:pt x="864" y="44"/>
                  </a:lnTo>
                  <a:lnTo>
                    <a:pt x="865" y="44"/>
                  </a:lnTo>
                  <a:lnTo>
                    <a:pt x="867" y="44"/>
                  </a:lnTo>
                  <a:lnTo>
                    <a:pt x="869" y="44"/>
                  </a:lnTo>
                  <a:lnTo>
                    <a:pt x="871" y="44"/>
                  </a:lnTo>
                  <a:lnTo>
                    <a:pt x="872" y="44"/>
                  </a:lnTo>
                  <a:lnTo>
                    <a:pt x="874" y="44"/>
                  </a:lnTo>
                  <a:lnTo>
                    <a:pt x="876" y="44"/>
                  </a:lnTo>
                  <a:lnTo>
                    <a:pt x="877" y="44"/>
                  </a:lnTo>
                  <a:lnTo>
                    <a:pt x="879" y="44"/>
                  </a:lnTo>
                  <a:lnTo>
                    <a:pt x="881" y="44"/>
                  </a:lnTo>
                  <a:lnTo>
                    <a:pt x="883" y="44"/>
                  </a:lnTo>
                  <a:lnTo>
                    <a:pt x="883" y="42"/>
                  </a:lnTo>
                  <a:lnTo>
                    <a:pt x="884" y="42"/>
                  </a:lnTo>
                  <a:lnTo>
                    <a:pt x="886" y="42"/>
                  </a:lnTo>
                  <a:lnTo>
                    <a:pt x="888" y="42"/>
                  </a:lnTo>
                  <a:lnTo>
                    <a:pt x="890" y="42"/>
                  </a:lnTo>
                  <a:lnTo>
                    <a:pt x="891" y="42"/>
                  </a:lnTo>
                  <a:lnTo>
                    <a:pt x="893" y="42"/>
                  </a:lnTo>
                  <a:lnTo>
                    <a:pt x="895" y="42"/>
                  </a:lnTo>
                  <a:lnTo>
                    <a:pt x="897" y="42"/>
                  </a:lnTo>
                  <a:lnTo>
                    <a:pt x="898" y="42"/>
                  </a:lnTo>
                  <a:lnTo>
                    <a:pt x="900" y="42"/>
                  </a:lnTo>
                  <a:lnTo>
                    <a:pt x="902" y="42"/>
                  </a:lnTo>
                  <a:lnTo>
                    <a:pt x="904" y="42"/>
                  </a:lnTo>
                  <a:lnTo>
                    <a:pt x="905" y="42"/>
                  </a:lnTo>
                  <a:lnTo>
                    <a:pt x="905" y="40"/>
                  </a:lnTo>
                  <a:lnTo>
                    <a:pt x="907" y="40"/>
                  </a:lnTo>
                  <a:lnTo>
                    <a:pt x="909" y="40"/>
                  </a:lnTo>
                  <a:lnTo>
                    <a:pt x="911" y="40"/>
                  </a:lnTo>
                  <a:lnTo>
                    <a:pt x="912" y="40"/>
                  </a:lnTo>
                  <a:lnTo>
                    <a:pt x="914" y="40"/>
                  </a:lnTo>
                  <a:lnTo>
                    <a:pt x="916" y="40"/>
                  </a:lnTo>
                  <a:lnTo>
                    <a:pt x="918" y="40"/>
                  </a:lnTo>
                  <a:lnTo>
                    <a:pt x="919" y="40"/>
                  </a:lnTo>
                  <a:lnTo>
                    <a:pt x="921" y="40"/>
                  </a:lnTo>
                  <a:lnTo>
                    <a:pt x="923" y="40"/>
                  </a:lnTo>
                  <a:lnTo>
                    <a:pt x="925" y="40"/>
                  </a:lnTo>
                  <a:lnTo>
                    <a:pt x="926" y="40"/>
                  </a:lnTo>
                  <a:lnTo>
                    <a:pt x="926" y="39"/>
                  </a:lnTo>
                  <a:lnTo>
                    <a:pt x="928" y="39"/>
                  </a:lnTo>
                  <a:lnTo>
                    <a:pt x="930" y="39"/>
                  </a:lnTo>
                  <a:lnTo>
                    <a:pt x="931" y="39"/>
                  </a:lnTo>
                  <a:lnTo>
                    <a:pt x="933" y="39"/>
                  </a:lnTo>
                  <a:lnTo>
                    <a:pt x="935" y="39"/>
                  </a:lnTo>
                  <a:lnTo>
                    <a:pt x="937" y="39"/>
                  </a:lnTo>
                  <a:lnTo>
                    <a:pt x="938" y="39"/>
                  </a:lnTo>
                  <a:lnTo>
                    <a:pt x="940" y="39"/>
                  </a:lnTo>
                  <a:lnTo>
                    <a:pt x="942" y="39"/>
                  </a:lnTo>
                  <a:lnTo>
                    <a:pt x="944" y="39"/>
                  </a:lnTo>
                  <a:lnTo>
                    <a:pt x="945" y="39"/>
                  </a:lnTo>
                  <a:lnTo>
                    <a:pt x="945" y="37"/>
                  </a:lnTo>
                  <a:lnTo>
                    <a:pt x="947" y="37"/>
                  </a:lnTo>
                  <a:lnTo>
                    <a:pt x="949" y="37"/>
                  </a:lnTo>
                  <a:lnTo>
                    <a:pt x="951" y="37"/>
                  </a:lnTo>
                  <a:lnTo>
                    <a:pt x="952" y="37"/>
                  </a:lnTo>
                  <a:lnTo>
                    <a:pt x="954" y="37"/>
                  </a:lnTo>
                  <a:lnTo>
                    <a:pt x="956" y="37"/>
                  </a:lnTo>
                  <a:lnTo>
                    <a:pt x="958" y="37"/>
                  </a:lnTo>
                  <a:lnTo>
                    <a:pt x="959" y="37"/>
                  </a:lnTo>
                  <a:lnTo>
                    <a:pt x="961" y="37"/>
                  </a:lnTo>
                  <a:lnTo>
                    <a:pt x="963" y="37"/>
                  </a:lnTo>
                  <a:lnTo>
                    <a:pt x="963" y="35"/>
                  </a:lnTo>
                  <a:lnTo>
                    <a:pt x="965" y="35"/>
                  </a:lnTo>
                  <a:lnTo>
                    <a:pt x="966" y="35"/>
                  </a:lnTo>
                  <a:lnTo>
                    <a:pt x="968" y="35"/>
                  </a:lnTo>
                  <a:lnTo>
                    <a:pt x="970" y="35"/>
                  </a:lnTo>
                  <a:lnTo>
                    <a:pt x="972" y="35"/>
                  </a:lnTo>
                  <a:lnTo>
                    <a:pt x="973" y="35"/>
                  </a:lnTo>
                  <a:lnTo>
                    <a:pt x="975" y="35"/>
                  </a:lnTo>
                  <a:lnTo>
                    <a:pt x="977" y="35"/>
                  </a:lnTo>
                  <a:lnTo>
                    <a:pt x="978" y="35"/>
                  </a:lnTo>
                  <a:lnTo>
                    <a:pt x="980" y="35"/>
                  </a:lnTo>
                  <a:lnTo>
                    <a:pt x="980" y="33"/>
                  </a:lnTo>
                  <a:lnTo>
                    <a:pt x="982" y="33"/>
                  </a:lnTo>
                  <a:lnTo>
                    <a:pt x="984" y="33"/>
                  </a:lnTo>
                  <a:lnTo>
                    <a:pt x="985" y="33"/>
                  </a:lnTo>
                  <a:lnTo>
                    <a:pt x="987" y="33"/>
                  </a:lnTo>
                  <a:lnTo>
                    <a:pt x="989" y="33"/>
                  </a:lnTo>
                  <a:lnTo>
                    <a:pt x="991" y="33"/>
                  </a:lnTo>
                  <a:lnTo>
                    <a:pt x="992" y="33"/>
                  </a:lnTo>
                  <a:lnTo>
                    <a:pt x="994" y="33"/>
                  </a:lnTo>
                  <a:lnTo>
                    <a:pt x="996" y="33"/>
                  </a:lnTo>
                  <a:lnTo>
                    <a:pt x="996" y="32"/>
                  </a:lnTo>
                  <a:lnTo>
                    <a:pt x="998" y="32"/>
                  </a:lnTo>
                  <a:lnTo>
                    <a:pt x="999" y="32"/>
                  </a:lnTo>
                  <a:lnTo>
                    <a:pt x="1001" y="32"/>
                  </a:lnTo>
                  <a:lnTo>
                    <a:pt x="1003" y="32"/>
                  </a:lnTo>
                  <a:lnTo>
                    <a:pt x="1005" y="32"/>
                  </a:lnTo>
                  <a:lnTo>
                    <a:pt x="1006" y="32"/>
                  </a:lnTo>
                  <a:lnTo>
                    <a:pt x="1008" y="32"/>
                  </a:lnTo>
                  <a:lnTo>
                    <a:pt x="1010" y="32"/>
                  </a:lnTo>
                  <a:lnTo>
                    <a:pt x="1010" y="30"/>
                  </a:lnTo>
                  <a:lnTo>
                    <a:pt x="1012" y="30"/>
                  </a:lnTo>
                  <a:lnTo>
                    <a:pt x="1013" y="30"/>
                  </a:lnTo>
                  <a:lnTo>
                    <a:pt x="1015" y="30"/>
                  </a:lnTo>
                  <a:lnTo>
                    <a:pt x="1017" y="30"/>
                  </a:lnTo>
                  <a:lnTo>
                    <a:pt x="1019" y="30"/>
                  </a:lnTo>
                  <a:lnTo>
                    <a:pt x="1020" y="30"/>
                  </a:lnTo>
                  <a:lnTo>
                    <a:pt x="1022" y="30"/>
                  </a:lnTo>
                  <a:lnTo>
                    <a:pt x="1024" y="28"/>
                  </a:lnTo>
                  <a:lnTo>
                    <a:pt x="1026" y="28"/>
                  </a:lnTo>
                  <a:lnTo>
                    <a:pt x="1027" y="28"/>
                  </a:lnTo>
                  <a:lnTo>
                    <a:pt x="1029" y="28"/>
                  </a:lnTo>
                  <a:lnTo>
                    <a:pt x="1031" y="28"/>
                  </a:lnTo>
                  <a:lnTo>
                    <a:pt x="1032" y="28"/>
                  </a:lnTo>
                  <a:lnTo>
                    <a:pt x="1034" y="28"/>
                  </a:lnTo>
                  <a:lnTo>
                    <a:pt x="1036" y="28"/>
                  </a:lnTo>
                  <a:lnTo>
                    <a:pt x="1036" y="26"/>
                  </a:lnTo>
                  <a:lnTo>
                    <a:pt x="1038" y="26"/>
                  </a:lnTo>
                  <a:lnTo>
                    <a:pt x="1039" y="26"/>
                  </a:lnTo>
                  <a:lnTo>
                    <a:pt x="1041" y="26"/>
                  </a:lnTo>
                  <a:lnTo>
                    <a:pt x="1043" y="26"/>
                  </a:lnTo>
                  <a:lnTo>
                    <a:pt x="1045" y="26"/>
                  </a:lnTo>
                  <a:lnTo>
                    <a:pt x="1046" y="26"/>
                  </a:lnTo>
                  <a:lnTo>
                    <a:pt x="1046" y="25"/>
                  </a:lnTo>
                  <a:lnTo>
                    <a:pt x="1048" y="25"/>
                  </a:lnTo>
                  <a:lnTo>
                    <a:pt x="1050" y="25"/>
                  </a:lnTo>
                  <a:lnTo>
                    <a:pt x="1052" y="25"/>
                  </a:lnTo>
                  <a:lnTo>
                    <a:pt x="1053" y="25"/>
                  </a:lnTo>
                  <a:lnTo>
                    <a:pt x="1055" y="25"/>
                  </a:lnTo>
                  <a:lnTo>
                    <a:pt x="1057" y="25"/>
                  </a:lnTo>
                  <a:lnTo>
                    <a:pt x="1057" y="23"/>
                  </a:lnTo>
                  <a:lnTo>
                    <a:pt x="1059" y="23"/>
                  </a:lnTo>
                  <a:lnTo>
                    <a:pt x="1060" y="23"/>
                  </a:lnTo>
                  <a:lnTo>
                    <a:pt x="1062" y="23"/>
                  </a:lnTo>
                  <a:lnTo>
                    <a:pt x="1064" y="23"/>
                  </a:lnTo>
                  <a:lnTo>
                    <a:pt x="1066" y="23"/>
                  </a:lnTo>
                  <a:lnTo>
                    <a:pt x="1067" y="23"/>
                  </a:lnTo>
                  <a:lnTo>
                    <a:pt x="1067" y="21"/>
                  </a:lnTo>
                  <a:lnTo>
                    <a:pt x="1069" y="21"/>
                  </a:lnTo>
                  <a:lnTo>
                    <a:pt x="1071" y="21"/>
                  </a:lnTo>
                  <a:lnTo>
                    <a:pt x="1073" y="21"/>
                  </a:lnTo>
                  <a:lnTo>
                    <a:pt x="1074" y="21"/>
                  </a:lnTo>
                  <a:lnTo>
                    <a:pt x="1076" y="21"/>
                  </a:lnTo>
                  <a:lnTo>
                    <a:pt x="1078" y="21"/>
                  </a:lnTo>
                  <a:lnTo>
                    <a:pt x="1078" y="19"/>
                  </a:lnTo>
                  <a:lnTo>
                    <a:pt x="1080" y="19"/>
                  </a:lnTo>
                  <a:lnTo>
                    <a:pt x="1081" y="19"/>
                  </a:lnTo>
                  <a:lnTo>
                    <a:pt x="1083" y="19"/>
                  </a:lnTo>
                  <a:lnTo>
                    <a:pt x="1085" y="19"/>
                  </a:lnTo>
                  <a:lnTo>
                    <a:pt x="1086" y="19"/>
                  </a:lnTo>
                  <a:lnTo>
                    <a:pt x="1086" y="18"/>
                  </a:lnTo>
                  <a:lnTo>
                    <a:pt x="1088" y="18"/>
                  </a:lnTo>
                  <a:lnTo>
                    <a:pt x="1090" y="18"/>
                  </a:lnTo>
                  <a:lnTo>
                    <a:pt x="1092" y="18"/>
                  </a:lnTo>
                  <a:lnTo>
                    <a:pt x="1093" y="18"/>
                  </a:lnTo>
                  <a:lnTo>
                    <a:pt x="1095" y="18"/>
                  </a:lnTo>
                  <a:lnTo>
                    <a:pt x="1095" y="16"/>
                  </a:lnTo>
                  <a:lnTo>
                    <a:pt x="1097" y="16"/>
                  </a:lnTo>
                  <a:lnTo>
                    <a:pt x="1099" y="16"/>
                  </a:lnTo>
                  <a:lnTo>
                    <a:pt x="1100" y="16"/>
                  </a:lnTo>
                  <a:lnTo>
                    <a:pt x="1102" y="16"/>
                  </a:lnTo>
                  <a:lnTo>
                    <a:pt x="1102" y="14"/>
                  </a:lnTo>
                  <a:lnTo>
                    <a:pt x="1104" y="14"/>
                  </a:lnTo>
                  <a:lnTo>
                    <a:pt x="1106" y="14"/>
                  </a:lnTo>
                  <a:lnTo>
                    <a:pt x="1107" y="14"/>
                  </a:lnTo>
                  <a:lnTo>
                    <a:pt x="1109" y="14"/>
                  </a:lnTo>
                  <a:lnTo>
                    <a:pt x="1111" y="12"/>
                  </a:lnTo>
                  <a:lnTo>
                    <a:pt x="1113" y="12"/>
                  </a:lnTo>
                  <a:lnTo>
                    <a:pt x="1114" y="12"/>
                  </a:lnTo>
                  <a:lnTo>
                    <a:pt x="1116" y="12"/>
                  </a:lnTo>
                  <a:lnTo>
                    <a:pt x="1118" y="11"/>
                  </a:lnTo>
                  <a:lnTo>
                    <a:pt x="1120" y="11"/>
                  </a:lnTo>
                  <a:lnTo>
                    <a:pt x="1121" y="11"/>
                  </a:lnTo>
                  <a:lnTo>
                    <a:pt x="1123" y="11"/>
                  </a:lnTo>
                  <a:lnTo>
                    <a:pt x="1123" y="9"/>
                  </a:lnTo>
                  <a:lnTo>
                    <a:pt x="1125" y="9"/>
                  </a:lnTo>
                  <a:lnTo>
                    <a:pt x="1127" y="9"/>
                  </a:lnTo>
                  <a:lnTo>
                    <a:pt x="1128" y="9"/>
                  </a:lnTo>
                  <a:lnTo>
                    <a:pt x="1130" y="9"/>
                  </a:lnTo>
                  <a:lnTo>
                    <a:pt x="1130" y="7"/>
                  </a:lnTo>
                  <a:lnTo>
                    <a:pt x="1132" y="7"/>
                  </a:lnTo>
                  <a:lnTo>
                    <a:pt x="1134" y="7"/>
                  </a:lnTo>
                  <a:lnTo>
                    <a:pt x="1135" y="7"/>
                  </a:lnTo>
                  <a:lnTo>
                    <a:pt x="1135" y="5"/>
                  </a:lnTo>
                  <a:lnTo>
                    <a:pt x="1137" y="5"/>
                  </a:lnTo>
                  <a:lnTo>
                    <a:pt x="1139" y="5"/>
                  </a:lnTo>
                  <a:lnTo>
                    <a:pt x="1140" y="5"/>
                  </a:lnTo>
                  <a:lnTo>
                    <a:pt x="1142" y="5"/>
                  </a:lnTo>
                  <a:lnTo>
                    <a:pt x="1142" y="4"/>
                  </a:lnTo>
                  <a:lnTo>
                    <a:pt x="1144" y="4"/>
                  </a:lnTo>
                  <a:lnTo>
                    <a:pt x="1146" y="4"/>
                  </a:lnTo>
                  <a:lnTo>
                    <a:pt x="1147" y="4"/>
                  </a:lnTo>
                  <a:lnTo>
                    <a:pt x="1147" y="2"/>
                  </a:lnTo>
                  <a:lnTo>
                    <a:pt x="1149" y="2"/>
                  </a:lnTo>
                  <a:lnTo>
                    <a:pt x="1151" y="2"/>
                  </a:lnTo>
                  <a:lnTo>
                    <a:pt x="1153" y="2"/>
                  </a:lnTo>
                  <a:lnTo>
                    <a:pt x="1153" y="0"/>
                  </a:lnTo>
                  <a:lnTo>
                    <a:pt x="1154" y="0"/>
                  </a:lnTo>
                  <a:lnTo>
                    <a:pt x="1156" y="0"/>
                  </a:lnTo>
                </a:path>
              </a:pathLst>
            </a:custGeom>
            <a:noFill/>
            <a:ln w="25400">
              <a:solidFill>
                <a:srgbClr val="FF0000"/>
              </a:solidFill>
              <a:round/>
              <a:headEnd/>
              <a:tailEnd/>
            </a:ln>
          </p:spPr>
          <p:txBody>
            <a:bodyPr/>
            <a:lstStyle/>
            <a:p>
              <a:endParaRPr lang="es-ES_tradnl"/>
            </a:p>
          </p:txBody>
        </p:sp>
      </p:grpSp>
      <p:sp>
        <p:nvSpPr>
          <p:cNvPr id="753784" name="Freeform 120"/>
          <p:cNvSpPr>
            <a:spLocks/>
          </p:cNvSpPr>
          <p:nvPr/>
        </p:nvSpPr>
        <p:spPr bwMode="auto">
          <a:xfrm>
            <a:off x="7518400" y="1130300"/>
            <a:ext cx="231775" cy="4606925"/>
          </a:xfrm>
          <a:custGeom>
            <a:avLst/>
            <a:gdLst>
              <a:gd name="T0" fmla="*/ 2147483647 w 146"/>
              <a:gd name="T1" fmla="*/ 2147483647 h 2902"/>
              <a:gd name="T2" fmla="*/ 2147483647 w 146"/>
              <a:gd name="T3" fmla="*/ 2147483647 h 2902"/>
              <a:gd name="T4" fmla="*/ 2147483647 w 146"/>
              <a:gd name="T5" fmla="*/ 2147483647 h 2902"/>
              <a:gd name="T6" fmla="*/ 2147483647 w 146"/>
              <a:gd name="T7" fmla="*/ 2147483647 h 2902"/>
              <a:gd name="T8" fmla="*/ 2147483647 w 146"/>
              <a:gd name="T9" fmla="*/ 2147483647 h 2902"/>
              <a:gd name="T10" fmla="*/ 2147483647 w 146"/>
              <a:gd name="T11" fmla="*/ 2147483647 h 2902"/>
              <a:gd name="T12" fmla="*/ 2147483647 w 146"/>
              <a:gd name="T13" fmla="*/ 2147483647 h 2902"/>
              <a:gd name="T14" fmla="*/ 2147483647 w 146"/>
              <a:gd name="T15" fmla="*/ 2147483647 h 2902"/>
              <a:gd name="T16" fmla="*/ 2147483647 w 146"/>
              <a:gd name="T17" fmla="*/ 2147483647 h 2902"/>
              <a:gd name="T18" fmla="*/ 2147483647 w 146"/>
              <a:gd name="T19" fmla="*/ 2147483647 h 2902"/>
              <a:gd name="T20" fmla="*/ 2147483647 w 146"/>
              <a:gd name="T21" fmla="*/ 2147483647 h 2902"/>
              <a:gd name="T22" fmla="*/ 2147483647 w 146"/>
              <a:gd name="T23" fmla="*/ 2147483647 h 2902"/>
              <a:gd name="T24" fmla="*/ 2147483647 w 146"/>
              <a:gd name="T25" fmla="*/ 2147483647 h 2902"/>
              <a:gd name="T26" fmla="*/ 2147483647 w 146"/>
              <a:gd name="T27" fmla="*/ 2147483647 h 2902"/>
              <a:gd name="T28" fmla="*/ 2147483647 w 146"/>
              <a:gd name="T29" fmla="*/ 2147483647 h 2902"/>
              <a:gd name="T30" fmla="*/ 2147483647 w 146"/>
              <a:gd name="T31" fmla="*/ 2147483647 h 2902"/>
              <a:gd name="T32" fmla="*/ 2147483647 w 146"/>
              <a:gd name="T33" fmla="*/ 2147483647 h 2902"/>
              <a:gd name="T34" fmla="*/ 2147483647 w 146"/>
              <a:gd name="T35" fmla="*/ 2147483647 h 2902"/>
              <a:gd name="T36" fmla="*/ 2147483647 w 146"/>
              <a:gd name="T37" fmla="*/ 2147483647 h 2902"/>
              <a:gd name="T38" fmla="*/ 2147483647 w 146"/>
              <a:gd name="T39" fmla="*/ 2147483647 h 2902"/>
              <a:gd name="T40" fmla="*/ 2147483647 w 146"/>
              <a:gd name="T41" fmla="*/ 2147483647 h 2902"/>
              <a:gd name="T42" fmla="*/ 2147483647 w 146"/>
              <a:gd name="T43" fmla="*/ 2147483647 h 2902"/>
              <a:gd name="T44" fmla="*/ 2147483647 w 146"/>
              <a:gd name="T45" fmla="*/ 2147483647 h 2902"/>
              <a:gd name="T46" fmla="*/ 2147483647 w 146"/>
              <a:gd name="T47" fmla="*/ 2147483647 h 2902"/>
              <a:gd name="T48" fmla="*/ 2147483647 w 146"/>
              <a:gd name="T49" fmla="*/ 2147483647 h 2902"/>
              <a:gd name="T50" fmla="*/ 2147483647 w 146"/>
              <a:gd name="T51" fmla="*/ 2147483647 h 2902"/>
              <a:gd name="T52" fmla="*/ 2147483647 w 146"/>
              <a:gd name="T53" fmla="*/ 2147483647 h 2902"/>
              <a:gd name="T54" fmla="*/ 2147483647 w 146"/>
              <a:gd name="T55" fmla="*/ 2147483647 h 2902"/>
              <a:gd name="T56" fmla="*/ 2147483647 w 146"/>
              <a:gd name="T57" fmla="*/ 2147483647 h 2902"/>
              <a:gd name="T58" fmla="*/ 2147483647 w 146"/>
              <a:gd name="T59" fmla="*/ 2147483647 h 2902"/>
              <a:gd name="T60" fmla="*/ 2147483647 w 146"/>
              <a:gd name="T61" fmla="*/ 2147483647 h 2902"/>
              <a:gd name="T62" fmla="*/ 2147483647 w 146"/>
              <a:gd name="T63" fmla="*/ 2147483647 h 2902"/>
              <a:gd name="T64" fmla="*/ 2147483647 w 146"/>
              <a:gd name="T65" fmla="*/ 2147483647 h 2902"/>
              <a:gd name="T66" fmla="*/ 2147483647 w 146"/>
              <a:gd name="T67" fmla="*/ 2147483647 h 2902"/>
              <a:gd name="T68" fmla="*/ 2147483647 w 146"/>
              <a:gd name="T69" fmla="*/ 2147483647 h 2902"/>
              <a:gd name="T70" fmla="*/ 2147483647 w 146"/>
              <a:gd name="T71" fmla="*/ 2147483647 h 2902"/>
              <a:gd name="T72" fmla="*/ 2147483647 w 146"/>
              <a:gd name="T73" fmla="*/ 2147483647 h 2902"/>
              <a:gd name="T74" fmla="*/ 2147483647 w 146"/>
              <a:gd name="T75" fmla="*/ 2147483647 h 2902"/>
              <a:gd name="T76" fmla="*/ 2147483647 w 146"/>
              <a:gd name="T77" fmla="*/ 2147483647 h 2902"/>
              <a:gd name="T78" fmla="*/ 2147483647 w 146"/>
              <a:gd name="T79" fmla="*/ 2147483647 h 2902"/>
              <a:gd name="T80" fmla="*/ 2147483647 w 146"/>
              <a:gd name="T81" fmla="*/ 2147483647 h 2902"/>
              <a:gd name="T82" fmla="*/ 2147483647 w 146"/>
              <a:gd name="T83" fmla="*/ 2147483647 h 2902"/>
              <a:gd name="T84" fmla="*/ 2147483647 w 146"/>
              <a:gd name="T85" fmla="*/ 2147483647 h 2902"/>
              <a:gd name="T86" fmla="*/ 2147483647 w 146"/>
              <a:gd name="T87" fmla="*/ 2147483647 h 2902"/>
              <a:gd name="T88" fmla="*/ 2147483647 w 146"/>
              <a:gd name="T89" fmla="*/ 2147483647 h 2902"/>
              <a:gd name="T90" fmla="*/ 2147483647 w 146"/>
              <a:gd name="T91" fmla="*/ 2147483647 h 2902"/>
              <a:gd name="T92" fmla="*/ 2147483647 w 146"/>
              <a:gd name="T93" fmla="*/ 2147483647 h 2902"/>
              <a:gd name="T94" fmla="*/ 2147483647 w 146"/>
              <a:gd name="T95" fmla="*/ 2147483647 h 2902"/>
              <a:gd name="T96" fmla="*/ 2147483647 w 146"/>
              <a:gd name="T97" fmla="*/ 2147483647 h 2902"/>
              <a:gd name="T98" fmla="*/ 2147483647 w 146"/>
              <a:gd name="T99" fmla="*/ 2147483647 h 2902"/>
              <a:gd name="T100" fmla="*/ 2147483647 w 146"/>
              <a:gd name="T101" fmla="*/ 2147483647 h 2902"/>
              <a:gd name="T102" fmla="*/ 2147483647 w 146"/>
              <a:gd name="T103" fmla="*/ 2147483647 h 2902"/>
              <a:gd name="T104" fmla="*/ 2147483647 w 146"/>
              <a:gd name="T105" fmla="*/ 2147483647 h 2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2902"/>
              <a:gd name="T161" fmla="*/ 146 w 146"/>
              <a:gd name="T162" fmla="*/ 2902 h 2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2902">
                <a:moveTo>
                  <a:pt x="0" y="2902"/>
                </a:moveTo>
                <a:lnTo>
                  <a:pt x="2" y="2901"/>
                </a:lnTo>
                <a:lnTo>
                  <a:pt x="4" y="2901"/>
                </a:lnTo>
                <a:lnTo>
                  <a:pt x="5" y="2901"/>
                </a:lnTo>
                <a:lnTo>
                  <a:pt x="5" y="2899"/>
                </a:lnTo>
                <a:lnTo>
                  <a:pt x="7" y="2899"/>
                </a:lnTo>
                <a:lnTo>
                  <a:pt x="9" y="2899"/>
                </a:lnTo>
                <a:lnTo>
                  <a:pt x="11" y="2899"/>
                </a:lnTo>
                <a:lnTo>
                  <a:pt x="11" y="2897"/>
                </a:lnTo>
                <a:lnTo>
                  <a:pt x="12" y="2897"/>
                </a:lnTo>
                <a:lnTo>
                  <a:pt x="14" y="2897"/>
                </a:lnTo>
                <a:lnTo>
                  <a:pt x="14" y="2895"/>
                </a:lnTo>
                <a:lnTo>
                  <a:pt x="16" y="2895"/>
                </a:lnTo>
                <a:lnTo>
                  <a:pt x="18" y="2895"/>
                </a:lnTo>
                <a:lnTo>
                  <a:pt x="19" y="2894"/>
                </a:lnTo>
                <a:lnTo>
                  <a:pt x="21" y="2894"/>
                </a:lnTo>
                <a:lnTo>
                  <a:pt x="23" y="2894"/>
                </a:lnTo>
                <a:lnTo>
                  <a:pt x="23" y="2892"/>
                </a:lnTo>
                <a:lnTo>
                  <a:pt x="25" y="2892"/>
                </a:lnTo>
                <a:lnTo>
                  <a:pt x="26" y="2892"/>
                </a:lnTo>
                <a:lnTo>
                  <a:pt x="26" y="2890"/>
                </a:lnTo>
                <a:lnTo>
                  <a:pt x="28" y="2890"/>
                </a:lnTo>
                <a:lnTo>
                  <a:pt x="30" y="2890"/>
                </a:lnTo>
                <a:lnTo>
                  <a:pt x="30" y="2888"/>
                </a:lnTo>
                <a:lnTo>
                  <a:pt x="32" y="2888"/>
                </a:lnTo>
                <a:lnTo>
                  <a:pt x="33" y="2888"/>
                </a:lnTo>
                <a:lnTo>
                  <a:pt x="33" y="2887"/>
                </a:lnTo>
                <a:lnTo>
                  <a:pt x="35" y="2887"/>
                </a:lnTo>
                <a:lnTo>
                  <a:pt x="37" y="2885"/>
                </a:lnTo>
                <a:lnTo>
                  <a:pt x="38" y="2885"/>
                </a:lnTo>
                <a:lnTo>
                  <a:pt x="38" y="2883"/>
                </a:lnTo>
                <a:lnTo>
                  <a:pt x="40" y="2883"/>
                </a:lnTo>
                <a:lnTo>
                  <a:pt x="42" y="2883"/>
                </a:lnTo>
                <a:lnTo>
                  <a:pt x="42" y="2881"/>
                </a:lnTo>
                <a:lnTo>
                  <a:pt x="44" y="2881"/>
                </a:lnTo>
                <a:lnTo>
                  <a:pt x="45" y="2881"/>
                </a:lnTo>
                <a:lnTo>
                  <a:pt x="45" y="2880"/>
                </a:lnTo>
                <a:lnTo>
                  <a:pt x="47" y="2880"/>
                </a:lnTo>
                <a:lnTo>
                  <a:pt x="47" y="2878"/>
                </a:lnTo>
                <a:lnTo>
                  <a:pt x="49" y="2878"/>
                </a:lnTo>
                <a:lnTo>
                  <a:pt x="51" y="2878"/>
                </a:lnTo>
                <a:lnTo>
                  <a:pt x="51" y="2876"/>
                </a:lnTo>
                <a:lnTo>
                  <a:pt x="52" y="2876"/>
                </a:lnTo>
                <a:lnTo>
                  <a:pt x="52" y="2874"/>
                </a:lnTo>
                <a:lnTo>
                  <a:pt x="54" y="2874"/>
                </a:lnTo>
                <a:lnTo>
                  <a:pt x="56" y="2873"/>
                </a:lnTo>
                <a:lnTo>
                  <a:pt x="58" y="2873"/>
                </a:lnTo>
                <a:lnTo>
                  <a:pt x="58" y="2871"/>
                </a:lnTo>
                <a:lnTo>
                  <a:pt x="59" y="2871"/>
                </a:lnTo>
                <a:lnTo>
                  <a:pt x="59" y="2869"/>
                </a:lnTo>
                <a:lnTo>
                  <a:pt x="61" y="2869"/>
                </a:lnTo>
                <a:lnTo>
                  <a:pt x="61" y="2867"/>
                </a:lnTo>
                <a:lnTo>
                  <a:pt x="63" y="2867"/>
                </a:lnTo>
                <a:lnTo>
                  <a:pt x="65" y="2866"/>
                </a:lnTo>
                <a:lnTo>
                  <a:pt x="66" y="2866"/>
                </a:lnTo>
                <a:lnTo>
                  <a:pt x="66" y="2864"/>
                </a:lnTo>
                <a:lnTo>
                  <a:pt x="68" y="2864"/>
                </a:lnTo>
                <a:lnTo>
                  <a:pt x="68" y="2862"/>
                </a:lnTo>
                <a:lnTo>
                  <a:pt x="70" y="2862"/>
                </a:lnTo>
                <a:lnTo>
                  <a:pt x="70" y="2860"/>
                </a:lnTo>
                <a:lnTo>
                  <a:pt x="72" y="2860"/>
                </a:lnTo>
                <a:lnTo>
                  <a:pt x="72" y="2859"/>
                </a:lnTo>
                <a:lnTo>
                  <a:pt x="73" y="2859"/>
                </a:lnTo>
                <a:lnTo>
                  <a:pt x="73" y="2857"/>
                </a:lnTo>
                <a:lnTo>
                  <a:pt x="75" y="2857"/>
                </a:lnTo>
                <a:lnTo>
                  <a:pt x="75" y="2855"/>
                </a:lnTo>
                <a:lnTo>
                  <a:pt x="77" y="2855"/>
                </a:lnTo>
                <a:lnTo>
                  <a:pt x="77" y="2853"/>
                </a:lnTo>
                <a:lnTo>
                  <a:pt x="79" y="2853"/>
                </a:lnTo>
                <a:lnTo>
                  <a:pt x="79" y="2852"/>
                </a:lnTo>
                <a:lnTo>
                  <a:pt x="80" y="2850"/>
                </a:lnTo>
                <a:lnTo>
                  <a:pt x="80" y="2848"/>
                </a:lnTo>
                <a:lnTo>
                  <a:pt x="82" y="2848"/>
                </a:lnTo>
                <a:lnTo>
                  <a:pt x="82" y="2846"/>
                </a:lnTo>
                <a:lnTo>
                  <a:pt x="84" y="2846"/>
                </a:lnTo>
                <a:lnTo>
                  <a:pt x="84" y="2845"/>
                </a:lnTo>
                <a:lnTo>
                  <a:pt x="86" y="2845"/>
                </a:lnTo>
                <a:lnTo>
                  <a:pt x="86" y="2843"/>
                </a:lnTo>
                <a:lnTo>
                  <a:pt x="86" y="2841"/>
                </a:lnTo>
                <a:lnTo>
                  <a:pt x="87" y="2841"/>
                </a:lnTo>
                <a:lnTo>
                  <a:pt x="87" y="2840"/>
                </a:lnTo>
                <a:lnTo>
                  <a:pt x="89" y="2840"/>
                </a:lnTo>
                <a:lnTo>
                  <a:pt x="89" y="2838"/>
                </a:lnTo>
                <a:lnTo>
                  <a:pt x="91" y="2836"/>
                </a:lnTo>
                <a:lnTo>
                  <a:pt x="91" y="2834"/>
                </a:lnTo>
                <a:lnTo>
                  <a:pt x="92" y="2834"/>
                </a:lnTo>
                <a:lnTo>
                  <a:pt x="92" y="2833"/>
                </a:lnTo>
                <a:lnTo>
                  <a:pt x="92" y="2831"/>
                </a:lnTo>
                <a:lnTo>
                  <a:pt x="94" y="2831"/>
                </a:lnTo>
                <a:lnTo>
                  <a:pt x="94" y="2829"/>
                </a:lnTo>
                <a:lnTo>
                  <a:pt x="96" y="2827"/>
                </a:lnTo>
                <a:lnTo>
                  <a:pt x="96" y="2826"/>
                </a:lnTo>
                <a:lnTo>
                  <a:pt x="98" y="2826"/>
                </a:lnTo>
                <a:lnTo>
                  <a:pt x="98" y="2824"/>
                </a:lnTo>
                <a:lnTo>
                  <a:pt x="98" y="2822"/>
                </a:lnTo>
                <a:lnTo>
                  <a:pt x="99" y="2822"/>
                </a:lnTo>
                <a:lnTo>
                  <a:pt x="99" y="2820"/>
                </a:lnTo>
                <a:lnTo>
                  <a:pt x="99" y="2819"/>
                </a:lnTo>
                <a:lnTo>
                  <a:pt x="101" y="2819"/>
                </a:lnTo>
                <a:lnTo>
                  <a:pt x="101" y="2817"/>
                </a:lnTo>
                <a:lnTo>
                  <a:pt x="101" y="2815"/>
                </a:lnTo>
                <a:lnTo>
                  <a:pt x="103" y="2815"/>
                </a:lnTo>
                <a:lnTo>
                  <a:pt x="103" y="2813"/>
                </a:lnTo>
                <a:lnTo>
                  <a:pt x="103" y="2812"/>
                </a:lnTo>
                <a:lnTo>
                  <a:pt x="103" y="2810"/>
                </a:lnTo>
                <a:lnTo>
                  <a:pt x="105" y="2810"/>
                </a:lnTo>
                <a:lnTo>
                  <a:pt x="105" y="2808"/>
                </a:lnTo>
                <a:lnTo>
                  <a:pt x="105" y="2806"/>
                </a:lnTo>
                <a:lnTo>
                  <a:pt x="106" y="2806"/>
                </a:lnTo>
                <a:lnTo>
                  <a:pt x="106" y="2805"/>
                </a:lnTo>
                <a:lnTo>
                  <a:pt x="106" y="2803"/>
                </a:lnTo>
                <a:lnTo>
                  <a:pt x="108" y="2801"/>
                </a:lnTo>
                <a:lnTo>
                  <a:pt x="108" y="2799"/>
                </a:lnTo>
                <a:lnTo>
                  <a:pt x="108" y="2798"/>
                </a:lnTo>
                <a:lnTo>
                  <a:pt x="110" y="2798"/>
                </a:lnTo>
                <a:lnTo>
                  <a:pt x="110" y="2796"/>
                </a:lnTo>
                <a:lnTo>
                  <a:pt x="110" y="2794"/>
                </a:lnTo>
                <a:lnTo>
                  <a:pt x="110" y="2792"/>
                </a:lnTo>
                <a:lnTo>
                  <a:pt x="112" y="2792"/>
                </a:lnTo>
                <a:lnTo>
                  <a:pt x="112" y="2791"/>
                </a:lnTo>
                <a:lnTo>
                  <a:pt x="112" y="2789"/>
                </a:lnTo>
                <a:lnTo>
                  <a:pt x="112" y="2787"/>
                </a:lnTo>
                <a:lnTo>
                  <a:pt x="113" y="2787"/>
                </a:lnTo>
                <a:lnTo>
                  <a:pt x="113" y="2786"/>
                </a:lnTo>
                <a:lnTo>
                  <a:pt x="113" y="2784"/>
                </a:lnTo>
                <a:lnTo>
                  <a:pt x="113" y="2782"/>
                </a:lnTo>
                <a:lnTo>
                  <a:pt x="113" y="2780"/>
                </a:lnTo>
                <a:lnTo>
                  <a:pt x="115" y="2780"/>
                </a:lnTo>
                <a:lnTo>
                  <a:pt x="115" y="2779"/>
                </a:lnTo>
                <a:lnTo>
                  <a:pt x="115" y="2777"/>
                </a:lnTo>
                <a:lnTo>
                  <a:pt x="115" y="2775"/>
                </a:lnTo>
                <a:lnTo>
                  <a:pt x="117" y="2773"/>
                </a:lnTo>
                <a:lnTo>
                  <a:pt x="117" y="2772"/>
                </a:lnTo>
                <a:lnTo>
                  <a:pt x="117" y="2770"/>
                </a:lnTo>
                <a:lnTo>
                  <a:pt x="117" y="2768"/>
                </a:lnTo>
                <a:lnTo>
                  <a:pt x="119" y="2766"/>
                </a:lnTo>
                <a:lnTo>
                  <a:pt x="119" y="2765"/>
                </a:lnTo>
                <a:lnTo>
                  <a:pt x="119" y="2763"/>
                </a:lnTo>
                <a:lnTo>
                  <a:pt x="119" y="2761"/>
                </a:lnTo>
                <a:lnTo>
                  <a:pt x="119" y="2759"/>
                </a:lnTo>
                <a:lnTo>
                  <a:pt x="120" y="2759"/>
                </a:lnTo>
                <a:lnTo>
                  <a:pt x="120" y="2758"/>
                </a:lnTo>
                <a:lnTo>
                  <a:pt x="120" y="2756"/>
                </a:lnTo>
                <a:lnTo>
                  <a:pt x="120" y="2754"/>
                </a:lnTo>
                <a:lnTo>
                  <a:pt x="120" y="2752"/>
                </a:lnTo>
                <a:lnTo>
                  <a:pt x="122" y="2751"/>
                </a:lnTo>
                <a:lnTo>
                  <a:pt x="122" y="2749"/>
                </a:lnTo>
                <a:lnTo>
                  <a:pt x="122" y="2747"/>
                </a:lnTo>
                <a:lnTo>
                  <a:pt x="122" y="2745"/>
                </a:lnTo>
                <a:lnTo>
                  <a:pt x="122" y="2744"/>
                </a:lnTo>
                <a:lnTo>
                  <a:pt x="122" y="2742"/>
                </a:lnTo>
                <a:lnTo>
                  <a:pt x="124" y="2742"/>
                </a:lnTo>
                <a:lnTo>
                  <a:pt x="124" y="2740"/>
                </a:lnTo>
                <a:lnTo>
                  <a:pt x="124" y="2738"/>
                </a:lnTo>
                <a:lnTo>
                  <a:pt x="124" y="2737"/>
                </a:lnTo>
                <a:lnTo>
                  <a:pt x="124" y="2735"/>
                </a:lnTo>
                <a:lnTo>
                  <a:pt x="124" y="2733"/>
                </a:lnTo>
                <a:lnTo>
                  <a:pt x="124" y="2732"/>
                </a:lnTo>
                <a:lnTo>
                  <a:pt x="126" y="2730"/>
                </a:lnTo>
                <a:lnTo>
                  <a:pt x="126" y="2728"/>
                </a:lnTo>
                <a:lnTo>
                  <a:pt x="126" y="2726"/>
                </a:lnTo>
                <a:lnTo>
                  <a:pt x="126" y="2725"/>
                </a:lnTo>
                <a:lnTo>
                  <a:pt x="126" y="2723"/>
                </a:lnTo>
                <a:lnTo>
                  <a:pt x="126" y="2721"/>
                </a:lnTo>
                <a:lnTo>
                  <a:pt x="127" y="2719"/>
                </a:lnTo>
                <a:lnTo>
                  <a:pt x="127" y="2718"/>
                </a:lnTo>
                <a:lnTo>
                  <a:pt x="127" y="2716"/>
                </a:lnTo>
                <a:lnTo>
                  <a:pt x="127" y="2714"/>
                </a:lnTo>
                <a:lnTo>
                  <a:pt x="127" y="2712"/>
                </a:lnTo>
                <a:lnTo>
                  <a:pt x="127" y="2711"/>
                </a:lnTo>
                <a:lnTo>
                  <a:pt x="127" y="2709"/>
                </a:lnTo>
                <a:lnTo>
                  <a:pt x="127" y="2707"/>
                </a:lnTo>
                <a:lnTo>
                  <a:pt x="129" y="2705"/>
                </a:lnTo>
                <a:lnTo>
                  <a:pt x="129" y="2704"/>
                </a:lnTo>
                <a:lnTo>
                  <a:pt x="129" y="2702"/>
                </a:lnTo>
                <a:lnTo>
                  <a:pt x="129" y="2700"/>
                </a:lnTo>
                <a:lnTo>
                  <a:pt x="129" y="2698"/>
                </a:lnTo>
                <a:lnTo>
                  <a:pt x="129" y="2697"/>
                </a:lnTo>
                <a:lnTo>
                  <a:pt x="129" y="2695"/>
                </a:lnTo>
                <a:lnTo>
                  <a:pt x="129" y="2693"/>
                </a:lnTo>
                <a:lnTo>
                  <a:pt x="129" y="2691"/>
                </a:lnTo>
                <a:lnTo>
                  <a:pt x="131" y="2690"/>
                </a:lnTo>
                <a:lnTo>
                  <a:pt x="131" y="2688"/>
                </a:lnTo>
                <a:lnTo>
                  <a:pt x="131" y="2684"/>
                </a:lnTo>
                <a:lnTo>
                  <a:pt x="131" y="2683"/>
                </a:lnTo>
                <a:lnTo>
                  <a:pt x="131" y="2681"/>
                </a:lnTo>
                <a:lnTo>
                  <a:pt x="131" y="2679"/>
                </a:lnTo>
                <a:lnTo>
                  <a:pt x="131" y="2678"/>
                </a:lnTo>
                <a:lnTo>
                  <a:pt x="131" y="2676"/>
                </a:lnTo>
                <a:lnTo>
                  <a:pt x="131" y="2674"/>
                </a:lnTo>
                <a:lnTo>
                  <a:pt x="133" y="2671"/>
                </a:lnTo>
                <a:lnTo>
                  <a:pt x="133" y="2669"/>
                </a:lnTo>
                <a:lnTo>
                  <a:pt x="133" y="2667"/>
                </a:lnTo>
                <a:lnTo>
                  <a:pt x="133" y="2665"/>
                </a:lnTo>
                <a:lnTo>
                  <a:pt x="133" y="2662"/>
                </a:lnTo>
                <a:lnTo>
                  <a:pt x="133" y="2660"/>
                </a:lnTo>
                <a:lnTo>
                  <a:pt x="133" y="2658"/>
                </a:lnTo>
                <a:lnTo>
                  <a:pt x="133" y="2655"/>
                </a:lnTo>
                <a:lnTo>
                  <a:pt x="133" y="2653"/>
                </a:lnTo>
                <a:lnTo>
                  <a:pt x="134" y="2650"/>
                </a:lnTo>
                <a:lnTo>
                  <a:pt x="134" y="2648"/>
                </a:lnTo>
                <a:lnTo>
                  <a:pt x="134" y="2644"/>
                </a:lnTo>
                <a:lnTo>
                  <a:pt x="134" y="2643"/>
                </a:lnTo>
                <a:lnTo>
                  <a:pt x="134" y="2639"/>
                </a:lnTo>
                <a:lnTo>
                  <a:pt x="134" y="2636"/>
                </a:lnTo>
                <a:lnTo>
                  <a:pt x="134" y="2634"/>
                </a:lnTo>
                <a:lnTo>
                  <a:pt x="134" y="2630"/>
                </a:lnTo>
                <a:lnTo>
                  <a:pt x="134" y="2627"/>
                </a:lnTo>
                <a:lnTo>
                  <a:pt x="134" y="2625"/>
                </a:lnTo>
                <a:lnTo>
                  <a:pt x="136" y="2622"/>
                </a:lnTo>
                <a:lnTo>
                  <a:pt x="136" y="2618"/>
                </a:lnTo>
                <a:lnTo>
                  <a:pt x="136" y="2615"/>
                </a:lnTo>
                <a:lnTo>
                  <a:pt x="136" y="2611"/>
                </a:lnTo>
                <a:lnTo>
                  <a:pt x="136" y="2608"/>
                </a:lnTo>
                <a:lnTo>
                  <a:pt x="136" y="2604"/>
                </a:lnTo>
                <a:lnTo>
                  <a:pt x="136" y="2601"/>
                </a:lnTo>
                <a:lnTo>
                  <a:pt x="136" y="2596"/>
                </a:lnTo>
                <a:lnTo>
                  <a:pt x="136" y="2592"/>
                </a:lnTo>
                <a:lnTo>
                  <a:pt x="138" y="2589"/>
                </a:lnTo>
                <a:lnTo>
                  <a:pt x="138" y="2583"/>
                </a:lnTo>
                <a:lnTo>
                  <a:pt x="138" y="2580"/>
                </a:lnTo>
                <a:lnTo>
                  <a:pt x="138" y="2575"/>
                </a:lnTo>
                <a:lnTo>
                  <a:pt x="138" y="2571"/>
                </a:lnTo>
                <a:lnTo>
                  <a:pt x="138" y="2566"/>
                </a:lnTo>
                <a:lnTo>
                  <a:pt x="138" y="2561"/>
                </a:lnTo>
                <a:lnTo>
                  <a:pt x="138" y="2556"/>
                </a:lnTo>
                <a:lnTo>
                  <a:pt x="138" y="2550"/>
                </a:lnTo>
                <a:lnTo>
                  <a:pt x="139" y="2545"/>
                </a:lnTo>
                <a:lnTo>
                  <a:pt x="139" y="2540"/>
                </a:lnTo>
                <a:lnTo>
                  <a:pt x="139" y="2535"/>
                </a:lnTo>
                <a:lnTo>
                  <a:pt x="139" y="2528"/>
                </a:lnTo>
                <a:lnTo>
                  <a:pt x="139" y="2522"/>
                </a:lnTo>
                <a:lnTo>
                  <a:pt x="139" y="2516"/>
                </a:lnTo>
                <a:lnTo>
                  <a:pt x="139" y="2509"/>
                </a:lnTo>
                <a:lnTo>
                  <a:pt x="139" y="2502"/>
                </a:lnTo>
                <a:lnTo>
                  <a:pt x="139" y="2495"/>
                </a:lnTo>
                <a:lnTo>
                  <a:pt x="139" y="2486"/>
                </a:lnTo>
                <a:lnTo>
                  <a:pt x="141" y="2477"/>
                </a:lnTo>
                <a:lnTo>
                  <a:pt x="141" y="2470"/>
                </a:lnTo>
                <a:lnTo>
                  <a:pt x="141" y="2460"/>
                </a:lnTo>
                <a:lnTo>
                  <a:pt x="141" y="2451"/>
                </a:lnTo>
                <a:lnTo>
                  <a:pt x="141" y="2441"/>
                </a:lnTo>
                <a:lnTo>
                  <a:pt x="141" y="2430"/>
                </a:lnTo>
                <a:lnTo>
                  <a:pt x="141" y="2420"/>
                </a:lnTo>
                <a:lnTo>
                  <a:pt x="141" y="2408"/>
                </a:lnTo>
                <a:lnTo>
                  <a:pt x="141" y="2395"/>
                </a:lnTo>
                <a:lnTo>
                  <a:pt x="143" y="2383"/>
                </a:lnTo>
                <a:lnTo>
                  <a:pt x="143" y="2367"/>
                </a:lnTo>
                <a:lnTo>
                  <a:pt x="143" y="2354"/>
                </a:lnTo>
                <a:lnTo>
                  <a:pt x="143" y="2338"/>
                </a:lnTo>
                <a:lnTo>
                  <a:pt x="143" y="2319"/>
                </a:lnTo>
                <a:lnTo>
                  <a:pt x="143" y="2301"/>
                </a:lnTo>
                <a:lnTo>
                  <a:pt x="143" y="2280"/>
                </a:lnTo>
                <a:lnTo>
                  <a:pt x="143" y="2258"/>
                </a:lnTo>
                <a:lnTo>
                  <a:pt x="143" y="2233"/>
                </a:lnTo>
                <a:lnTo>
                  <a:pt x="145" y="2205"/>
                </a:lnTo>
                <a:lnTo>
                  <a:pt x="145" y="2176"/>
                </a:lnTo>
                <a:lnTo>
                  <a:pt x="145" y="2141"/>
                </a:lnTo>
                <a:lnTo>
                  <a:pt x="145" y="2103"/>
                </a:lnTo>
                <a:lnTo>
                  <a:pt x="145" y="2059"/>
                </a:lnTo>
                <a:lnTo>
                  <a:pt x="145" y="2007"/>
                </a:lnTo>
                <a:lnTo>
                  <a:pt x="145" y="1946"/>
                </a:lnTo>
                <a:lnTo>
                  <a:pt x="145" y="1873"/>
                </a:lnTo>
                <a:lnTo>
                  <a:pt x="145" y="1782"/>
                </a:lnTo>
                <a:lnTo>
                  <a:pt x="145" y="1664"/>
                </a:lnTo>
                <a:lnTo>
                  <a:pt x="146" y="1505"/>
                </a:lnTo>
                <a:lnTo>
                  <a:pt x="146" y="1272"/>
                </a:lnTo>
                <a:lnTo>
                  <a:pt x="146" y="881"/>
                </a:lnTo>
                <a:lnTo>
                  <a:pt x="146" y="0"/>
                </a:lnTo>
              </a:path>
            </a:pathLst>
          </a:custGeom>
          <a:noFill/>
          <a:ln w="25400">
            <a:solidFill>
              <a:srgbClr val="FF0000"/>
            </a:solidFill>
            <a:round/>
            <a:headEnd/>
            <a:tailEnd/>
          </a:ln>
        </p:spPr>
        <p:txBody>
          <a:bodyPr/>
          <a:lstStyle/>
          <a:p>
            <a:endParaRPr lang="es-ES_tradnl"/>
          </a:p>
        </p:txBody>
      </p:sp>
      <p:sp>
        <p:nvSpPr>
          <p:cNvPr id="205941" name="Rectangle 121"/>
          <p:cNvSpPr>
            <a:spLocks noChangeArrowheads="1"/>
          </p:cNvSpPr>
          <p:nvPr/>
        </p:nvSpPr>
        <p:spPr bwMode="auto">
          <a:xfrm rot="-5400000">
            <a:off x="814388" y="3492500"/>
            <a:ext cx="762000" cy="304800"/>
          </a:xfrm>
          <a:prstGeom prst="rect">
            <a:avLst/>
          </a:prstGeom>
          <a:noFill/>
          <a:ln w="9525">
            <a:noFill/>
            <a:miter lim="800000"/>
            <a:headEnd/>
            <a:tailEnd/>
          </a:ln>
        </p:spPr>
        <p:txBody>
          <a:bodyPr wrap="none" lIns="0" tIns="0" rIns="0" bIns="0">
            <a:spAutoFit/>
          </a:bodyPr>
          <a:lstStyle/>
          <a:p>
            <a:r>
              <a:rPr lang="es-ES" sz="2000">
                <a:solidFill>
                  <a:srgbClr val="000000"/>
                </a:solidFill>
              </a:rPr>
              <a:t>tiempo</a:t>
            </a:r>
            <a:endParaRPr lang="es-ES">
              <a:solidFill>
                <a:srgbClr val="000000"/>
              </a:solidFill>
            </a:endParaRPr>
          </a:p>
        </p:txBody>
      </p:sp>
      <p:sp>
        <p:nvSpPr>
          <p:cNvPr id="205942" name="Rectangle 122"/>
          <p:cNvSpPr>
            <a:spLocks noChangeArrowheads="1"/>
          </p:cNvSpPr>
          <p:nvPr/>
        </p:nvSpPr>
        <p:spPr bwMode="auto">
          <a:xfrm>
            <a:off x="3921125" y="6289675"/>
            <a:ext cx="1890713" cy="304800"/>
          </a:xfrm>
          <a:prstGeom prst="rect">
            <a:avLst/>
          </a:prstGeom>
          <a:noFill/>
          <a:ln w="9525">
            <a:noFill/>
            <a:miter lim="800000"/>
            <a:headEnd/>
            <a:tailEnd/>
          </a:ln>
        </p:spPr>
        <p:txBody>
          <a:bodyPr wrap="none" lIns="0" tIns="0" rIns="0" bIns="0">
            <a:spAutoFit/>
          </a:bodyPr>
          <a:lstStyle/>
          <a:p>
            <a:r>
              <a:rPr lang="es-ES" sz="2000">
                <a:solidFill>
                  <a:srgbClr val="000000"/>
                </a:solidFill>
              </a:rPr>
              <a:t>Velocidad (km/s)</a:t>
            </a:r>
            <a:endParaRPr lang="es-ES">
              <a:solidFill>
                <a:srgbClr val="000000"/>
              </a:solidFill>
            </a:endParaRPr>
          </a:p>
        </p:txBody>
      </p:sp>
      <p:grpSp>
        <p:nvGrpSpPr>
          <p:cNvPr id="3" name="276 Grupo"/>
          <p:cNvGrpSpPr>
            <a:grpSpLocks/>
          </p:cNvGrpSpPr>
          <p:nvPr/>
        </p:nvGrpSpPr>
        <p:grpSpPr bwMode="auto">
          <a:xfrm>
            <a:off x="6332538" y="4525963"/>
            <a:ext cx="1916112" cy="1887537"/>
            <a:chOff x="4914901" y="2686051"/>
            <a:chExt cx="1916549" cy="1886466"/>
          </a:xfrm>
        </p:grpSpPr>
        <p:sp>
          <p:nvSpPr>
            <p:cNvPr id="124" name="123 Elipse"/>
            <p:cNvSpPr/>
            <p:nvPr/>
          </p:nvSpPr>
          <p:spPr bwMode="auto">
            <a:xfrm rot="11360467">
              <a:off x="5829510" y="3569786"/>
              <a:ext cx="1001940" cy="1002731"/>
            </a:xfrm>
            <a:prstGeom prst="ellipse">
              <a:avLst/>
            </a:prstGeom>
            <a:noFill/>
            <a:ln w="2381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noFill/>
              </a:endParaRPr>
            </a:p>
          </p:txBody>
        </p:sp>
        <p:cxnSp>
          <p:nvCxnSpPr>
            <p:cNvPr id="205948" name="124 Conector recto"/>
            <p:cNvCxnSpPr>
              <a:cxnSpLocks noChangeShapeType="1"/>
            </p:cNvCxnSpPr>
            <p:nvPr/>
          </p:nvCxnSpPr>
          <p:spPr bwMode="auto">
            <a:xfrm>
              <a:off x="5029200" y="2800350"/>
              <a:ext cx="960120" cy="902970"/>
            </a:xfrm>
            <a:prstGeom prst="line">
              <a:avLst/>
            </a:prstGeom>
            <a:noFill/>
            <a:ln w="241300" algn="ctr">
              <a:solidFill>
                <a:schemeClr val="tx1"/>
              </a:solidFill>
              <a:round/>
              <a:headEnd/>
              <a:tailEnd/>
            </a:ln>
          </p:spPr>
        </p:cxnSp>
        <p:sp>
          <p:nvSpPr>
            <p:cNvPr id="205949" name="125 Elipse"/>
            <p:cNvSpPr>
              <a:spLocks noChangeArrowheads="1"/>
            </p:cNvSpPr>
            <p:nvPr/>
          </p:nvSpPr>
          <p:spPr bwMode="auto">
            <a:xfrm>
              <a:off x="4914901" y="2686051"/>
              <a:ext cx="238124" cy="238124"/>
            </a:xfrm>
            <a:prstGeom prst="ellipse">
              <a:avLst/>
            </a:prstGeom>
            <a:solidFill>
              <a:schemeClr val="tx1"/>
            </a:solidFill>
            <a:ln w="9525" algn="ctr">
              <a:noFill/>
              <a:round/>
              <a:headEnd/>
              <a:tailEnd/>
            </a:ln>
          </p:spPr>
          <p:txBody>
            <a:bodyPr/>
            <a:lstStyle/>
            <a:p>
              <a:endParaRPr lang="es-ES_tradnl" b="1">
                <a:solidFill>
                  <a:srgbClr val="000000"/>
                </a:solidFill>
              </a:endParaRPr>
            </a:p>
          </p:txBody>
        </p:sp>
      </p:grpSp>
      <p:grpSp>
        <p:nvGrpSpPr>
          <p:cNvPr id="4" name="130 Grupo"/>
          <p:cNvGrpSpPr>
            <a:grpSpLocks/>
          </p:cNvGrpSpPr>
          <p:nvPr/>
        </p:nvGrpSpPr>
        <p:grpSpPr bwMode="auto">
          <a:xfrm>
            <a:off x="1208088" y="5722938"/>
            <a:ext cx="857250" cy="276225"/>
            <a:chOff x="285750" y="2388870"/>
            <a:chExt cx="857250" cy="276999"/>
          </a:xfrm>
        </p:grpSpPr>
        <p:sp>
          <p:nvSpPr>
            <p:cNvPr id="205945" name="126 CuadroTexto"/>
            <p:cNvSpPr txBox="1">
              <a:spLocks noChangeArrowheads="1"/>
            </p:cNvSpPr>
            <p:nvPr/>
          </p:nvSpPr>
          <p:spPr bwMode="auto">
            <a:xfrm>
              <a:off x="285750" y="2388870"/>
              <a:ext cx="857250" cy="276999"/>
            </a:xfrm>
            <a:prstGeom prst="rect">
              <a:avLst/>
            </a:prstGeom>
            <a:noFill/>
            <a:ln w="9525">
              <a:noFill/>
              <a:miter lim="800000"/>
              <a:headEnd/>
              <a:tailEnd/>
            </a:ln>
          </p:spPr>
          <p:txBody>
            <a:bodyPr>
              <a:spAutoFit/>
            </a:bodyPr>
            <a:lstStyle/>
            <a:p>
              <a:r>
                <a:rPr lang="es-ES_tradnl" sz="1200">
                  <a:solidFill>
                    <a:srgbClr val="FF0000"/>
                  </a:solidFill>
                </a:rPr>
                <a:t>1</a:t>
              </a:r>
            </a:p>
          </p:txBody>
        </p:sp>
        <p:cxnSp>
          <p:nvCxnSpPr>
            <p:cNvPr id="205946" name="128 Conector recto de flecha"/>
            <p:cNvCxnSpPr>
              <a:cxnSpLocks noChangeShapeType="1"/>
            </p:cNvCxnSpPr>
            <p:nvPr/>
          </p:nvCxnSpPr>
          <p:spPr bwMode="auto">
            <a:xfrm>
              <a:off x="524351" y="2526030"/>
              <a:ext cx="342900" cy="0"/>
            </a:xfrm>
            <a:prstGeom prst="straightConnector1">
              <a:avLst/>
            </a:prstGeom>
            <a:noFill/>
            <a:ln w="9525" algn="ctr">
              <a:solidFill>
                <a:srgbClr val="FF0000"/>
              </a:solidFill>
              <a:round/>
              <a:headEnd/>
              <a:tailEnd type="triangle" w="med" len="med"/>
            </a:ln>
          </p:spPr>
        </p:cxnSp>
      </p:grpSp>
      <p:grpSp>
        <p:nvGrpSpPr>
          <p:cNvPr id="132" name="131 Grupo"/>
          <p:cNvGrpSpPr/>
          <p:nvPr/>
        </p:nvGrpSpPr>
        <p:grpSpPr>
          <a:xfrm>
            <a:off x="6075948" y="3753853"/>
            <a:ext cx="2466474" cy="2093494"/>
            <a:chOff x="6075948" y="3753853"/>
            <a:chExt cx="2466474" cy="2093494"/>
          </a:xfrm>
        </p:grpSpPr>
        <p:sp>
          <p:nvSpPr>
            <p:cNvPr id="129" name="128 CuadroTexto"/>
            <p:cNvSpPr txBox="1"/>
            <p:nvPr/>
          </p:nvSpPr>
          <p:spPr>
            <a:xfrm>
              <a:off x="6075948" y="3753853"/>
              <a:ext cx="2466474" cy="923330"/>
            </a:xfrm>
            <a:prstGeom prst="rect">
              <a:avLst/>
            </a:prstGeom>
            <a:noFill/>
          </p:spPr>
          <p:txBody>
            <a:bodyPr wrap="square" rtlCol="0">
              <a:spAutoFit/>
            </a:bodyPr>
            <a:lstStyle/>
            <a:p>
              <a:pPr algn="ctr"/>
              <a:r>
                <a:rPr lang="es-ES_tradnl" dirty="0" smtClean="0"/>
                <a:t>En la siguiente diapositiva se amplía esta zona</a:t>
              </a:r>
              <a:endParaRPr lang="es-ES_tradnl" dirty="0"/>
            </a:p>
          </p:txBody>
        </p:sp>
        <p:cxnSp>
          <p:nvCxnSpPr>
            <p:cNvPr id="131" name="130 Conector recto de flecha"/>
            <p:cNvCxnSpPr>
              <a:stCxn id="129" idx="2"/>
            </p:cNvCxnSpPr>
            <p:nvPr/>
          </p:nvCxnSpPr>
          <p:spPr bwMode="auto">
            <a:xfrm>
              <a:off x="7309185" y="4677183"/>
              <a:ext cx="342899" cy="1170164"/>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grpSp>
      <p:graphicFrame>
        <p:nvGraphicFramePr>
          <p:cNvPr id="748546" name="Object 2"/>
          <p:cNvGraphicFramePr>
            <a:graphicFrameLocks noChangeAspect="1"/>
          </p:cNvGraphicFramePr>
          <p:nvPr/>
        </p:nvGraphicFramePr>
        <p:xfrm>
          <a:off x="3972344" y="1727618"/>
          <a:ext cx="1657350" cy="1368425"/>
        </p:xfrm>
        <a:graphic>
          <a:graphicData uri="http://schemas.openxmlformats.org/presentationml/2006/ole">
            <p:oleObj spid="_x0000_s343041" name="Ecuación" r:id="rId3" imgW="660240" imgH="596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8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3000"/>
                                        <p:tgtEl>
                                          <p:spTgt spid="2"/>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53784"/>
                                        </p:tgtEl>
                                        <p:attrNameLst>
                                          <p:attrName>style.visibility</p:attrName>
                                        </p:attrNameLst>
                                      </p:cBhvr>
                                      <p:to>
                                        <p:strVal val="visible"/>
                                      </p:to>
                                    </p:set>
                                    <p:animEffect transition="in" filter="wipe(down)">
                                      <p:cBhvr>
                                        <p:cTn id="19" dur="3000"/>
                                        <p:tgtEl>
                                          <p:spTgt spid="75378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78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746125" y="868363"/>
            <a:ext cx="7424738" cy="5762625"/>
          </a:xfrm>
          <a:prstGeom prst="rect">
            <a:avLst/>
          </a:prstGeom>
          <a:solidFill>
            <a:schemeClr val="bg1"/>
          </a:solidFill>
          <a:ln w="9525">
            <a:solidFill>
              <a:schemeClr val="tx1"/>
            </a:solidFill>
            <a:miter lim="800000"/>
            <a:headEnd/>
            <a:tailEnd/>
          </a:ln>
        </p:spPr>
        <p:txBody>
          <a:bodyPr wrap="none" anchor="ctr"/>
          <a:lstStyle/>
          <a:p>
            <a:endParaRPr lang="es-ES_tradnl" b="1">
              <a:solidFill>
                <a:srgbClr val="000000"/>
              </a:solidFill>
            </a:endParaRPr>
          </a:p>
        </p:txBody>
      </p:sp>
      <p:sp>
        <p:nvSpPr>
          <p:cNvPr id="206851" name="Rectangle 3"/>
          <p:cNvSpPr>
            <a:spLocks noChangeArrowheads="1"/>
          </p:cNvSpPr>
          <p:nvPr/>
        </p:nvSpPr>
        <p:spPr bwMode="auto">
          <a:xfrm>
            <a:off x="0" y="0"/>
            <a:ext cx="9144000" cy="622300"/>
          </a:xfrm>
          <a:prstGeom prst="rect">
            <a:avLst/>
          </a:prstGeom>
          <a:solidFill>
            <a:srgbClr val="000066"/>
          </a:solidFill>
          <a:ln w="9525">
            <a:solidFill>
              <a:schemeClr val="tx1"/>
            </a:solidFill>
            <a:miter lim="800000"/>
            <a:headEnd/>
            <a:tailEnd/>
          </a:ln>
        </p:spPr>
        <p:txBody>
          <a:bodyPr wrap="none" anchor="ctr"/>
          <a:lstStyle/>
          <a:p>
            <a:endParaRPr lang="es-ES_tradnl" b="1">
              <a:solidFill>
                <a:srgbClr val="000000"/>
              </a:solidFill>
            </a:endParaRPr>
          </a:p>
        </p:txBody>
      </p:sp>
      <p:sp>
        <p:nvSpPr>
          <p:cNvPr id="206852" name="Text Box 4"/>
          <p:cNvSpPr txBox="1">
            <a:spLocks noChangeArrowheads="1"/>
          </p:cNvSpPr>
          <p:nvPr/>
        </p:nvSpPr>
        <p:spPr bwMode="auto">
          <a:xfrm>
            <a:off x="704850" y="0"/>
            <a:ext cx="7583488" cy="519113"/>
          </a:xfrm>
          <a:prstGeom prst="rect">
            <a:avLst/>
          </a:prstGeom>
          <a:noFill/>
          <a:ln w="9525">
            <a:noFill/>
            <a:miter lim="800000"/>
            <a:headEnd/>
            <a:tailEnd/>
          </a:ln>
        </p:spPr>
        <p:txBody>
          <a:bodyPr>
            <a:spAutoFit/>
          </a:bodyPr>
          <a:lstStyle/>
          <a:p>
            <a:pPr>
              <a:spcBef>
                <a:spcPct val="50000"/>
              </a:spcBef>
            </a:pPr>
            <a:r>
              <a:rPr lang="es-ES" sz="2800" b="1" dirty="0">
                <a:solidFill>
                  <a:srgbClr val="FFFFFF"/>
                </a:solidFill>
                <a:latin typeface="Times New Roman" pitchFamily="18" charset="0"/>
                <a:cs typeface="Times New Roman" pitchFamily="18" charset="0"/>
              </a:rPr>
              <a:t>Variación relativista del tiempo con la velocidad</a:t>
            </a:r>
          </a:p>
        </p:txBody>
      </p:sp>
      <p:grpSp>
        <p:nvGrpSpPr>
          <p:cNvPr id="2" name="Group 5"/>
          <p:cNvGrpSpPr>
            <a:grpSpLocks/>
          </p:cNvGrpSpPr>
          <p:nvPr/>
        </p:nvGrpSpPr>
        <p:grpSpPr bwMode="auto">
          <a:xfrm>
            <a:off x="1858963" y="5237163"/>
            <a:ext cx="2965450" cy="641350"/>
            <a:chOff x="1200" y="3292"/>
            <a:chExt cx="1984" cy="404"/>
          </a:xfrm>
        </p:grpSpPr>
        <p:sp>
          <p:nvSpPr>
            <p:cNvPr id="206991" name="Line 6"/>
            <p:cNvSpPr>
              <a:spLocks noChangeShapeType="1"/>
            </p:cNvSpPr>
            <p:nvPr/>
          </p:nvSpPr>
          <p:spPr bwMode="auto">
            <a:xfrm>
              <a:off x="3158" y="3316"/>
              <a:ext cx="0" cy="380"/>
            </a:xfrm>
            <a:prstGeom prst="line">
              <a:avLst/>
            </a:prstGeom>
            <a:noFill/>
            <a:ln w="12700">
              <a:solidFill>
                <a:schemeClr val="accent2"/>
              </a:solidFill>
              <a:prstDash val="dash"/>
              <a:round/>
              <a:headEnd/>
              <a:tailEnd type="triangle" w="med" len="med"/>
            </a:ln>
          </p:spPr>
          <p:txBody>
            <a:bodyPr/>
            <a:lstStyle/>
            <a:p>
              <a:endParaRPr lang="es-ES_tradnl"/>
            </a:p>
          </p:txBody>
        </p:sp>
        <p:sp>
          <p:nvSpPr>
            <p:cNvPr id="206992" name="Line 7"/>
            <p:cNvSpPr>
              <a:spLocks noChangeShapeType="1"/>
            </p:cNvSpPr>
            <p:nvPr/>
          </p:nvSpPr>
          <p:spPr bwMode="auto">
            <a:xfrm flipH="1">
              <a:off x="1200" y="3315"/>
              <a:ext cx="1950" cy="0"/>
            </a:xfrm>
            <a:prstGeom prst="line">
              <a:avLst/>
            </a:prstGeom>
            <a:noFill/>
            <a:ln w="12700">
              <a:solidFill>
                <a:schemeClr val="accent2"/>
              </a:solidFill>
              <a:prstDash val="dash"/>
              <a:round/>
              <a:headEnd/>
              <a:tailEnd type="triangle" w="med" len="med"/>
            </a:ln>
          </p:spPr>
          <p:txBody>
            <a:bodyPr/>
            <a:lstStyle/>
            <a:p>
              <a:endParaRPr lang="es-ES_tradnl"/>
            </a:p>
          </p:txBody>
        </p:sp>
        <p:sp>
          <p:nvSpPr>
            <p:cNvPr id="206993" name="Rectangle 8"/>
            <p:cNvSpPr>
              <a:spLocks noChangeArrowheads="1"/>
            </p:cNvSpPr>
            <p:nvPr/>
          </p:nvSpPr>
          <p:spPr bwMode="auto">
            <a:xfrm>
              <a:off x="3128" y="3292"/>
              <a:ext cx="56"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grpSp>
        <p:nvGrpSpPr>
          <p:cNvPr id="3" name="Group 9"/>
          <p:cNvGrpSpPr>
            <a:grpSpLocks/>
          </p:cNvGrpSpPr>
          <p:nvPr/>
        </p:nvGrpSpPr>
        <p:grpSpPr bwMode="auto">
          <a:xfrm>
            <a:off x="1854200" y="4999038"/>
            <a:ext cx="4441825" cy="869950"/>
            <a:chOff x="1197" y="3142"/>
            <a:chExt cx="2826" cy="548"/>
          </a:xfrm>
        </p:grpSpPr>
        <p:sp>
          <p:nvSpPr>
            <p:cNvPr id="206988" name="Line 10"/>
            <p:cNvSpPr>
              <a:spLocks noChangeShapeType="1"/>
            </p:cNvSpPr>
            <p:nvPr/>
          </p:nvSpPr>
          <p:spPr bwMode="auto">
            <a:xfrm>
              <a:off x="3998" y="3167"/>
              <a:ext cx="0" cy="523"/>
            </a:xfrm>
            <a:prstGeom prst="line">
              <a:avLst/>
            </a:prstGeom>
            <a:noFill/>
            <a:ln w="12700">
              <a:solidFill>
                <a:schemeClr val="accent2"/>
              </a:solidFill>
              <a:prstDash val="dash"/>
              <a:round/>
              <a:headEnd/>
              <a:tailEnd type="triangle" w="med" len="med"/>
            </a:ln>
          </p:spPr>
          <p:txBody>
            <a:bodyPr/>
            <a:lstStyle/>
            <a:p>
              <a:endParaRPr lang="es-ES_tradnl"/>
            </a:p>
          </p:txBody>
        </p:sp>
        <p:sp>
          <p:nvSpPr>
            <p:cNvPr id="206989" name="Line 11"/>
            <p:cNvSpPr>
              <a:spLocks noChangeShapeType="1"/>
            </p:cNvSpPr>
            <p:nvPr/>
          </p:nvSpPr>
          <p:spPr bwMode="auto">
            <a:xfrm flipH="1">
              <a:off x="1197" y="3167"/>
              <a:ext cx="2797" cy="0"/>
            </a:xfrm>
            <a:prstGeom prst="line">
              <a:avLst/>
            </a:prstGeom>
            <a:noFill/>
            <a:ln w="12700">
              <a:solidFill>
                <a:schemeClr val="accent2"/>
              </a:solidFill>
              <a:prstDash val="dash"/>
              <a:round/>
              <a:headEnd/>
              <a:tailEnd type="triangle" w="med" len="med"/>
            </a:ln>
          </p:spPr>
          <p:txBody>
            <a:bodyPr/>
            <a:lstStyle/>
            <a:p>
              <a:endParaRPr lang="es-ES_tradnl"/>
            </a:p>
          </p:txBody>
        </p:sp>
        <p:sp>
          <p:nvSpPr>
            <p:cNvPr id="206990" name="Rectangle 12"/>
            <p:cNvSpPr>
              <a:spLocks noChangeArrowheads="1"/>
            </p:cNvSpPr>
            <p:nvPr/>
          </p:nvSpPr>
          <p:spPr bwMode="auto">
            <a:xfrm>
              <a:off x="3970" y="3142"/>
              <a:ext cx="53"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grpSp>
        <p:nvGrpSpPr>
          <p:cNvPr id="4" name="Group 13"/>
          <p:cNvGrpSpPr>
            <a:grpSpLocks/>
          </p:cNvGrpSpPr>
          <p:nvPr/>
        </p:nvGrpSpPr>
        <p:grpSpPr bwMode="auto">
          <a:xfrm>
            <a:off x="1847850" y="4710113"/>
            <a:ext cx="5172075" cy="1155700"/>
            <a:chOff x="1034" y="2960"/>
            <a:chExt cx="3450" cy="784"/>
          </a:xfrm>
        </p:grpSpPr>
        <p:grpSp>
          <p:nvGrpSpPr>
            <p:cNvPr id="206984" name="Group 14"/>
            <p:cNvGrpSpPr>
              <a:grpSpLocks/>
            </p:cNvGrpSpPr>
            <p:nvPr/>
          </p:nvGrpSpPr>
          <p:grpSpPr bwMode="auto">
            <a:xfrm>
              <a:off x="1034" y="2985"/>
              <a:ext cx="3428" cy="759"/>
              <a:chOff x="1034" y="2985"/>
              <a:chExt cx="3428" cy="759"/>
            </a:xfrm>
          </p:grpSpPr>
          <p:sp>
            <p:nvSpPr>
              <p:cNvPr id="206986" name="Line 15"/>
              <p:cNvSpPr>
                <a:spLocks noChangeShapeType="1"/>
              </p:cNvSpPr>
              <p:nvPr/>
            </p:nvSpPr>
            <p:spPr bwMode="auto">
              <a:xfrm>
                <a:off x="4462" y="2985"/>
                <a:ext cx="0" cy="759"/>
              </a:xfrm>
              <a:prstGeom prst="line">
                <a:avLst/>
              </a:prstGeom>
              <a:noFill/>
              <a:ln w="12700">
                <a:solidFill>
                  <a:schemeClr val="accent2"/>
                </a:solidFill>
                <a:prstDash val="dash"/>
                <a:round/>
                <a:headEnd/>
                <a:tailEnd type="triangle" w="med" len="med"/>
              </a:ln>
            </p:spPr>
            <p:txBody>
              <a:bodyPr/>
              <a:lstStyle/>
              <a:p>
                <a:endParaRPr lang="es-ES_tradnl"/>
              </a:p>
            </p:txBody>
          </p:sp>
          <p:sp>
            <p:nvSpPr>
              <p:cNvPr id="206987" name="Line 16"/>
              <p:cNvSpPr>
                <a:spLocks noChangeShapeType="1"/>
              </p:cNvSpPr>
              <p:nvPr/>
            </p:nvSpPr>
            <p:spPr bwMode="auto">
              <a:xfrm flipH="1">
                <a:off x="1034" y="2985"/>
                <a:ext cx="3420" cy="0"/>
              </a:xfrm>
              <a:prstGeom prst="line">
                <a:avLst/>
              </a:prstGeom>
              <a:noFill/>
              <a:ln w="12700">
                <a:solidFill>
                  <a:schemeClr val="accent2"/>
                </a:solidFill>
                <a:prstDash val="dash"/>
                <a:round/>
                <a:headEnd/>
                <a:tailEnd type="triangle" w="med" len="med"/>
              </a:ln>
            </p:spPr>
            <p:txBody>
              <a:bodyPr/>
              <a:lstStyle/>
              <a:p>
                <a:endParaRPr lang="es-ES_tradnl"/>
              </a:p>
            </p:txBody>
          </p:sp>
        </p:grpSp>
        <p:sp>
          <p:nvSpPr>
            <p:cNvPr id="206985" name="Rectangle 17"/>
            <p:cNvSpPr>
              <a:spLocks noChangeArrowheads="1"/>
            </p:cNvSpPr>
            <p:nvPr/>
          </p:nvSpPr>
          <p:spPr bwMode="auto">
            <a:xfrm>
              <a:off x="4428" y="2960"/>
              <a:ext cx="56"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sp>
        <p:nvSpPr>
          <p:cNvPr id="206856" name="AutoShape 18"/>
          <p:cNvSpPr>
            <a:spLocks noChangeAspect="1" noChangeArrowheads="1" noTextEdit="1"/>
          </p:cNvSpPr>
          <p:nvPr/>
        </p:nvSpPr>
        <p:spPr bwMode="auto">
          <a:xfrm>
            <a:off x="955675" y="952500"/>
            <a:ext cx="7142163" cy="5607050"/>
          </a:xfrm>
          <a:prstGeom prst="rect">
            <a:avLst/>
          </a:prstGeom>
          <a:noFill/>
          <a:ln w="9525">
            <a:noFill/>
            <a:miter lim="800000"/>
            <a:headEnd/>
            <a:tailEnd/>
          </a:ln>
        </p:spPr>
        <p:txBody>
          <a:bodyPr/>
          <a:lstStyle/>
          <a:p>
            <a:endParaRPr lang="es-ES_tradnl"/>
          </a:p>
        </p:txBody>
      </p:sp>
      <p:sp>
        <p:nvSpPr>
          <p:cNvPr id="206857" name="Rectangle 19"/>
          <p:cNvSpPr>
            <a:spLocks noChangeArrowheads="1"/>
          </p:cNvSpPr>
          <p:nvPr/>
        </p:nvSpPr>
        <p:spPr bwMode="auto">
          <a:xfrm>
            <a:off x="1847850" y="1130300"/>
            <a:ext cx="5868988" cy="4735513"/>
          </a:xfrm>
          <a:prstGeom prst="rect">
            <a:avLst/>
          </a:prstGeom>
          <a:noFill/>
          <a:ln w="4763">
            <a:solidFill>
              <a:srgbClr val="000000"/>
            </a:solidFill>
            <a:miter lim="800000"/>
            <a:headEnd/>
            <a:tailEnd/>
          </a:ln>
        </p:spPr>
        <p:txBody>
          <a:bodyPr/>
          <a:lstStyle/>
          <a:p>
            <a:endParaRPr lang="es-ES_tradnl" b="1">
              <a:solidFill>
                <a:srgbClr val="000000"/>
              </a:solidFill>
            </a:endParaRPr>
          </a:p>
        </p:txBody>
      </p:sp>
      <p:sp>
        <p:nvSpPr>
          <p:cNvPr id="206858" name="Line 20"/>
          <p:cNvSpPr>
            <a:spLocks noChangeShapeType="1"/>
          </p:cNvSpPr>
          <p:nvPr/>
        </p:nvSpPr>
        <p:spPr bwMode="auto">
          <a:xfrm flipV="1">
            <a:off x="2582863" y="1130300"/>
            <a:ext cx="0" cy="4735513"/>
          </a:xfrm>
          <a:prstGeom prst="line">
            <a:avLst/>
          </a:prstGeom>
          <a:noFill/>
          <a:ln w="4763">
            <a:solidFill>
              <a:srgbClr val="00FF00"/>
            </a:solidFill>
            <a:round/>
            <a:headEnd/>
            <a:tailEnd/>
          </a:ln>
        </p:spPr>
        <p:txBody>
          <a:bodyPr/>
          <a:lstStyle/>
          <a:p>
            <a:endParaRPr lang="es-ES_tradnl"/>
          </a:p>
        </p:txBody>
      </p:sp>
      <p:sp>
        <p:nvSpPr>
          <p:cNvPr id="206859" name="Line 21"/>
          <p:cNvSpPr>
            <a:spLocks noChangeShapeType="1"/>
          </p:cNvSpPr>
          <p:nvPr/>
        </p:nvSpPr>
        <p:spPr bwMode="auto">
          <a:xfrm flipV="1">
            <a:off x="3316288" y="1130300"/>
            <a:ext cx="0" cy="4735513"/>
          </a:xfrm>
          <a:prstGeom prst="line">
            <a:avLst/>
          </a:prstGeom>
          <a:noFill/>
          <a:ln w="4763">
            <a:solidFill>
              <a:srgbClr val="00FF00"/>
            </a:solidFill>
            <a:round/>
            <a:headEnd/>
            <a:tailEnd/>
          </a:ln>
        </p:spPr>
        <p:txBody>
          <a:bodyPr/>
          <a:lstStyle/>
          <a:p>
            <a:endParaRPr lang="es-ES_tradnl"/>
          </a:p>
        </p:txBody>
      </p:sp>
      <p:sp>
        <p:nvSpPr>
          <p:cNvPr id="206860" name="Line 22"/>
          <p:cNvSpPr>
            <a:spLocks noChangeShapeType="1"/>
          </p:cNvSpPr>
          <p:nvPr/>
        </p:nvSpPr>
        <p:spPr bwMode="auto">
          <a:xfrm flipV="1">
            <a:off x="4048125" y="1130300"/>
            <a:ext cx="0" cy="4735513"/>
          </a:xfrm>
          <a:prstGeom prst="line">
            <a:avLst/>
          </a:prstGeom>
          <a:noFill/>
          <a:ln w="4763">
            <a:solidFill>
              <a:srgbClr val="00FF00"/>
            </a:solidFill>
            <a:round/>
            <a:headEnd/>
            <a:tailEnd/>
          </a:ln>
        </p:spPr>
        <p:txBody>
          <a:bodyPr/>
          <a:lstStyle/>
          <a:p>
            <a:endParaRPr lang="es-ES_tradnl"/>
          </a:p>
        </p:txBody>
      </p:sp>
      <p:sp>
        <p:nvSpPr>
          <p:cNvPr id="206861" name="Line 23"/>
          <p:cNvSpPr>
            <a:spLocks noChangeShapeType="1"/>
          </p:cNvSpPr>
          <p:nvPr/>
        </p:nvSpPr>
        <p:spPr bwMode="auto">
          <a:xfrm flipV="1">
            <a:off x="4783138" y="1130300"/>
            <a:ext cx="0" cy="4735513"/>
          </a:xfrm>
          <a:prstGeom prst="line">
            <a:avLst/>
          </a:prstGeom>
          <a:noFill/>
          <a:ln w="4763">
            <a:solidFill>
              <a:srgbClr val="00FF00"/>
            </a:solidFill>
            <a:round/>
            <a:headEnd/>
            <a:tailEnd/>
          </a:ln>
        </p:spPr>
        <p:txBody>
          <a:bodyPr/>
          <a:lstStyle/>
          <a:p>
            <a:endParaRPr lang="es-ES_tradnl"/>
          </a:p>
        </p:txBody>
      </p:sp>
      <p:sp>
        <p:nvSpPr>
          <p:cNvPr id="206862" name="Line 24"/>
          <p:cNvSpPr>
            <a:spLocks noChangeShapeType="1"/>
          </p:cNvSpPr>
          <p:nvPr/>
        </p:nvSpPr>
        <p:spPr bwMode="auto">
          <a:xfrm flipV="1">
            <a:off x="5516563" y="1130300"/>
            <a:ext cx="0" cy="4735513"/>
          </a:xfrm>
          <a:prstGeom prst="line">
            <a:avLst/>
          </a:prstGeom>
          <a:noFill/>
          <a:ln w="4763">
            <a:solidFill>
              <a:srgbClr val="00FF00"/>
            </a:solidFill>
            <a:round/>
            <a:headEnd/>
            <a:tailEnd/>
          </a:ln>
        </p:spPr>
        <p:txBody>
          <a:bodyPr/>
          <a:lstStyle/>
          <a:p>
            <a:endParaRPr lang="es-ES_tradnl"/>
          </a:p>
        </p:txBody>
      </p:sp>
      <p:sp>
        <p:nvSpPr>
          <p:cNvPr id="206863" name="Line 25"/>
          <p:cNvSpPr>
            <a:spLocks noChangeShapeType="1"/>
          </p:cNvSpPr>
          <p:nvPr/>
        </p:nvSpPr>
        <p:spPr bwMode="auto">
          <a:xfrm flipV="1">
            <a:off x="6251575" y="1130300"/>
            <a:ext cx="0" cy="4735513"/>
          </a:xfrm>
          <a:prstGeom prst="line">
            <a:avLst/>
          </a:prstGeom>
          <a:noFill/>
          <a:ln w="4763">
            <a:solidFill>
              <a:srgbClr val="00FF00"/>
            </a:solidFill>
            <a:round/>
            <a:headEnd/>
            <a:tailEnd/>
          </a:ln>
        </p:spPr>
        <p:txBody>
          <a:bodyPr/>
          <a:lstStyle/>
          <a:p>
            <a:endParaRPr lang="es-ES_tradnl"/>
          </a:p>
        </p:txBody>
      </p:sp>
      <p:sp>
        <p:nvSpPr>
          <p:cNvPr id="206864" name="Line 26"/>
          <p:cNvSpPr>
            <a:spLocks noChangeShapeType="1"/>
          </p:cNvSpPr>
          <p:nvPr/>
        </p:nvSpPr>
        <p:spPr bwMode="auto">
          <a:xfrm flipV="1">
            <a:off x="6983413" y="1130300"/>
            <a:ext cx="0" cy="4735513"/>
          </a:xfrm>
          <a:prstGeom prst="line">
            <a:avLst/>
          </a:prstGeom>
          <a:noFill/>
          <a:ln w="4763">
            <a:solidFill>
              <a:srgbClr val="00FF00"/>
            </a:solidFill>
            <a:round/>
            <a:headEnd/>
            <a:tailEnd/>
          </a:ln>
        </p:spPr>
        <p:txBody>
          <a:bodyPr/>
          <a:lstStyle/>
          <a:p>
            <a:endParaRPr lang="es-ES_tradnl"/>
          </a:p>
        </p:txBody>
      </p:sp>
      <p:sp>
        <p:nvSpPr>
          <p:cNvPr id="206865" name="Line 27"/>
          <p:cNvSpPr>
            <a:spLocks noChangeShapeType="1"/>
          </p:cNvSpPr>
          <p:nvPr/>
        </p:nvSpPr>
        <p:spPr bwMode="auto">
          <a:xfrm>
            <a:off x="1847850" y="5629275"/>
            <a:ext cx="5868988" cy="0"/>
          </a:xfrm>
          <a:prstGeom prst="line">
            <a:avLst/>
          </a:prstGeom>
          <a:noFill/>
          <a:ln w="4763">
            <a:solidFill>
              <a:srgbClr val="00FF00"/>
            </a:solidFill>
            <a:round/>
            <a:headEnd/>
            <a:tailEnd/>
          </a:ln>
        </p:spPr>
        <p:txBody>
          <a:bodyPr/>
          <a:lstStyle/>
          <a:p>
            <a:endParaRPr lang="es-ES_tradnl"/>
          </a:p>
        </p:txBody>
      </p:sp>
      <p:sp>
        <p:nvSpPr>
          <p:cNvPr id="206866" name="Line 28"/>
          <p:cNvSpPr>
            <a:spLocks noChangeShapeType="1"/>
          </p:cNvSpPr>
          <p:nvPr/>
        </p:nvSpPr>
        <p:spPr bwMode="auto">
          <a:xfrm>
            <a:off x="1847850" y="5391150"/>
            <a:ext cx="5868988" cy="0"/>
          </a:xfrm>
          <a:prstGeom prst="line">
            <a:avLst/>
          </a:prstGeom>
          <a:noFill/>
          <a:ln w="4763">
            <a:solidFill>
              <a:srgbClr val="00FF00"/>
            </a:solidFill>
            <a:round/>
            <a:headEnd/>
            <a:tailEnd/>
          </a:ln>
        </p:spPr>
        <p:txBody>
          <a:bodyPr/>
          <a:lstStyle/>
          <a:p>
            <a:endParaRPr lang="es-ES_tradnl"/>
          </a:p>
        </p:txBody>
      </p:sp>
      <p:sp>
        <p:nvSpPr>
          <p:cNvPr id="206867" name="Line 29"/>
          <p:cNvSpPr>
            <a:spLocks noChangeShapeType="1"/>
          </p:cNvSpPr>
          <p:nvPr/>
        </p:nvSpPr>
        <p:spPr bwMode="auto">
          <a:xfrm>
            <a:off x="1847850" y="5156200"/>
            <a:ext cx="5868988" cy="0"/>
          </a:xfrm>
          <a:prstGeom prst="line">
            <a:avLst/>
          </a:prstGeom>
          <a:noFill/>
          <a:ln w="4763">
            <a:solidFill>
              <a:srgbClr val="00FF00"/>
            </a:solidFill>
            <a:round/>
            <a:headEnd/>
            <a:tailEnd/>
          </a:ln>
        </p:spPr>
        <p:txBody>
          <a:bodyPr/>
          <a:lstStyle/>
          <a:p>
            <a:endParaRPr lang="es-ES_tradnl"/>
          </a:p>
        </p:txBody>
      </p:sp>
      <p:sp>
        <p:nvSpPr>
          <p:cNvPr id="206868" name="Line 30"/>
          <p:cNvSpPr>
            <a:spLocks noChangeShapeType="1"/>
          </p:cNvSpPr>
          <p:nvPr/>
        </p:nvSpPr>
        <p:spPr bwMode="auto">
          <a:xfrm>
            <a:off x="1847850" y="4918075"/>
            <a:ext cx="5868988" cy="0"/>
          </a:xfrm>
          <a:prstGeom prst="line">
            <a:avLst/>
          </a:prstGeom>
          <a:noFill/>
          <a:ln w="4763">
            <a:solidFill>
              <a:srgbClr val="00FF00"/>
            </a:solidFill>
            <a:round/>
            <a:headEnd/>
            <a:tailEnd/>
          </a:ln>
        </p:spPr>
        <p:txBody>
          <a:bodyPr/>
          <a:lstStyle/>
          <a:p>
            <a:endParaRPr lang="es-ES_tradnl"/>
          </a:p>
        </p:txBody>
      </p:sp>
      <p:sp>
        <p:nvSpPr>
          <p:cNvPr id="206869" name="Line 31"/>
          <p:cNvSpPr>
            <a:spLocks noChangeShapeType="1"/>
          </p:cNvSpPr>
          <p:nvPr/>
        </p:nvSpPr>
        <p:spPr bwMode="auto">
          <a:xfrm>
            <a:off x="1847850" y="4681538"/>
            <a:ext cx="5868988" cy="0"/>
          </a:xfrm>
          <a:prstGeom prst="line">
            <a:avLst/>
          </a:prstGeom>
          <a:noFill/>
          <a:ln w="4763">
            <a:solidFill>
              <a:srgbClr val="00FF00"/>
            </a:solidFill>
            <a:round/>
            <a:headEnd/>
            <a:tailEnd/>
          </a:ln>
        </p:spPr>
        <p:txBody>
          <a:bodyPr/>
          <a:lstStyle/>
          <a:p>
            <a:endParaRPr lang="es-ES_tradnl"/>
          </a:p>
        </p:txBody>
      </p:sp>
      <p:sp>
        <p:nvSpPr>
          <p:cNvPr id="206870" name="Line 32"/>
          <p:cNvSpPr>
            <a:spLocks noChangeShapeType="1"/>
          </p:cNvSpPr>
          <p:nvPr/>
        </p:nvSpPr>
        <p:spPr bwMode="auto">
          <a:xfrm>
            <a:off x="1847850" y="4446588"/>
            <a:ext cx="5868988" cy="0"/>
          </a:xfrm>
          <a:prstGeom prst="line">
            <a:avLst/>
          </a:prstGeom>
          <a:noFill/>
          <a:ln w="4763">
            <a:solidFill>
              <a:srgbClr val="00FF00"/>
            </a:solidFill>
            <a:round/>
            <a:headEnd/>
            <a:tailEnd/>
          </a:ln>
        </p:spPr>
        <p:txBody>
          <a:bodyPr/>
          <a:lstStyle/>
          <a:p>
            <a:endParaRPr lang="es-ES_tradnl"/>
          </a:p>
        </p:txBody>
      </p:sp>
      <p:sp>
        <p:nvSpPr>
          <p:cNvPr id="206871" name="Line 33"/>
          <p:cNvSpPr>
            <a:spLocks noChangeShapeType="1"/>
          </p:cNvSpPr>
          <p:nvPr/>
        </p:nvSpPr>
        <p:spPr bwMode="auto">
          <a:xfrm>
            <a:off x="1847850" y="4206875"/>
            <a:ext cx="5868988" cy="0"/>
          </a:xfrm>
          <a:prstGeom prst="line">
            <a:avLst/>
          </a:prstGeom>
          <a:noFill/>
          <a:ln w="4763">
            <a:solidFill>
              <a:srgbClr val="00FF00"/>
            </a:solidFill>
            <a:round/>
            <a:headEnd/>
            <a:tailEnd/>
          </a:ln>
        </p:spPr>
        <p:txBody>
          <a:bodyPr/>
          <a:lstStyle/>
          <a:p>
            <a:endParaRPr lang="es-ES_tradnl"/>
          </a:p>
        </p:txBody>
      </p:sp>
      <p:sp>
        <p:nvSpPr>
          <p:cNvPr id="206872" name="Line 34"/>
          <p:cNvSpPr>
            <a:spLocks noChangeShapeType="1"/>
          </p:cNvSpPr>
          <p:nvPr/>
        </p:nvSpPr>
        <p:spPr bwMode="auto">
          <a:xfrm>
            <a:off x="1847850" y="3971925"/>
            <a:ext cx="5868988" cy="0"/>
          </a:xfrm>
          <a:prstGeom prst="line">
            <a:avLst/>
          </a:prstGeom>
          <a:noFill/>
          <a:ln w="4763">
            <a:solidFill>
              <a:srgbClr val="00FF00"/>
            </a:solidFill>
            <a:round/>
            <a:headEnd/>
            <a:tailEnd/>
          </a:ln>
        </p:spPr>
        <p:txBody>
          <a:bodyPr/>
          <a:lstStyle/>
          <a:p>
            <a:endParaRPr lang="es-ES_tradnl"/>
          </a:p>
        </p:txBody>
      </p:sp>
      <p:sp>
        <p:nvSpPr>
          <p:cNvPr id="206873" name="Line 35"/>
          <p:cNvSpPr>
            <a:spLocks noChangeShapeType="1"/>
          </p:cNvSpPr>
          <p:nvPr/>
        </p:nvSpPr>
        <p:spPr bwMode="auto">
          <a:xfrm>
            <a:off x="1847850" y="3733800"/>
            <a:ext cx="5868988" cy="0"/>
          </a:xfrm>
          <a:prstGeom prst="line">
            <a:avLst/>
          </a:prstGeom>
          <a:noFill/>
          <a:ln w="4763">
            <a:solidFill>
              <a:srgbClr val="00FF00"/>
            </a:solidFill>
            <a:round/>
            <a:headEnd/>
            <a:tailEnd/>
          </a:ln>
        </p:spPr>
        <p:txBody>
          <a:bodyPr/>
          <a:lstStyle/>
          <a:p>
            <a:endParaRPr lang="es-ES_tradnl"/>
          </a:p>
        </p:txBody>
      </p:sp>
      <p:sp>
        <p:nvSpPr>
          <p:cNvPr id="206874" name="Line 36"/>
          <p:cNvSpPr>
            <a:spLocks noChangeShapeType="1"/>
          </p:cNvSpPr>
          <p:nvPr/>
        </p:nvSpPr>
        <p:spPr bwMode="auto">
          <a:xfrm>
            <a:off x="1847850" y="3497263"/>
            <a:ext cx="5868988" cy="0"/>
          </a:xfrm>
          <a:prstGeom prst="line">
            <a:avLst/>
          </a:prstGeom>
          <a:noFill/>
          <a:ln w="4763">
            <a:solidFill>
              <a:srgbClr val="00FF00"/>
            </a:solidFill>
            <a:round/>
            <a:headEnd/>
            <a:tailEnd/>
          </a:ln>
        </p:spPr>
        <p:txBody>
          <a:bodyPr/>
          <a:lstStyle/>
          <a:p>
            <a:endParaRPr lang="es-ES_tradnl"/>
          </a:p>
        </p:txBody>
      </p:sp>
      <p:sp>
        <p:nvSpPr>
          <p:cNvPr id="206875" name="Line 37"/>
          <p:cNvSpPr>
            <a:spLocks noChangeShapeType="1"/>
          </p:cNvSpPr>
          <p:nvPr/>
        </p:nvSpPr>
        <p:spPr bwMode="auto">
          <a:xfrm>
            <a:off x="1847850" y="3262313"/>
            <a:ext cx="5868988" cy="0"/>
          </a:xfrm>
          <a:prstGeom prst="line">
            <a:avLst/>
          </a:prstGeom>
          <a:noFill/>
          <a:ln w="4763">
            <a:solidFill>
              <a:srgbClr val="00FF00"/>
            </a:solidFill>
            <a:round/>
            <a:headEnd/>
            <a:tailEnd/>
          </a:ln>
        </p:spPr>
        <p:txBody>
          <a:bodyPr/>
          <a:lstStyle/>
          <a:p>
            <a:endParaRPr lang="es-ES_tradnl"/>
          </a:p>
        </p:txBody>
      </p:sp>
      <p:sp>
        <p:nvSpPr>
          <p:cNvPr id="206876" name="Line 38"/>
          <p:cNvSpPr>
            <a:spLocks noChangeShapeType="1"/>
          </p:cNvSpPr>
          <p:nvPr/>
        </p:nvSpPr>
        <p:spPr bwMode="auto">
          <a:xfrm>
            <a:off x="1847850" y="3024188"/>
            <a:ext cx="5868988" cy="0"/>
          </a:xfrm>
          <a:prstGeom prst="line">
            <a:avLst/>
          </a:prstGeom>
          <a:noFill/>
          <a:ln w="4763">
            <a:solidFill>
              <a:srgbClr val="00FF00"/>
            </a:solidFill>
            <a:round/>
            <a:headEnd/>
            <a:tailEnd/>
          </a:ln>
        </p:spPr>
        <p:txBody>
          <a:bodyPr/>
          <a:lstStyle/>
          <a:p>
            <a:endParaRPr lang="es-ES_tradnl"/>
          </a:p>
        </p:txBody>
      </p:sp>
      <p:sp>
        <p:nvSpPr>
          <p:cNvPr id="206877" name="Line 39"/>
          <p:cNvSpPr>
            <a:spLocks noChangeShapeType="1"/>
          </p:cNvSpPr>
          <p:nvPr/>
        </p:nvSpPr>
        <p:spPr bwMode="auto">
          <a:xfrm>
            <a:off x="1847850" y="2787650"/>
            <a:ext cx="5868988" cy="0"/>
          </a:xfrm>
          <a:prstGeom prst="line">
            <a:avLst/>
          </a:prstGeom>
          <a:noFill/>
          <a:ln w="4763">
            <a:solidFill>
              <a:srgbClr val="00FF00"/>
            </a:solidFill>
            <a:round/>
            <a:headEnd/>
            <a:tailEnd/>
          </a:ln>
        </p:spPr>
        <p:txBody>
          <a:bodyPr/>
          <a:lstStyle/>
          <a:p>
            <a:endParaRPr lang="es-ES_tradnl"/>
          </a:p>
        </p:txBody>
      </p:sp>
      <p:sp>
        <p:nvSpPr>
          <p:cNvPr id="206878" name="Line 40"/>
          <p:cNvSpPr>
            <a:spLocks noChangeShapeType="1"/>
          </p:cNvSpPr>
          <p:nvPr/>
        </p:nvSpPr>
        <p:spPr bwMode="auto">
          <a:xfrm>
            <a:off x="1847850" y="2549525"/>
            <a:ext cx="5868988" cy="0"/>
          </a:xfrm>
          <a:prstGeom prst="line">
            <a:avLst/>
          </a:prstGeom>
          <a:noFill/>
          <a:ln w="4763">
            <a:solidFill>
              <a:srgbClr val="00FF00"/>
            </a:solidFill>
            <a:round/>
            <a:headEnd/>
            <a:tailEnd/>
          </a:ln>
        </p:spPr>
        <p:txBody>
          <a:bodyPr/>
          <a:lstStyle/>
          <a:p>
            <a:endParaRPr lang="es-ES_tradnl"/>
          </a:p>
        </p:txBody>
      </p:sp>
      <p:sp>
        <p:nvSpPr>
          <p:cNvPr id="206879" name="Line 41"/>
          <p:cNvSpPr>
            <a:spLocks noChangeShapeType="1"/>
          </p:cNvSpPr>
          <p:nvPr/>
        </p:nvSpPr>
        <p:spPr bwMode="auto">
          <a:xfrm>
            <a:off x="1847850" y="2314575"/>
            <a:ext cx="5868988" cy="0"/>
          </a:xfrm>
          <a:prstGeom prst="line">
            <a:avLst/>
          </a:prstGeom>
          <a:noFill/>
          <a:ln w="4763">
            <a:solidFill>
              <a:srgbClr val="00FF00"/>
            </a:solidFill>
            <a:round/>
            <a:headEnd/>
            <a:tailEnd/>
          </a:ln>
        </p:spPr>
        <p:txBody>
          <a:bodyPr/>
          <a:lstStyle/>
          <a:p>
            <a:endParaRPr lang="es-ES_tradnl"/>
          </a:p>
        </p:txBody>
      </p:sp>
      <p:sp>
        <p:nvSpPr>
          <p:cNvPr id="206880" name="Line 42"/>
          <p:cNvSpPr>
            <a:spLocks noChangeShapeType="1"/>
          </p:cNvSpPr>
          <p:nvPr/>
        </p:nvSpPr>
        <p:spPr bwMode="auto">
          <a:xfrm>
            <a:off x="1847850" y="2078038"/>
            <a:ext cx="5868988" cy="0"/>
          </a:xfrm>
          <a:prstGeom prst="line">
            <a:avLst/>
          </a:prstGeom>
          <a:noFill/>
          <a:ln w="4763">
            <a:solidFill>
              <a:srgbClr val="00FF00"/>
            </a:solidFill>
            <a:round/>
            <a:headEnd/>
            <a:tailEnd/>
          </a:ln>
        </p:spPr>
        <p:txBody>
          <a:bodyPr/>
          <a:lstStyle/>
          <a:p>
            <a:endParaRPr lang="es-ES_tradnl"/>
          </a:p>
        </p:txBody>
      </p:sp>
      <p:sp>
        <p:nvSpPr>
          <p:cNvPr id="206881" name="Line 43"/>
          <p:cNvSpPr>
            <a:spLocks noChangeShapeType="1"/>
          </p:cNvSpPr>
          <p:nvPr/>
        </p:nvSpPr>
        <p:spPr bwMode="auto">
          <a:xfrm>
            <a:off x="1847850" y="1839913"/>
            <a:ext cx="5868988" cy="0"/>
          </a:xfrm>
          <a:prstGeom prst="line">
            <a:avLst/>
          </a:prstGeom>
          <a:noFill/>
          <a:ln w="4763">
            <a:solidFill>
              <a:srgbClr val="00FF00"/>
            </a:solidFill>
            <a:round/>
            <a:headEnd/>
            <a:tailEnd/>
          </a:ln>
        </p:spPr>
        <p:txBody>
          <a:bodyPr/>
          <a:lstStyle/>
          <a:p>
            <a:endParaRPr lang="es-ES_tradnl"/>
          </a:p>
        </p:txBody>
      </p:sp>
      <p:sp>
        <p:nvSpPr>
          <p:cNvPr id="206882" name="Line 44"/>
          <p:cNvSpPr>
            <a:spLocks noChangeShapeType="1"/>
          </p:cNvSpPr>
          <p:nvPr/>
        </p:nvSpPr>
        <p:spPr bwMode="auto">
          <a:xfrm>
            <a:off x="1847850" y="1604963"/>
            <a:ext cx="5868988" cy="0"/>
          </a:xfrm>
          <a:prstGeom prst="line">
            <a:avLst/>
          </a:prstGeom>
          <a:noFill/>
          <a:ln w="4763">
            <a:solidFill>
              <a:srgbClr val="00FF00"/>
            </a:solidFill>
            <a:round/>
            <a:headEnd/>
            <a:tailEnd/>
          </a:ln>
        </p:spPr>
        <p:txBody>
          <a:bodyPr/>
          <a:lstStyle/>
          <a:p>
            <a:endParaRPr lang="es-ES_tradnl"/>
          </a:p>
        </p:txBody>
      </p:sp>
      <p:sp>
        <p:nvSpPr>
          <p:cNvPr id="206883" name="Line 45"/>
          <p:cNvSpPr>
            <a:spLocks noChangeShapeType="1"/>
          </p:cNvSpPr>
          <p:nvPr/>
        </p:nvSpPr>
        <p:spPr bwMode="auto">
          <a:xfrm>
            <a:off x="1847850" y="1365250"/>
            <a:ext cx="5868988" cy="0"/>
          </a:xfrm>
          <a:prstGeom prst="line">
            <a:avLst/>
          </a:prstGeom>
          <a:noFill/>
          <a:ln w="4763">
            <a:solidFill>
              <a:srgbClr val="00FF00"/>
            </a:solidFill>
            <a:round/>
            <a:headEnd/>
            <a:tailEnd/>
          </a:ln>
        </p:spPr>
        <p:txBody>
          <a:bodyPr/>
          <a:lstStyle/>
          <a:p>
            <a:endParaRPr lang="es-ES_tradnl"/>
          </a:p>
        </p:txBody>
      </p:sp>
      <p:sp>
        <p:nvSpPr>
          <p:cNvPr id="206884" name="Rectangle 46"/>
          <p:cNvSpPr>
            <a:spLocks noChangeArrowheads="1"/>
          </p:cNvSpPr>
          <p:nvPr/>
        </p:nvSpPr>
        <p:spPr bwMode="auto">
          <a:xfrm>
            <a:off x="1641475"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298000</a:t>
            </a:r>
            <a:endParaRPr lang="es-ES">
              <a:solidFill>
                <a:srgbClr val="000000"/>
              </a:solidFill>
            </a:endParaRPr>
          </a:p>
        </p:txBody>
      </p:sp>
      <p:sp>
        <p:nvSpPr>
          <p:cNvPr id="206885" name="Rectangle 47"/>
          <p:cNvSpPr>
            <a:spLocks noChangeArrowheads="1"/>
          </p:cNvSpPr>
          <p:nvPr/>
        </p:nvSpPr>
        <p:spPr bwMode="auto">
          <a:xfrm>
            <a:off x="2376488"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298250</a:t>
            </a:r>
            <a:endParaRPr lang="es-ES">
              <a:solidFill>
                <a:srgbClr val="000000"/>
              </a:solidFill>
            </a:endParaRPr>
          </a:p>
        </p:txBody>
      </p:sp>
      <p:sp>
        <p:nvSpPr>
          <p:cNvPr id="206886" name="Rectangle 48"/>
          <p:cNvSpPr>
            <a:spLocks noChangeArrowheads="1"/>
          </p:cNvSpPr>
          <p:nvPr/>
        </p:nvSpPr>
        <p:spPr bwMode="auto">
          <a:xfrm>
            <a:off x="3111500"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298500</a:t>
            </a:r>
            <a:endParaRPr lang="es-ES">
              <a:solidFill>
                <a:srgbClr val="000000"/>
              </a:solidFill>
            </a:endParaRPr>
          </a:p>
        </p:txBody>
      </p:sp>
      <p:sp>
        <p:nvSpPr>
          <p:cNvPr id="206887" name="Rectangle 49"/>
          <p:cNvSpPr>
            <a:spLocks noChangeArrowheads="1"/>
          </p:cNvSpPr>
          <p:nvPr/>
        </p:nvSpPr>
        <p:spPr bwMode="auto">
          <a:xfrm>
            <a:off x="3843338"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298750</a:t>
            </a:r>
            <a:endParaRPr lang="es-ES">
              <a:solidFill>
                <a:srgbClr val="000000"/>
              </a:solidFill>
            </a:endParaRPr>
          </a:p>
        </p:txBody>
      </p:sp>
      <p:sp>
        <p:nvSpPr>
          <p:cNvPr id="206888" name="Rectangle 50"/>
          <p:cNvSpPr>
            <a:spLocks noChangeArrowheads="1"/>
          </p:cNvSpPr>
          <p:nvPr/>
        </p:nvSpPr>
        <p:spPr bwMode="auto">
          <a:xfrm>
            <a:off x="4576763"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299000</a:t>
            </a:r>
            <a:endParaRPr lang="es-ES">
              <a:solidFill>
                <a:srgbClr val="000000"/>
              </a:solidFill>
            </a:endParaRPr>
          </a:p>
        </p:txBody>
      </p:sp>
      <p:sp>
        <p:nvSpPr>
          <p:cNvPr id="206889" name="Rectangle 51"/>
          <p:cNvSpPr>
            <a:spLocks noChangeArrowheads="1"/>
          </p:cNvSpPr>
          <p:nvPr/>
        </p:nvSpPr>
        <p:spPr bwMode="auto">
          <a:xfrm>
            <a:off x="5311775"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299250</a:t>
            </a:r>
            <a:endParaRPr lang="es-ES">
              <a:solidFill>
                <a:srgbClr val="000000"/>
              </a:solidFill>
            </a:endParaRPr>
          </a:p>
        </p:txBody>
      </p:sp>
      <p:sp>
        <p:nvSpPr>
          <p:cNvPr id="206890" name="Rectangle 52"/>
          <p:cNvSpPr>
            <a:spLocks noChangeArrowheads="1"/>
          </p:cNvSpPr>
          <p:nvPr/>
        </p:nvSpPr>
        <p:spPr bwMode="auto">
          <a:xfrm>
            <a:off x="6045200"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299500</a:t>
            </a:r>
            <a:endParaRPr lang="es-ES">
              <a:solidFill>
                <a:srgbClr val="000000"/>
              </a:solidFill>
            </a:endParaRPr>
          </a:p>
        </p:txBody>
      </p:sp>
      <p:sp>
        <p:nvSpPr>
          <p:cNvPr id="206891" name="Rectangle 53"/>
          <p:cNvSpPr>
            <a:spLocks noChangeArrowheads="1"/>
          </p:cNvSpPr>
          <p:nvPr/>
        </p:nvSpPr>
        <p:spPr bwMode="auto">
          <a:xfrm>
            <a:off x="6777038"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299750</a:t>
            </a:r>
            <a:endParaRPr lang="es-ES">
              <a:solidFill>
                <a:srgbClr val="000000"/>
              </a:solidFill>
            </a:endParaRPr>
          </a:p>
        </p:txBody>
      </p:sp>
      <p:sp>
        <p:nvSpPr>
          <p:cNvPr id="206892" name="Rectangle 54"/>
          <p:cNvSpPr>
            <a:spLocks noChangeArrowheads="1"/>
          </p:cNvSpPr>
          <p:nvPr/>
        </p:nvSpPr>
        <p:spPr bwMode="auto">
          <a:xfrm>
            <a:off x="7512050" y="6008688"/>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300000</a:t>
            </a:r>
            <a:endParaRPr lang="es-ES">
              <a:solidFill>
                <a:srgbClr val="000000"/>
              </a:solidFill>
            </a:endParaRPr>
          </a:p>
        </p:txBody>
      </p:sp>
      <p:sp>
        <p:nvSpPr>
          <p:cNvPr id="206893" name="Rectangle 55"/>
          <p:cNvSpPr>
            <a:spLocks noChangeArrowheads="1"/>
          </p:cNvSpPr>
          <p:nvPr/>
        </p:nvSpPr>
        <p:spPr bwMode="auto">
          <a:xfrm>
            <a:off x="1611313" y="5768975"/>
            <a:ext cx="92075" cy="198438"/>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solidFill>
                <a:srgbClr val="000000"/>
              </a:solidFill>
            </a:endParaRPr>
          </a:p>
        </p:txBody>
      </p:sp>
      <p:sp>
        <p:nvSpPr>
          <p:cNvPr id="206894" name="Rectangle 56"/>
          <p:cNvSpPr>
            <a:spLocks noChangeArrowheads="1"/>
          </p:cNvSpPr>
          <p:nvPr/>
        </p:nvSpPr>
        <p:spPr bwMode="auto">
          <a:xfrm>
            <a:off x="1611313" y="5534025"/>
            <a:ext cx="92075" cy="198438"/>
          </a:xfrm>
          <a:prstGeom prst="rect">
            <a:avLst/>
          </a:prstGeom>
          <a:noFill/>
          <a:ln w="9525">
            <a:noFill/>
            <a:miter lim="800000"/>
            <a:headEnd/>
            <a:tailEnd/>
          </a:ln>
        </p:spPr>
        <p:txBody>
          <a:bodyPr wrap="none" lIns="0" tIns="0" rIns="0" bIns="0">
            <a:spAutoFit/>
          </a:bodyPr>
          <a:lstStyle/>
          <a:p>
            <a:r>
              <a:rPr lang="es-ES" sz="1300">
                <a:solidFill>
                  <a:srgbClr val="000000"/>
                </a:solidFill>
              </a:rPr>
              <a:t>5</a:t>
            </a:r>
            <a:endParaRPr lang="es-ES">
              <a:solidFill>
                <a:srgbClr val="000000"/>
              </a:solidFill>
            </a:endParaRPr>
          </a:p>
        </p:txBody>
      </p:sp>
      <p:sp>
        <p:nvSpPr>
          <p:cNvPr id="206895" name="Rectangle 57"/>
          <p:cNvSpPr>
            <a:spLocks noChangeArrowheads="1"/>
          </p:cNvSpPr>
          <p:nvPr/>
        </p:nvSpPr>
        <p:spPr bwMode="auto">
          <a:xfrm>
            <a:off x="1531938" y="52959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10</a:t>
            </a:r>
            <a:endParaRPr lang="es-ES">
              <a:solidFill>
                <a:srgbClr val="000000"/>
              </a:solidFill>
            </a:endParaRPr>
          </a:p>
        </p:txBody>
      </p:sp>
      <p:sp>
        <p:nvSpPr>
          <p:cNvPr id="206896" name="Rectangle 58"/>
          <p:cNvSpPr>
            <a:spLocks noChangeArrowheads="1"/>
          </p:cNvSpPr>
          <p:nvPr/>
        </p:nvSpPr>
        <p:spPr bwMode="auto">
          <a:xfrm>
            <a:off x="1531938" y="50593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15</a:t>
            </a:r>
            <a:endParaRPr lang="es-ES">
              <a:solidFill>
                <a:srgbClr val="000000"/>
              </a:solidFill>
            </a:endParaRPr>
          </a:p>
        </p:txBody>
      </p:sp>
      <p:sp>
        <p:nvSpPr>
          <p:cNvPr id="206897" name="Rectangle 59"/>
          <p:cNvSpPr>
            <a:spLocks noChangeArrowheads="1"/>
          </p:cNvSpPr>
          <p:nvPr/>
        </p:nvSpPr>
        <p:spPr bwMode="auto">
          <a:xfrm>
            <a:off x="1531938" y="482123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20</a:t>
            </a:r>
            <a:endParaRPr lang="es-ES">
              <a:solidFill>
                <a:srgbClr val="000000"/>
              </a:solidFill>
            </a:endParaRPr>
          </a:p>
        </p:txBody>
      </p:sp>
      <p:sp>
        <p:nvSpPr>
          <p:cNvPr id="206898" name="Rectangle 60"/>
          <p:cNvSpPr>
            <a:spLocks noChangeArrowheads="1"/>
          </p:cNvSpPr>
          <p:nvPr/>
        </p:nvSpPr>
        <p:spPr bwMode="auto">
          <a:xfrm>
            <a:off x="1531938" y="45862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25</a:t>
            </a:r>
            <a:endParaRPr lang="es-ES">
              <a:solidFill>
                <a:srgbClr val="000000"/>
              </a:solidFill>
            </a:endParaRPr>
          </a:p>
        </p:txBody>
      </p:sp>
      <p:sp>
        <p:nvSpPr>
          <p:cNvPr id="206899" name="Rectangle 61"/>
          <p:cNvSpPr>
            <a:spLocks noChangeArrowheads="1"/>
          </p:cNvSpPr>
          <p:nvPr/>
        </p:nvSpPr>
        <p:spPr bwMode="auto">
          <a:xfrm>
            <a:off x="1531938" y="43497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30</a:t>
            </a:r>
            <a:endParaRPr lang="es-ES">
              <a:solidFill>
                <a:srgbClr val="000000"/>
              </a:solidFill>
            </a:endParaRPr>
          </a:p>
        </p:txBody>
      </p:sp>
      <p:sp>
        <p:nvSpPr>
          <p:cNvPr id="206900" name="Rectangle 62"/>
          <p:cNvSpPr>
            <a:spLocks noChangeArrowheads="1"/>
          </p:cNvSpPr>
          <p:nvPr/>
        </p:nvSpPr>
        <p:spPr bwMode="auto">
          <a:xfrm>
            <a:off x="1531938" y="41116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35</a:t>
            </a:r>
            <a:endParaRPr lang="es-ES">
              <a:solidFill>
                <a:srgbClr val="000000"/>
              </a:solidFill>
            </a:endParaRPr>
          </a:p>
        </p:txBody>
      </p:sp>
      <p:sp>
        <p:nvSpPr>
          <p:cNvPr id="206901" name="Rectangle 63"/>
          <p:cNvSpPr>
            <a:spLocks noChangeArrowheads="1"/>
          </p:cNvSpPr>
          <p:nvPr/>
        </p:nvSpPr>
        <p:spPr bwMode="auto">
          <a:xfrm>
            <a:off x="1531938" y="38750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40</a:t>
            </a:r>
            <a:endParaRPr lang="es-ES">
              <a:solidFill>
                <a:srgbClr val="000000"/>
              </a:solidFill>
            </a:endParaRPr>
          </a:p>
        </p:txBody>
      </p:sp>
      <p:sp>
        <p:nvSpPr>
          <p:cNvPr id="206902" name="Rectangle 64"/>
          <p:cNvSpPr>
            <a:spLocks noChangeArrowheads="1"/>
          </p:cNvSpPr>
          <p:nvPr/>
        </p:nvSpPr>
        <p:spPr bwMode="auto">
          <a:xfrm>
            <a:off x="1531938" y="36369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45</a:t>
            </a:r>
            <a:endParaRPr lang="es-ES">
              <a:solidFill>
                <a:srgbClr val="000000"/>
              </a:solidFill>
            </a:endParaRPr>
          </a:p>
        </p:txBody>
      </p:sp>
      <p:sp>
        <p:nvSpPr>
          <p:cNvPr id="206903" name="Rectangle 65"/>
          <p:cNvSpPr>
            <a:spLocks noChangeArrowheads="1"/>
          </p:cNvSpPr>
          <p:nvPr/>
        </p:nvSpPr>
        <p:spPr bwMode="auto">
          <a:xfrm>
            <a:off x="1531938" y="34020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50</a:t>
            </a:r>
            <a:endParaRPr lang="es-ES">
              <a:solidFill>
                <a:srgbClr val="000000"/>
              </a:solidFill>
            </a:endParaRPr>
          </a:p>
        </p:txBody>
      </p:sp>
      <p:sp>
        <p:nvSpPr>
          <p:cNvPr id="206904" name="Rectangle 66"/>
          <p:cNvSpPr>
            <a:spLocks noChangeArrowheads="1"/>
          </p:cNvSpPr>
          <p:nvPr/>
        </p:nvSpPr>
        <p:spPr bwMode="auto">
          <a:xfrm>
            <a:off x="1531938" y="316547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55</a:t>
            </a:r>
            <a:endParaRPr lang="es-ES">
              <a:solidFill>
                <a:srgbClr val="000000"/>
              </a:solidFill>
            </a:endParaRPr>
          </a:p>
        </p:txBody>
      </p:sp>
      <p:sp>
        <p:nvSpPr>
          <p:cNvPr id="206905" name="Rectangle 67"/>
          <p:cNvSpPr>
            <a:spLocks noChangeArrowheads="1"/>
          </p:cNvSpPr>
          <p:nvPr/>
        </p:nvSpPr>
        <p:spPr bwMode="auto">
          <a:xfrm>
            <a:off x="1531938" y="29273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60</a:t>
            </a:r>
            <a:endParaRPr lang="es-ES">
              <a:solidFill>
                <a:srgbClr val="000000"/>
              </a:solidFill>
            </a:endParaRPr>
          </a:p>
        </p:txBody>
      </p:sp>
      <p:sp>
        <p:nvSpPr>
          <p:cNvPr id="206906" name="Rectangle 68"/>
          <p:cNvSpPr>
            <a:spLocks noChangeArrowheads="1"/>
          </p:cNvSpPr>
          <p:nvPr/>
        </p:nvSpPr>
        <p:spPr bwMode="auto">
          <a:xfrm>
            <a:off x="1531938" y="26924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65</a:t>
            </a:r>
            <a:endParaRPr lang="es-ES">
              <a:solidFill>
                <a:srgbClr val="000000"/>
              </a:solidFill>
            </a:endParaRPr>
          </a:p>
        </p:txBody>
      </p:sp>
      <p:sp>
        <p:nvSpPr>
          <p:cNvPr id="206907" name="Rectangle 69"/>
          <p:cNvSpPr>
            <a:spLocks noChangeArrowheads="1"/>
          </p:cNvSpPr>
          <p:nvPr/>
        </p:nvSpPr>
        <p:spPr bwMode="auto">
          <a:xfrm>
            <a:off x="1531938" y="245427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70</a:t>
            </a:r>
            <a:endParaRPr lang="es-ES">
              <a:solidFill>
                <a:srgbClr val="000000"/>
              </a:solidFill>
            </a:endParaRPr>
          </a:p>
        </p:txBody>
      </p:sp>
      <p:sp>
        <p:nvSpPr>
          <p:cNvPr id="206908" name="Rectangle 70"/>
          <p:cNvSpPr>
            <a:spLocks noChangeArrowheads="1"/>
          </p:cNvSpPr>
          <p:nvPr/>
        </p:nvSpPr>
        <p:spPr bwMode="auto">
          <a:xfrm>
            <a:off x="1531938" y="221773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75</a:t>
            </a:r>
            <a:endParaRPr lang="es-ES">
              <a:solidFill>
                <a:srgbClr val="000000"/>
              </a:solidFill>
            </a:endParaRPr>
          </a:p>
        </p:txBody>
      </p:sp>
      <p:sp>
        <p:nvSpPr>
          <p:cNvPr id="206909" name="Rectangle 71"/>
          <p:cNvSpPr>
            <a:spLocks noChangeArrowheads="1"/>
          </p:cNvSpPr>
          <p:nvPr/>
        </p:nvSpPr>
        <p:spPr bwMode="auto">
          <a:xfrm>
            <a:off x="1531938" y="19827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80</a:t>
            </a:r>
            <a:endParaRPr lang="es-ES">
              <a:solidFill>
                <a:srgbClr val="000000"/>
              </a:solidFill>
            </a:endParaRPr>
          </a:p>
        </p:txBody>
      </p:sp>
      <p:sp>
        <p:nvSpPr>
          <p:cNvPr id="206910" name="Rectangle 72"/>
          <p:cNvSpPr>
            <a:spLocks noChangeArrowheads="1"/>
          </p:cNvSpPr>
          <p:nvPr/>
        </p:nvSpPr>
        <p:spPr bwMode="auto">
          <a:xfrm>
            <a:off x="1531938" y="17446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85</a:t>
            </a:r>
            <a:endParaRPr lang="es-ES">
              <a:solidFill>
                <a:srgbClr val="000000"/>
              </a:solidFill>
            </a:endParaRPr>
          </a:p>
        </p:txBody>
      </p:sp>
      <p:sp>
        <p:nvSpPr>
          <p:cNvPr id="206911" name="Rectangle 73"/>
          <p:cNvSpPr>
            <a:spLocks noChangeArrowheads="1"/>
          </p:cNvSpPr>
          <p:nvPr/>
        </p:nvSpPr>
        <p:spPr bwMode="auto">
          <a:xfrm>
            <a:off x="1531938" y="15081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90</a:t>
            </a:r>
            <a:endParaRPr lang="es-ES">
              <a:solidFill>
                <a:srgbClr val="000000"/>
              </a:solidFill>
            </a:endParaRPr>
          </a:p>
        </p:txBody>
      </p:sp>
      <p:sp>
        <p:nvSpPr>
          <p:cNvPr id="206912" name="Rectangle 74"/>
          <p:cNvSpPr>
            <a:spLocks noChangeArrowheads="1"/>
          </p:cNvSpPr>
          <p:nvPr/>
        </p:nvSpPr>
        <p:spPr bwMode="auto">
          <a:xfrm>
            <a:off x="1531938" y="127000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95</a:t>
            </a:r>
            <a:endParaRPr lang="es-ES">
              <a:solidFill>
                <a:srgbClr val="000000"/>
              </a:solidFill>
            </a:endParaRPr>
          </a:p>
        </p:txBody>
      </p:sp>
      <p:sp>
        <p:nvSpPr>
          <p:cNvPr id="206913" name="Rectangle 75"/>
          <p:cNvSpPr>
            <a:spLocks noChangeArrowheads="1"/>
          </p:cNvSpPr>
          <p:nvPr/>
        </p:nvSpPr>
        <p:spPr bwMode="auto">
          <a:xfrm>
            <a:off x="1452563" y="1033463"/>
            <a:ext cx="276225" cy="198437"/>
          </a:xfrm>
          <a:prstGeom prst="rect">
            <a:avLst/>
          </a:prstGeom>
          <a:noFill/>
          <a:ln w="9525">
            <a:noFill/>
            <a:miter lim="800000"/>
            <a:headEnd/>
            <a:tailEnd/>
          </a:ln>
        </p:spPr>
        <p:txBody>
          <a:bodyPr wrap="none" lIns="0" tIns="0" rIns="0" bIns="0">
            <a:spAutoFit/>
          </a:bodyPr>
          <a:lstStyle/>
          <a:p>
            <a:r>
              <a:rPr lang="es-ES" sz="1300">
                <a:solidFill>
                  <a:srgbClr val="000000"/>
                </a:solidFill>
              </a:rPr>
              <a:t>100</a:t>
            </a:r>
            <a:endParaRPr lang="es-ES">
              <a:solidFill>
                <a:srgbClr val="000000"/>
              </a:solidFill>
            </a:endParaRPr>
          </a:p>
        </p:txBody>
      </p:sp>
      <p:sp>
        <p:nvSpPr>
          <p:cNvPr id="206914" name="Line 76"/>
          <p:cNvSpPr>
            <a:spLocks noChangeShapeType="1"/>
          </p:cNvSpPr>
          <p:nvPr/>
        </p:nvSpPr>
        <p:spPr bwMode="auto">
          <a:xfrm flipV="1">
            <a:off x="1847850" y="5865813"/>
            <a:ext cx="0" cy="92075"/>
          </a:xfrm>
          <a:prstGeom prst="line">
            <a:avLst/>
          </a:prstGeom>
          <a:noFill/>
          <a:ln w="14288">
            <a:solidFill>
              <a:srgbClr val="000000"/>
            </a:solidFill>
            <a:round/>
            <a:headEnd/>
            <a:tailEnd/>
          </a:ln>
        </p:spPr>
        <p:txBody>
          <a:bodyPr/>
          <a:lstStyle/>
          <a:p>
            <a:endParaRPr lang="es-ES_tradnl"/>
          </a:p>
        </p:txBody>
      </p:sp>
      <p:sp>
        <p:nvSpPr>
          <p:cNvPr id="206915" name="Line 77"/>
          <p:cNvSpPr>
            <a:spLocks noChangeShapeType="1"/>
          </p:cNvSpPr>
          <p:nvPr/>
        </p:nvSpPr>
        <p:spPr bwMode="auto">
          <a:xfrm flipV="1">
            <a:off x="2214563" y="5865813"/>
            <a:ext cx="0" cy="46037"/>
          </a:xfrm>
          <a:prstGeom prst="line">
            <a:avLst/>
          </a:prstGeom>
          <a:noFill/>
          <a:ln w="14288">
            <a:solidFill>
              <a:srgbClr val="000000"/>
            </a:solidFill>
            <a:round/>
            <a:headEnd/>
            <a:tailEnd/>
          </a:ln>
        </p:spPr>
        <p:txBody>
          <a:bodyPr/>
          <a:lstStyle/>
          <a:p>
            <a:endParaRPr lang="es-ES_tradnl"/>
          </a:p>
        </p:txBody>
      </p:sp>
      <p:sp>
        <p:nvSpPr>
          <p:cNvPr id="206916" name="Line 78"/>
          <p:cNvSpPr>
            <a:spLocks noChangeShapeType="1"/>
          </p:cNvSpPr>
          <p:nvPr/>
        </p:nvSpPr>
        <p:spPr bwMode="auto">
          <a:xfrm flipV="1">
            <a:off x="2582863" y="5865813"/>
            <a:ext cx="0" cy="92075"/>
          </a:xfrm>
          <a:prstGeom prst="line">
            <a:avLst/>
          </a:prstGeom>
          <a:noFill/>
          <a:ln w="14288">
            <a:solidFill>
              <a:srgbClr val="000000"/>
            </a:solidFill>
            <a:round/>
            <a:headEnd/>
            <a:tailEnd/>
          </a:ln>
        </p:spPr>
        <p:txBody>
          <a:bodyPr/>
          <a:lstStyle/>
          <a:p>
            <a:endParaRPr lang="es-ES_tradnl"/>
          </a:p>
        </p:txBody>
      </p:sp>
      <p:sp>
        <p:nvSpPr>
          <p:cNvPr id="206917" name="Line 79"/>
          <p:cNvSpPr>
            <a:spLocks noChangeShapeType="1"/>
          </p:cNvSpPr>
          <p:nvPr/>
        </p:nvSpPr>
        <p:spPr bwMode="auto">
          <a:xfrm flipV="1">
            <a:off x="2949575" y="5865813"/>
            <a:ext cx="0" cy="46037"/>
          </a:xfrm>
          <a:prstGeom prst="line">
            <a:avLst/>
          </a:prstGeom>
          <a:noFill/>
          <a:ln w="14288">
            <a:solidFill>
              <a:srgbClr val="000000"/>
            </a:solidFill>
            <a:round/>
            <a:headEnd/>
            <a:tailEnd/>
          </a:ln>
        </p:spPr>
        <p:txBody>
          <a:bodyPr/>
          <a:lstStyle/>
          <a:p>
            <a:endParaRPr lang="es-ES_tradnl"/>
          </a:p>
        </p:txBody>
      </p:sp>
      <p:sp>
        <p:nvSpPr>
          <p:cNvPr id="206918" name="Line 80"/>
          <p:cNvSpPr>
            <a:spLocks noChangeShapeType="1"/>
          </p:cNvSpPr>
          <p:nvPr/>
        </p:nvSpPr>
        <p:spPr bwMode="auto">
          <a:xfrm flipV="1">
            <a:off x="3316288" y="5865813"/>
            <a:ext cx="0" cy="92075"/>
          </a:xfrm>
          <a:prstGeom prst="line">
            <a:avLst/>
          </a:prstGeom>
          <a:noFill/>
          <a:ln w="14288">
            <a:solidFill>
              <a:srgbClr val="000000"/>
            </a:solidFill>
            <a:round/>
            <a:headEnd/>
            <a:tailEnd/>
          </a:ln>
        </p:spPr>
        <p:txBody>
          <a:bodyPr/>
          <a:lstStyle/>
          <a:p>
            <a:endParaRPr lang="es-ES_tradnl"/>
          </a:p>
        </p:txBody>
      </p:sp>
      <p:sp>
        <p:nvSpPr>
          <p:cNvPr id="206919" name="Line 81"/>
          <p:cNvSpPr>
            <a:spLocks noChangeShapeType="1"/>
          </p:cNvSpPr>
          <p:nvPr/>
        </p:nvSpPr>
        <p:spPr bwMode="auto">
          <a:xfrm flipV="1">
            <a:off x="3681413" y="5865813"/>
            <a:ext cx="0" cy="46037"/>
          </a:xfrm>
          <a:prstGeom prst="line">
            <a:avLst/>
          </a:prstGeom>
          <a:noFill/>
          <a:ln w="14288">
            <a:solidFill>
              <a:srgbClr val="000000"/>
            </a:solidFill>
            <a:round/>
            <a:headEnd/>
            <a:tailEnd/>
          </a:ln>
        </p:spPr>
        <p:txBody>
          <a:bodyPr/>
          <a:lstStyle/>
          <a:p>
            <a:endParaRPr lang="es-ES_tradnl"/>
          </a:p>
        </p:txBody>
      </p:sp>
      <p:sp>
        <p:nvSpPr>
          <p:cNvPr id="206920" name="Line 82"/>
          <p:cNvSpPr>
            <a:spLocks noChangeShapeType="1"/>
          </p:cNvSpPr>
          <p:nvPr/>
        </p:nvSpPr>
        <p:spPr bwMode="auto">
          <a:xfrm flipV="1">
            <a:off x="4048125" y="5865813"/>
            <a:ext cx="0" cy="92075"/>
          </a:xfrm>
          <a:prstGeom prst="line">
            <a:avLst/>
          </a:prstGeom>
          <a:noFill/>
          <a:ln w="14288">
            <a:solidFill>
              <a:srgbClr val="000000"/>
            </a:solidFill>
            <a:round/>
            <a:headEnd/>
            <a:tailEnd/>
          </a:ln>
        </p:spPr>
        <p:txBody>
          <a:bodyPr/>
          <a:lstStyle/>
          <a:p>
            <a:endParaRPr lang="es-ES_tradnl"/>
          </a:p>
        </p:txBody>
      </p:sp>
      <p:sp>
        <p:nvSpPr>
          <p:cNvPr id="206921" name="Line 83"/>
          <p:cNvSpPr>
            <a:spLocks noChangeShapeType="1"/>
          </p:cNvSpPr>
          <p:nvPr/>
        </p:nvSpPr>
        <p:spPr bwMode="auto">
          <a:xfrm flipV="1">
            <a:off x="4414838" y="5865813"/>
            <a:ext cx="0" cy="46037"/>
          </a:xfrm>
          <a:prstGeom prst="line">
            <a:avLst/>
          </a:prstGeom>
          <a:noFill/>
          <a:ln w="14288">
            <a:solidFill>
              <a:srgbClr val="000000"/>
            </a:solidFill>
            <a:round/>
            <a:headEnd/>
            <a:tailEnd/>
          </a:ln>
        </p:spPr>
        <p:txBody>
          <a:bodyPr/>
          <a:lstStyle/>
          <a:p>
            <a:endParaRPr lang="es-ES_tradnl"/>
          </a:p>
        </p:txBody>
      </p:sp>
      <p:sp>
        <p:nvSpPr>
          <p:cNvPr id="206922" name="Line 84"/>
          <p:cNvSpPr>
            <a:spLocks noChangeShapeType="1"/>
          </p:cNvSpPr>
          <p:nvPr/>
        </p:nvSpPr>
        <p:spPr bwMode="auto">
          <a:xfrm flipV="1">
            <a:off x="4783138" y="5865813"/>
            <a:ext cx="0" cy="92075"/>
          </a:xfrm>
          <a:prstGeom prst="line">
            <a:avLst/>
          </a:prstGeom>
          <a:noFill/>
          <a:ln w="14288">
            <a:solidFill>
              <a:srgbClr val="000000"/>
            </a:solidFill>
            <a:round/>
            <a:headEnd/>
            <a:tailEnd/>
          </a:ln>
        </p:spPr>
        <p:txBody>
          <a:bodyPr/>
          <a:lstStyle/>
          <a:p>
            <a:endParaRPr lang="es-ES_tradnl"/>
          </a:p>
        </p:txBody>
      </p:sp>
      <p:sp>
        <p:nvSpPr>
          <p:cNvPr id="206923" name="Line 85"/>
          <p:cNvSpPr>
            <a:spLocks noChangeShapeType="1"/>
          </p:cNvSpPr>
          <p:nvPr/>
        </p:nvSpPr>
        <p:spPr bwMode="auto">
          <a:xfrm flipV="1">
            <a:off x="5149850" y="5865813"/>
            <a:ext cx="0" cy="46037"/>
          </a:xfrm>
          <a:prstGeom prst="line">
            <a:avLst/>
          </a:prstGeom>
          <a:noFill/>
          <a:ln w="14288">
            <a:solidFill>
              <a:srgbClr val="000000"/>
            </a:solidFill>
            <a:round/>
            <a:headEnd/>
            <a:tailEnd/>
          </a:ln>
        </p:spPr>
        <p:txBody>
          <a:bodyPr/>
          <a:lstStyle/>
          <a:p>
            <a:endParaRPr lang="es-ES_tradnl"/>
          </a:p>
        </p:txBody>
      </p:sp>
      <p:sp>
        <p:nvSpPr>
          <p:cNvPr id="206924" name="Line 86"/>
          <p:cNvSpPr>
            <a:spLocks noChangeShapeType="1"/>
          </p:cNvSpPr>
          <p:nvPr/>
        </p:nvSpPr>
        <p:spPr bwMode="auto">
          <a:xfrm flipV="1">
            <a:off x="5516563" y="5865813"/>
            <a:ext cx="0" cy="92075"/>
          </a:xfrm>
          <a:prstGeom prst="line">
            <a:avLst/>
          </a:prstGeom>
          <a:noFill/>
          <a:ln w="14288">
            <a:solidFill>
              <a:srgbClr val="000000"/>
            </a:solidFill>
            <a:round/>
            <a:headEnd/>
            <a:tailEnd/>
          </a:ln>
        </p:spPr>
        <p:txBody>
          <a:bodyPr/>
          <a:lstStyle/>
          <a:p>
            <a:endParaRPr lang="es-ES_tradnl"/>
          </a:p>
        </p:txBody>
      </p:sp>
      <p:sp>
        <p:nvSpPr>
          <p:cNvPr id="206925" name="Line 87"/>
          <p:cNvSpPr>
            <a:spLocks noChangeShapeType="1"/>
          </p:cNvSpPr>
          <p:nvPr/>
        </p:nvSpPr>
        <p:spPr bwMode="auto">
          <a:xfrm flipV="1">
            <a:off x="5883275" y="5865813"/>
            <a:ext cx="0" cy="46037"/>
          </a:xfrm>
          <a:prstGeom prst="line">
            <a:avLst/>
          </a:prstGeom>
          <a:noFill/>
          <a:ln w="14288">
            <a:solidFill>
              <a:srgbClr val="000000"/>
            </a:solidFill>
            <a:round/>
            <a:headEnd/>
            <a:tailEnd/>
          </a:ln>
        </p:spPr>
        <p:txBody>
          <a:bodyPr/>
          <a:lstStyle/>
          <a:p>
            <a:endParaRPr lang="es-ES_tradnl"/>
          </a:p>
        </p:txBody>
      </p:sp>
      <p:sp>
        <p:nvSpPr>
          <p:cNvPr id="206926" name="Line 88"/>
          <p:cNvSpPr>
            <a:spLocks noChangeShapeType="1"/>
          </p:cNvSpPr>
          <p:nvPr/>
        </p:nvSpPr>
        <p:spPr bwMode="auto">
          <a:xfrm flipV="1">
            <a:off x="6251575" y="5865813"/>
            <a:ext cx="0" cy="92075"/>
          </a:xfrm>
          <a:prstGeom prst="line">
            <a:avLst/>
          </a:prstGeom>
          <a:noFill/>
          <a:ln w="14288">
            <a:solidFill>
              <a:srgbClr val="000000"/>
            </a:solidFill>
            <a:round/>
            <a:headEnd/>
            <a:tailEnd/>
          </a:ln>
        </p:spPr>
        <p:txBody>
          <a:bodyPr/>
          <a:lstStyle/>
          <a:p>
            <a:endParaRPr lang="es-ES_tradnl"/>
          </a:p>
        </p:txBody>
      </p:sp>
      <p:sp>
        <p:nvSpPr>
          <p:cNvPr id="206927" name="Line 89"/>
          <p:cNvSpPr>
            <a:spLocks noChangeShapeType="1"/>
          </p:cNvSpPr>
          <p:nvPr/>
        </p:nvSpPr>
        <p:spPr bwMode="auto">
          <a:xfrm flipV="1">
            <a:off x="6615113" y="5865813"/>
            <a:ext cx="0" cy="46037"/>
          </a:xfrm>
          <a:prstGeom prst="line">
            <a:avLst/>
          </a:prstGeom>
          <a:noFill/>
          <a:ln w="14288">
            <a:solidFill>
              <a:srgbClr val="000000"/>
            </a:solidFill>
            <a:round/>
            <a:headEnd/>
            <a:tailEnd/>
          </a:ln>
        </p:spPr>
        <p:txBody>
          <a:bodyPr/>
          <a:lstStyle/>
          <a:p>
            <a:endParaRPr lang="es-ES_tradnl"/>
          </a:p>
        </p:txBody>
      </p:sp>
      <p:sp>
        <p:nvSpPr>
          <p:cNvPr id="206928" name="Line 90"/>
          <p:cNvSpPr>
            <a:spLocks noChangeShapeType="1"/>
          </p:cNvSpPr>
          <p:nvPr/>
        </p:nvSpPr>
        <p:spPr bwMode="auto">
          <a:xfrm flipV="1">
            <a:off x="6983413" y="5865813"/>
            <a:ext cx="0" cy="92075"/>
          </a:xfrm>
          <a:prstGeom prst="line">
            <a:avLst/>
          </a:prstGeom>
          <a:noFill/>
          <a:ln w="14288">
            <a:solidFill>
              <a:srgbClr val="000000"/>
            </a:solidFill>
            <a:round/>
            <a:headEnd/>
            <a:tailEnd/>
          </a:ln>
        </p:spPr>
        <p:txBody>
          <a:bodyPr/>
          <a:lstStyle/>
          <a:p>
            <a:endParaRPr lang="es-ES_tradnl"/>
          </a:p>
        </p:txBody>
      </p:sp>
      <p:sp>
        <p:nvSpPr>
          <p:cNvPr id="206929" name="Line 91"/>
          <p:cNvSpPr>
            <a:spLocks noChangeShapeType="1"/>
          </p:cNvSpPr>
          <p:nvPr/>
        </p:nvSpPr>
        <p:spPr bwMode="auto">
          <a:xfrm flipV="1">
            <a:off x="7350125" y="5865813"/>
            <a:ext cx="0" cy="46037"/>
          </a:xfrm>
          <a:prstGeom prst="line">
            <a:avLst/>
          </a:prstGeom>
          <a:noFill/>
          <a:ln w="14288">
            <a:solidFill>
              <a:srgbClr val="000000"/>
            </a:solidFill>
            <a:round/>
            <a:headEnd/>
            <a:tailEnd/>
          </a:ln>
        </p:spPr>
        <p:txBody>
          <a:bodyPr/>
          <a:lstStyle/>
          <a:p>
            <a:endParaRPr lang="es-ES_tradnl"/>
          </a:p>
        </p:txBody>
      </p:sp>
      <p:sp>
        <p:nvSpPr>
          <p:cNvPr id="206930" name="Line 92"/>
          <p:cNvSpPr>
            <a:spLocks noChangeShapeType="1"/>
          </p:cNvSpPr>
          <p:nvPr/>
        </p:nvSpPr>
        <p:spPr bwMode="auto">
          <a:xfrm flipV="1">
            <a:off x="7716838" y="5865813"/>
            <a:ext cx="0" cy="92075"/>
          </a:xfrm>
          <a:prstGeom prst="line">
            <a:avLst/>
          </a:prstGeom>
          <a:noFill/>
          <a:ln w="14288">
            <a:solidFill>
              <a:srgbClr val="000000"/>
            </a:solidFill>
            <a:round/>
            <a:headEnd/>
            <a:tailEnd/>
          </a:ln>
        </p:spPr>
        <p:txBody>
          <a:bodyPr/>
          <a:lstStyle/>
          <a:p>
            <a:endParaRPr lang="es-ES_tradnl"/>
          </a:p>
        </p:txBody>
      </p:sp>
      <p:sp>
        <p:nvSpPr>
          <p:cNvPr id="206931" name="Line 93"/>
          <p:cNvSpPr>
            <a:spLocks noChangeShapeType="1"/>
          </p:cNvSpPr>
          <p:nvPr/>
        </p:nvSpPr>
        <p:spPr bwMode="auto">
          <a:xfrm>
            <a:off x="1847850" y="5865813"/>
            <a:ext cx="5868988" cy="0"/>
          </a:xfrm>
          <a:prstGeom prst="line">
            <a:avLst/>
          </a:prstGeom>
          <a:noFill/>
          <a:ln w="14288">
            <a:solidFill>
              <a:srgbClr val="000000"/>
            </a:solidFill>
            <a:round/>
            <a:headEnd/>
            <a:tailEnd/>
          </a:ln>
        </p:spPr>
        <p:txBody>
          <a:bodyPr/>
          <a:lstStyle/>
          <a:p>
            <a:endParaRPr lang="es-ES_tradnl"/>
          </a:p>
        </p:txBody>
      </p:sp>
      <p:sp>
        <p:nvSpPr>
          <p:cNvPr id="206932" name="Line 94"/>
          <p:cNvSpPr>
            <a:spLocks noChangeShapeType="1"/>
          </p:cNvSpPr>
          <p:nvPr/>
        </p:nvSpPr>
        <p:spPr bwMode="auto">
          <a:xfrm>
            <a:off x="1847850" y="5865813"/>
            <a:ext cx="5868988" cy="0"/>
          </a:xfrm>
          <a:prstGeom prst="line">
            <a:avLst/>
          </a:prstGeom>
          <a:noFill/>
          <a:ln w="14288">
            <a:solidFill>
              <a:srgbClr val="000000"/>
            </a:solidFill>
            <a:round/>
            <a:headEnd/>
            <a:tailEnd/>
          </a:ln>
        </p:spPr>
        <p:txBody>
          <a:bodyPr/>
          <a:lstStyle/>
          <a:p>
            <a:endParaRPr lang="es-ES_tradnl"/>
          </a:p>
        </p:txBody>
      </p:sp>
      <p:sp>
        <p:nvSpPr>
          <p:cNvPr id="206933" name="Line 95"/>
          <p:cNvSpPr>
            <a:spLocks noChangeShapeType="1"/>
          </p:cNvSpPr>
          <p:nvPr/>
        </p:nvSpPr>
        <p:spPr bwMode="auto">
          <a:xfrm>
            <a:off x="1754188" y="5865813"/>
            <a:ext cx="93662" cy="0"/>
          </a:xfrm>
          <a:prstGeom prst="line">
            <a:avLst/>
          </a:prstGeom>
          <a:noFill/>
          <a:ln w="14288">
            <a:solidFill>
              <a:srgbClr val="000000"/>
            </a:solidFill>
            <a:round/>
            <a:headEnd/>
            <a:tailEnd/>
          </a:ln>
        </p:spPr>
        <p:txBody>
          <a:bodyPr/>
          <a:lstStyle/>
          <a:p>
            <a:endParaRPr lang="es-ES_tradnl"/>
          </a:p>
        </p:txBody>
      </p:sp>
      <p:sp>
        <p:nvSpPr>
          <p:cNvPr id="206934" name="Line 96"/>
          <p:cNvSpPr>
            <a:spLocks noChangeShapeType="1"/>
          </p:cNvSpPr>
          <p:nvPr/>
        </p:nvSpPr>
        <p:spPr bwMode="auto">
          <a:xfrm>
            <a:off x="1801813" y="5748338"/>
            <a:ext cx="46037" cy="0"/>
          </a:xfrm>
          <a:prstGeom prst="line">
            <a:avLst/>
          </a:prstGeom>
          <a:noFill/>
          <a:ln w="14288">
            <a:solidFill>
              <a:srgbClr val="000000"/>
            </a:solidFill>
            <a:round/>
            <a:headEnd/>
            <a:tailEnd/>
          </a:ln>
        </p:spPr>
        <p:txBody>
          <a:bodyPr/>
          <a:lstStyle/>
          <a:p>
            <a:endParaRPr lang="es-ES_tradnl"/>
          </a:p>
        </p:txBody>
      </p:sp>
      <p:sp>
        <p:nvSpPr>
          <p:cNvPr id="206935" name="Line 97"/>
          <p:cNvSpPr>
            <a:spLocks noChangeShapeType="1"/>
          </p:cNvSpPr>
          <p:nvPr/>
        </p:nvSpPr>
        <p:spPr bwMode="auto">
          <a:xfrm>
            <a:off x="1754188" y="5629275"/>
            <a:ext cx="93662" cy="0"/>
          </a:xfrm>
          <a:prstGeom prst="line">
            <a:avLst/>
          </a:prstGeom>
          <a:noFill/>
          <a:ln w="14288">
            <a:solidFill>
              <a:srgbClr val="000000"/>
            </a:solidFill>
            <a:round/>
            <a:headEnd/>
            <a:tailEnd/>
          </a:ln>
        </p:spPr>
        <p:txBody>
          <a:bodyPr/>
          <a:lstStyle/>
          <a:p>
            <a:endParaRPr lang="es-ES_tradnl"/>
          </a:p>
        </p:txBody>
      </p:sp>
      <p:sp>
        <p:nvSpPr>
          <p:cNvPr id="206936" name="Line 98"/>
          <p:cNvSpPr>
            <a:spLocks noChangeShapeType="1"/>
          </p:cNvSpPr>
          <p:nvPr/>
        </p:nvSpPr>
        <p:spPr bwMode="auto">
          <a:xfrm>
            <a:off x="1801813" y="5508625"/>
            <a:ext cx="46037" cy="0"/>
          </a:xfrm>
          <a:prstGeom prst="line">
            <a:avLst/>
          </a:prstGeom>
          <a:noFill/>
          <a:ln w="14288">
            <a:solidFill>
              <a:srgbClr val="000000"/>
            </a:solidFill>
            <a:round/>
            <a:headEnd/>
            <a:tailEnd/>
          </a:ln>
        </p:spPr>
        <p:txBody>
          <a:bodyPr/>
          <a:lstStyle/>
          <a:p>
            <a:endParaRPr lang="es-ES_tradnl"/>
          </a:p>
        </p:txBody>
      </p:sp>
      <p:sp>
        <p:nvSpPr>
          <p:cNvPr id="206937" name="Line 99"/>
          <p:cNvSpPr>
            <a:spLocks noChangeShapeType="1"/>
          </p:cNvSpPr>
          <p:nvPr/>
        </p:nvSpPr>
        <p:spPr bwMode="auto">
          <a:xfrm>
            <a:off x="1754188" y="5391150"/>
            <a:ext cx="93662" cy="0"/>
          </a:xfrm>
          <a:prstGeom prst="line">
            <a:avLst/>
          </a:prstGeom>
          <a:noFill/>
          <a:ln w="14288">
            <a:solidFill>
              <a:srgbClr val="000000"/>
            </a:solidFill>
            <a:round/>
            <a:headEnd/>
            <a:tailEnd/>
          </a:ln>
        </p:spPr>
        <p:txBody>
          <a:bodyPr/>
          <a:lstStyle/>
          <a:p>
            <a:endParaRPr lang="es-ES_tradnl"/>
          </a:p>
        </p:txBody>
      </p:sp>
      <p:sp>
        <p:nvSpPr>
          <p:cNvPr id="206938" name="Line 100"/>
          <p:cNvSpPr>
            <a:spLocks noChangeShapeType="1"/>
          </p:cNvSpPr>
          <p:nvPr/>
        </p:nvSpPr>
        <p:spPr bwMode="auto">
          <a:xfrm>
            <a:off x="1801813" y="5273675"/>
            <a:ext cx="46037" cy="0"/>
          </a:xfrm>
          <a:prstGeom prst="line">
            <a:avLst/>
          </a:prstGeom>
          <a:noFill/>
          <a:ln w="14288">
            <a:solidFill>
              <a:srgbClr val="000000"/>
            </a:solidFill>
            <a:round/>
            <a:headEnd/>
            <a:tailEnd/>
          </a:ln>
        </p:spPr>
        <p:txBody>
          <a:bodyPr/>
          <a:lstStyle/>
          <a:p>
            <a:endParaRPr lang="es-ES_tradnl"/>
          </a:p>
        </p:txBody>
      </p:sp>
      <p:sp>
        <p:nvSpPr>
          <p:cNvPr id="206939" name="Line 101"/>
          <p:cNvSpPr>
            <a:spLocks noChangeShapeType="1"/>
          </p:cNvSpPr>
          <p:nvPr/>
        </p:nvSpPr>
        <p:spPr bwMode="auto">
          <a:xfrm>
            <a:off x="1754188" y="5156200"/>
            <a:ext cx="93662" cy="0"/>
          </a:xfrm>
          <a:prstGeom prst="line">
            <a:avLst/>
          </a:prstGeom>
          <a:noFill/>
          <a:ln w="14288">
            <a:solidFill>
              <a:srgbClr val="000000"/>
            </a:solidFill>
            <a:round/>
            <a:headEnd/>
            <a:tailEnd/>
          </a:ln>
        </p:spPr>
        <p:txBody>
          <a:bodyPr/>
          <a:lstStyle/>
          <a:p>
            <a:endParaRPr lang="es-ES_tradnl"/>
          </a:p>
        </p:txBody>
      </p:sp>
      <p:sp>
        <p:nvSpPr>
          <p:cNvPr id="206940" name="Line 102"/>
          <p:cNvSpPr>
            <a:spLocks noChangeShapeType="1"/>
          </p:cNvSpPr>
          <p:nvPr/>
        </p:nvSpPr>
        <p:spPr bwMode="auto">
          <a:xfrm>
            <a:off x="1801813" y="5037138"/>
            <a:ext cx="46037" cy="0"/>
          </a:xfrm>
          <a:prstGeom prst="line">
            <a:avLst/>
          </a:prstGeom>
          <a:noFill/>
          <a:ln w="14288">
            <a:solidFill>
              <a:srgbClr val="000000"/>
            </a:solidFill>
            <a:round/>
            <a:headEnd/>
            <a:tailEnd/>
          </a:ln>
        </p:spPr>
        <p:txBody>
          <a:bodyPr/>
          <a:lstStyle/>
          <a:p>
            <a:endParaRPr lang="es-ES_tradnl"/>
          </a:p>
        </p:txBody>
      </p:sp>
      <p:sp>
        <p:nvSpPr>
          <p:cNvPr id="206941" name="Line 103"/>
          <p:cNvSpPr>
            <a:spLocks noChangeShapeType="1"/>
          </p:cNvSpPr>
          <p:nvPr/>
        </p:nvSpPr>
        <p:spPr bwMode="auto">
          <a:xfrm>
            <a:off x="1754188" y="4918075"/>
            <a:ext cx="93662" cy="0"/>
          </a:xfrm>
          <a:prstGeom prst="line">
            <a:avLst/>
          </a:prstGeom>
          <a:noFill/>
          <a:ln w="14288">
            <a:solidFill>
              <a:srgbClr val="000000"/>
            </a:solidFill>
            <a:round/>
            <a:headEnd/>
            <a:tailEnd/>
          </a:ln>
        </p:spPr>
        <p:txBody>
          <a:bodyPr/>
          <a:lstStyle/>
          <a:p>
            <a:endParaRPr lang="es-ES_tradnl"/>
          </a:p>
        </p:txBody>
      </p:sp>
      <p:sp>
        <p:nvSpPr>
          <p:cNvPr id="206942" name="Line 104"/>
          <p:cNvSpPr>
            <a:spLocks noChangeShapeType="1"/>
          </p:cNvSpPr>
          <p:nvPr/>
        </p:nvSpPr>
        <p:spPr bwMode="auto">
          <a:xfrm>
            <a:off x="1801813" y="4799013"/>
            <a:ext cx="46037" cy="0"/>
          </a:xfrm>
          <a:prstGeom prst="line">
            <a:avLst/>
          </a:prstGeom>
          <a:noFill/>
          <a:ln w="14288">
            <a:solidFill>
              <a:srgbClr val="000000"/>
            </a:solidFill>
            <a:round/>
            <a:headEnd/>
            <a:tailEnd/>
          </a:ln>
        </p:spPr>
        <p:txBody>
          <a:bodyPr/>
          <a:lstStyle/>
          <a:p>
            <a:endParaRPr lang="es-ES_tradnl"/>
          </a:p>
        </p:txBody>
      </p:sp>
      <p:sp>
        <p:nvSpPr>
          <p:cNvPr id="206943" name="Line 105"/>
          <p:cNvSpPr>
            <a:spLocks noChangeShapeType="1"/>
          </p:cNvSpPr>
          <p:nvPr/>
        </p:nvSpPr>
        <p:spPr bwMode="auto">
          <a:xfrm>
            <a:off x="1754188" y="4681538"/>
            <a:ext cx="93662" cy="0"/>
          </a:xfrm>
          <a:prstGeom prst="line">
            <a:avLst/>
          </a:prstGeom>
          <a:noFill/>
          <a:ln w="14288">
            <a:solidFill>
              <a:srgbClr val="000000"/>
            </a:solidFill>
            <a:round/>
            <a:headEnd/>
            <a:tailEnd/>
          </a:ln>
        </p:spPr>
        <p:txBody>
          <a:bodyPr/>
          <a:lstStyle/>
          <a:p>
            <a:endParaRPr lang="es-ES_tradnl"/>
          </a:p>
        </p:txBody>
      </p:sp>
      <p:sp>
        <p:nvSpPr>
          <p:cNvPr id="206944" name="Line 106"/>
          <p:cNvSpPr>
            <a:spLocks noChangeShapeType="1"/>
          </p:cNvSpPr>
          <p:nvPr/>
        </p:nvSpPr>
        <p:spPr bwMode="auto">
          <a:xfrm>
            <a:off x="1801813" y="4564063"/>
            <a:ext cx="46037" cy="0"/>
          </a:xfrm>
          <a:prstGeom prst="line">
            <a:avLst/>
          </a:prstGeom>
          <a:noFill/>
          <a:ln w="14288">
            <a:solidFill>
              <a:srgbClr val="000000"/>
            </a:solidFill>
            <a:round/>
            <a:headEnd/>
            <a:tailEnd/>
          </a:ln>
        </p:spPr>
        <p:txBody>
          <a:bodyPr/>
          <a:lstStyle/>
          <a:p>
            <a:endParaRPr lang="es-ES_tradnl"/>
          </a:p>
        </p:txBody>
      </p:sp>
      <p:sp>
        <p:nvSpPr>
          <p:cNvPr id="206945" name="Line 107"/>
          <p:cNvSpPr>
            <a:spLocks noChangeShapeType="1"/>
          </p:cNvSpPr>
          <p:nvPr/>
        </p:nvSpPr>
        <p:spPr bwMode="auto">
          <a:xfrm>
            <a:off x="1754188" y="4446588"/>
            <a:ext cx="93662" cy="0"/>
          </a:xfrm>
          <a:prstGeom prst="line">
            <a:avLst/>
          </a:prstGeom>
          <a:noFill/>
          <a:ln w="14288">
            <a:solidFill>
              <a:srgbClr val="000000"/>
            </a:solidFill>
            <a:round/>
            <a:headEnd/>
            <a:tailEnd/>
          </a:ln>
        </p:spPr>
        <p:txBody>
          <a:bodyPr/>
          <a:lstStyle/>
          <a:p>
            <a:endParaRPr lang="es-ES_tradnl"/>
          </a:p>
        </p:txBody>
      </p:sp>
      <p:sp>
        <p:nvSpPr>
          <p:cNvPr id="206946" name="Line 108"/>
          <p:cNvSpPr>
            <a:spLocks noChangeShapeType="1"/>
          </p:cNvSpPr>
          <p:nvPr/>
        </p:nvSpPr>
        <p:spPr bwMode="auto">
          <a:xfrm>
            <a:off x="1801813" y="4325938"/>
            <a:ext cx="46037" cy="0"/>
          </a:xfrm>
          <a:prstGeom prst="line">
            <a:avLst/>
          </a:prstGeom>
          <a:noFill/>
          <a:ln w="14288">
            <a:solidFill>
              <a:srgbClr val="000000"/>
            </a:solidFill>
            <a:round/>
            <a:headEnd/>
            <a:tailEnd/>
          </a:ln>
        </p:spPr>
        <p:txBody>
          <a:bodyPr/>
          <a:lstStyle/>
          <a:p>
            <a:endParaRPr lang="es-ES_tradnl"/>
          </a:p>
        </p:txBody>
      </p:sp>
      <p:sp>
        <p:nvSpPr>
          <p:cNvPr id="206947" name="Line 109"/>
          <p:cNvSpPr>
            <a:spLocks noChangeShapeType="1"/>
          </p:cNvSpPr>
          <p:nvPr/>
        </p:nvSpPr>
        <p:spPr bwMode="auto">
          <a:xfrm>
            <a:off x="1754188" y="4206875"/>
            <a:ext cx="93662" cy="0"/>
          </a:xfrm>
          <a:prstGeom prst="line">
            <a:avLst/>
          </a:prstGeom>
          <a:noFill/>
          <a:ln w="14288">
            <a:solidFill>
              <a:srgbClr val="000000"/>
            </a:solidFill>
            <a:round/>
            <a:headEnd/>
            <a:tailEnd/>
          </a:ln>
        </p:spPr>
        <p:txBody>
          <a:bodyPr/>
          <a:lstStyle/>
          <a:p>
            <a:endParaRPr lang="es-ES_tradnl"/>
          </a:p>
        </p:txBody>
      </p:sp>
      <p:sp>
        <p:nvSpPr>
          <p:cNvPr id="206948" name="Line 110"/>
          <p:cNvSpPr>
            <a:spLocks noChangeShapeType="1"/>
          </p:cNvSpPr>
          <p:nvPr/>
        </p:nvSpPr>
        <p:spPr bwMode="auto">
          <a:xfrm>
            <a:off x="1801813" y="4089400"/>
            <a:ext cx="46037" cy="0"/>
          </a:xfrm>
          <a:prstGeom prst="line">
            <a:avLst/>
          </a:prstGeom>
          <a:noFill/>
          <a:ln w="14288">
            <a:solidFill>
              <a:srgbClr val="000000"/>
            </a:solidFill>
            <a:round/>
            <a:headEnd/>
            <a:tailEnd/>
          </a:ln>
        </p:spPr>
        <p:txBody>
          <a:bodyPr/>
          <a:lstStyle/>
          <a:p>
            <a:endParaRPr lang="es-ES_tradnl"/>
          </a:p>
        </p:txBody>
      </p:sp>
      <p:sp>
        <p:nvSpPr>
          <p:cNvPr id="206949" name="Line 111"/>
          <p:cNvSpPr>
            <a:spLocks noChangeShapeType="1"/>
          </p:cNvSpPr>
          <p:nvPr/>
        </p:nvSpPr>
        <p:spPr bwMode="auto">
          <a:xfrm>
            <a:off x="1754188" y="3971925"/>
            <a:ext cx="93662" cy="0"/>
          </a:xfrm>
          <a:prstGeom prst="line">
            <a:avLst/>
          </a:prstGeom>
          <a:noFill/>
          <a:ln w="14288">
            <a:solidFill>
              <a:srgbClr val="000000"/>
            </a:solidFill>
            <a:round/>
            <a:headEnd/>
            <a:tailEnd/>
          </a:ln>
        </p:spPr>
        <p:txBody>
          <a:bodyPr/>
          <a:lstStyle/>
          <a:p>
            <a:endParaRPr lang="es-ES_tradnl"/>
          </a:p>
        </p:txBody>
      </p:sp>
      <p:sp>
        <p:nvSpPr>
          <p:cNvPr id="206950" name="Line 112"/>
          <p:cNvSpPr>
            <a:spLocks noChangeShapeType="1"/>
          </p:cNvSpPr>
          <p:nvPr/>
        </p:nvSpPr>
        <p:spPr bwMode="auto">
          <a:xfrm>
            <a:off x="1801813" y="3854450"/>
            <a:ext cx="46037" cy="0"/>
          </a:xfrm>
          <a:prstGeom prst="line">
            <a:avLst/>
          </a:prstGeom>
          <a:noFill/>
          <a:ln w="14288">
            <a:solidFill>
              <a:srgbClr val="000000"/>
            </a:solidFill>
            <a:round/>
            <a:headEnd/>
            <a:tailEnd/>
          </a:ln>
        </p:spPr>
        <p:txBody>
          <a:bodyPr/>
          <a:lstStyle/>
          <a:p>
            <a:endParaRPr lang="es-ES_tradnl"/>
          </a:p>
        </p:txBody>
      </p:sp>
      <p:sp>
        <p:nvSpPr>
          <p:cNvPr id="206951" name="Line 113"/>
          <p:cNvSpPr>
            <a:spLocks noChangeShapeType="1"/>
          </p:cNvSpPr>
          <p:nvPr/>
        </p:nvSpPr>
        <p:spPr bwMode="auto">
          <a:xfrm>
            <a:off x="1754188" y="3733800"/>
            <a:ext cx="93662" cy="0"/>
          </a:xfrm>
          <a:prstGeom prst="line">
            <a:avLst/>
          </a:prstGeom>
          <a:noFill/>
          <a:ln w="14288">
            <a:solidFill>
              <a:srgbClr val="000000"/>
            </a:solidFill>
            <a:round/>
            <a:headEnd/>
            <a:tailEnd/>
          </a:ln>
        </p:spPr>
        <p:txBody>
          <a:bodyPr/>
          <a:lstStyle/>
          <a:p>
            <a:endParaRPr lang="es-ES_tradnl"/>
          </a:p>
        </p:txBody>
      </p:sp>
      <p:sp>
        <p:nvSpPr>
          <p:cNvPr id="206952" name="Line 114"/>
          <p:cNvSpPr>
            <a:spLocks noChangeShapeType="1"/>
          </p:cNvSpPr>
          <p:nvPr/>
        </p:nvSpPr>
        <p:spPr bwMode="auto">
          <a:xfrm>
            <a:off x="1801813" y="3616325"/>
            <a:ext cx="46037" cy="0"/>
          </a:xfrm>
          <a:prstGeom prst="line">
            <a:avLst/>
          </a:prstGeom>
          <a:noFill/>
          <a:ln w="14288">
            <a:solidFill>
              <a:srgbClr val="000000"/>
            </a:solidFill>
            <a:round/>
            <a:headEnd/>
            <a:tailEnd/>
          </a:ln>
        </p:spPr>
        <p:txBody>
          <a:bodyPr/>
          <a:lstStyle/>
          <a:p>
            <a:endParaRPr lang="es-ES_tradnl"/>
          </a:p>
        </p:txBody>
      </p:sp>
      <p:sp>
        <p:nvSpPr>
          <p:cNvPr id="206953" name="Line 115"/>
          <p:cNvSpPr>
            <a:spLocks noChangeShapeType="1"/>
          </p:cNvSpPr>
          <p:nvPr/>
        </p:nvSpPr>
        <p:spPr bwMode="auto">
          <a:xfrm>
            <a:off x="1754188" y="3497263"/>
            <a:ext cx="93662" cy="0"/>
          </a:xfrm>
          <a:prstGeom prst="line">
            <a:avLst/>
          </a:prstGeom>
          <a:noFill/>
          <a:ln w="14288">
            <a:solidFill>
              <a:srgbClr val="000000"/>
            </a:solidFill>
            <a:round/>
            <a:headEnd/>
            <a:tailEnd/>
          </a:ln>
        </p:spPr>
        <p:txBody>
          <a:bodyPr/>
          <a:lstStyle/>
          <a:p>
            <a:endParaRPr lang="es-ES_tradnl"/>
          </a:p>
        </p:txBody>
      </p:sp>
      <p:sp>
        <p:nvSpPr>
          <p:cNvPr id="206954" name="Line 116"/>
          <p:cNvSpPr>
            <a:spLocks noChangeShapeType="1"/>
          </p:cNvSpPr>
          <p:nvPr/>
        </p:nvSpPr>
        <p:spPr bwMode="auto">
          <a:xfrm>
            <a:off x="1801813" y="3379788"/>
            <a:ext cx="46037" cy="0"/>
          </a:xfrm>
          <a:prstGeom prst="line">
            <a:avLst/>
          </a:prstGeom>
          <a:noFill/>
          <a:ln w="14288">
            <a:solidFill>
              <a:srgbClr val="000000"/>
            </a:solidFill>
            <a:round/>
            <a:headEnd/>
            <a:tailEnd/>
          </a:ln>
        </p:spPr>
        <p:txBody>
          <a:bodyPr/>
          <a:lstStyle/>
          <a:p>
            <a:endParaRPr lang="es-ES_tradnl"/>
          </a:p>
        </p:txBody>
      </p:sp>
      <p:sp>
        <p:nvSpPr>
          <p:cNvPr id="206955" name="Line 117"/>
          <p:cNvSpPr>
            <a:spLocks noChangeShapeType="1"/>
          </p:cNvSpPr>
          <p:nvPr/>
        </p:nvSpPr>
        <p:spPr bwMode="auto">
          <a:xfrm>
            <a:off x="1754188" y="3262313"/>
            <a:ext cx="93662" cy="0"/>
          </a:xfrm>
          <a:prstGeom prst="line">
            <a:avLst/>
          </a:prstGeom>
          <a:noFill/>
          <a:ln w="14288">
            <a:solidFill>
              <a:srgbClr val="000000"/>
            </a:solidFill>
            <a:round/>
            <a:headEnd/>
            <a:tailEnd/>
          </a:ln>
        </p:spPr>
        <p:txBody>
          <a:bodyPr/>
          <a:lstStyle/>
          <a:p>
            <a:endParaRPr lang="es-ES_tradnl"/>
          </a:p>
        </p:txBody>
      </p:sp>
      <p:sp>
        <p:nvSpPr>
          <p:cNvPr id="206956" name="Line 118"/>
          <p:cNvSpPr>
            <a:spLocks noChangeShapeType="1"/>
          </p:cNvSpPr>
          <p:nvPr/>
        </p:nvSpPr>
        <p:spPr bwMode="auto">
          <a:xfrm>
            <a:off x="1801813" y="3141663"/>
            <a:ext cx="46037" cy="0"/>
          </a:xfrm>
          <a:prstGeom prst="line">
            <a:avLst/>
          </a:prstGeom>
          <a:noFill/>
          <a:ln w="14288">
            <a:solidFill>
              <a:srgbClr val="000000"/>
            </a:solidFill>
            <a:round/>
            <a:headEnd/>
            <a:tailEnd/>
          </a:ln>
        </p:spPr>
        <p:txBody>
          <a:bodyPr/>
          <a:lstStyle/>
          <a:p>
            <a:endParaRPr lang="es-ES_tradnl"/>
          </a:p>
        </p:txBody>
      </p:sp>
      <p:sp>
        <p:nvSpPr>
          <p:cNvPr id="206957" name="Line 119"/>
          <p:cNvSpPr>
            <a:spLocks noChangeShapeType="1"/>
          </p:cNvSpPr>
          <p:nvPr/>
        </p:nvSpPr>
        <p:spPr bwMode="auto">
          <a:xfrm>
            <a:off x="1754188" y="3024188"/>
            <a:ext cx="93662" cy="0"/>
          </a:xfrm>
          <a:prstGeom prst="line">
            <a:avLst/>
          </a:prstGeom>
          <a:noFill/>
          <a:ln w="14288">
            <a:solidFill>
              <a:srgbClr val="000000"/>
            </a:solidFill>
            <a:round/>
            <a:headEnd/>
            <a:tailEnd/>
          </a:ln>
        </p:spPr>
        <p:txBody>
          <a:bodyPr/>
          <a:lstStyle/>
          <a:p>
            <a:endParaRPr lang="es-ES_tradnl"/>
          </a:p>
        </p:txBody>
      </p:sp>
      <p:sp>
        <p:nvSpPr>
          <p:cNvPr id="206958" name="Line 120"/>
          <p:cNvSpPr>
            <a:spLocks noChangeShapeType="1"/>
          </p:cNvSpPr>
          <p:nvPr/>
        </p:nvSpPr>
        <p:spPr bwMode="auto">
          <a:xfrm>
            <a:off x="1801813" y="2906713"/>
            <a:ext cx="46037" cy="0"/>
          </a:xfrm>
          <a:prstGeom prst="line">
            <a:avLst/>
          </a:prstGeom>
          <a:noFill/>
          <a:ln w="14288">
            <a:solidFill>
              <a:srgbClr val="000000"/>
            </a:solidFill>
            <a:round/>
            <a:headEnd/>
            <a:tailEnd/>
          </a:ln>
        </p:spPr>
        <p:txBody>
          <a:bodyPr/>
          <a:lstStyle/>
          <a:p>
            <a:endParaRPr lang="es-ES_tradnl"/>
          </a:p>
        </p:txBody>
      </p:sp>
      <p:sp>
        <p:nvSpPr>
          <p:cNvPr id="206959" name="Line 121"/>
          <p:cNvSpPr>
            <a:spLocks noChangeShapeType="1"/>
          </p:cNvSpPr>
          <p:nvPr/>
        </p:nvSpPr>
        <p:spPr bwMode="auto">
          <a:xfrm>
            <a:off x="1754188" y="2787650"/>
            <a:ext cx="93662" cy="0"/>
          </a:xfrm>
          <a:prstGeom prst="line">
            <a:avLst/>
          </a:prstGeom>
          <a:noFill/>
          <a:ln w="14288">
            <a:solidFill>
              <a:srgbClr val="000000"/>
            </a:solidFill>
            <a:round/>
            <a:headEnd/>
            <a:tailEnd/>
          </a:ln>
        </p:spPr>
        <p:txBody>
          <a:bodyPr/>
          <a:lstStyle/>
          <a:p>
            <a:endParaRPr lang="es-ES_tradnl"/>
          </a:p>
        </p:txBody>
      </p:sp>
      <p:sp>
        <p:nvSpPr>
          <p:cNvPr id="206960" name="Line 122"/>
          <p:cNvSpPr>
            <a:spLocks noChangeShapeType="1"/>
          </p:cNvSpPr>
          <p:nvPr/>
        </p:nvSpPr>
        <p:spPr bwMode="auto">
          <a:xfrm>
            <a:off x="1801813" y="2670175"/>
            <a:ext cx="46037" cy="0"/>
          </a:xfrm>
          <a:prstGeom prst="line">
            <a:avLst/>
          </a:prstGeom>
          <a:noFill/>
          <a:ln w="14288">
            <a:solidFill>
              <a:srgbClr val="000000"/>
            </a:solidFill>
            <a:round/>
            <a:headEnd/>
            <a:tailEnd/>
          </a:ln>
        </p:spPr>
        <p:txBody>
          <a:bodyPr/>
          <a:lstStyle/>
          <a:p>
            <a:endParaRPr lang="es-ES_tradnl"/>
          </a:p>
        </p:txBody>
      </p:sp>
      <p:sp>
        <p:nvSpPr>
          <p:cNvPr id="206961" name="Line 123"/>
          <p:cNvSpPr>
            <a:spLocks noChangeShapeType="1"/>
          </p:cNvSpPr>
          <p:nvPr/>
        </p:nvSpPr>
        <p:spPr bwMode="auto">
          <a:xfrm>
            <a:off x="1754188" y="2549525"/>
            <a:ext cx="93662" cy="0"/>
          </a:xfrm>
          <a:prstGeom prst="line">
            <a:avLst/>
          </a:prstGeom>
          <a:noFill/>
          <a:ln w="14288">
            <a:solidFill>
              <a:srgbClr val="000000"/>
            </a:solidFill>
            <a:round/>
            <a:headEnd/>
            <a:tailEnd/>
          </a:ln>
        </p:spPr>
        <p:txBody>
          <a:bodyPr/>
          <a:lstStyle/>
          <a:p>
            <a:endParaRPr lang="es-ES_tradnl"/>
          </a:p>
        </p:txBody>
      </p:sp>
      <p:sp>
        <p:nvSpPr>
          <p:cNvPr id="206962" name="Line 124"/>
          <p:cNvSpPr>
            <a:spLocks noChangeShapeType="1"/>
          </p:cNvSpPr>
          <p:nvPr/>
        </p:nvSpPr>
        <p:spPr bwMode="auto">
          <a:xfrm>
            <a:off x="1801813" y="2432050"/>
            <a:ext cx="46037" cy="0"/>
          </a:xfrm>
          <a:prstGeom prst="line">
            <a:avLst/>
          </a:prstGeom>
          <a:noFill/>
          <a:ln w="14288">
            <a:solidFill>
              <a:srgbClr val="000000"/>
            </a:solidFill>
            <a:round/>
            <a:headEnd/>
            <a:tailEnd/>
          </a:ln>
        </p:spPr>
        <p:txBody>
          <a:bodyPr/>
          <a:lstStyle/>
          <a:p>
            <a:endParaRPr lang="es-ES_tradnl"/>
          </a:p>
        </p:txBody>
      </p:sp>
      <p:sp>
        <p:nvSpPr>
          <p:cNvPr id="206963" name="Line 125"/>
          <p:cNvSpPr>
            <a:spLocks noChangeShapeType="1"/>
          </p:cNvSpPr>
          <p:nvPr/>
        </p:nvSpPr>
        <p:spPr bwMode="auto">
          <a:xfrm>
            <a:off x="1754188" y="2314575"/>
            <a:ext cx="93662" cy="0"/>
          </a:xfrm>
          <a:prstGeom prst="line">
            <a:avLst/>
          </a:prstGeom>
          <a:noFill/>
          <a:ln w="14288">
            <a:solidFill>
              <a:srgbClr val="000000"/>
            </a:solidFill>
            <a:round/>
            <a:headEnd/>
            <a:tailEnd/>
          </a:ln>
        </p:spPr>
        <p:txBody>
          <a:bodyPr/>
          <a:lstStyle/>
          <a:p>
            <a:endParaRPr lang="es-ES_tradnl"/>
          </a:p>
        </p:txBody>
      </p:sp>
      <p:sp>
        <p:nvSpPr>
          <p:cNvPr id="206964" name="Line 126"/>
          <p:cNvSpPr>
            <a:spLocks noChangeShapeType="1"/>
          </p:cNvSpPr>
          <p:nvPr/>
        </p:nvSpPr>
        <p:spPr bwMode="auto">
          <a:xfrm>
            <a:off x="1801813" y="2195513"/>
            <a:ext cx="46037" cy="0"/>
          </a:xfrm>
          <a:prstGeom prst="line">
            <a:avLst/>
          </a:prstGeom>
          <a:noFill/>
          <a:ln w="14288">
            <a:solidFill>
              <a:srgbClr val="000000"/>
            </a:solidFill>
            <a:round/>
            <a:headEnd/>
            <a:tailEnd/>
          </a:ln>
        </p:spPr>
        <p:txBody>
          <a:bodyPr/>
          <a:lstStyle/>
          <a:p>
            <a:endParaRPr lang="es-ES_tradnl"/>
          </a:p>
        </p:txBody>
      </p:sp>
      <p:sp>
        <p:nvSpPr>
          <p:cNvPr id="206965" name="Line 127"/>
          <p:cNvSpPr>
            <a:spLocks noChangeShapeType="1"/>
          </p:cNvSpPr>
          <p:nvPr/>
        </p:nvSpPr>
        <p:spPr bwMode="auto">
          <a:xfrm>
            <a:off x="1754188" y="2078038"/>
            <a:ext cx="93662" cy="0"/>
          </a:xfrm>
          <a:prstGeom prst="line">
            <a:avLst/>
          </a:prstGeom>
          <a:noFill/>
          <a:ln w="14288">
            <a:solidFill>
              <a:srgbClr val="000000"/>
            </a:solidFill>
            <a:round/>
            <a:headEnd/>
            <a:tailEnd/>
          </a:ln>
        </p:spPr>
        <p:txBody>
          <a:bodyPr/>
          <a:lstStyle/>
          <a:p>
            <a:endParaRPr lang="es-ES_tradnl"/>
          </a:p>
        </p:txBody>
      </p:sp>
      <p:sp>
        <p:nvSpPr>
          <p:cNvPr id="206966" name="Line 128"/>
          <p:cNvSpPr>
            <a:spLocks noChangeShapeType="1"/>
          </p:cNvSpPr>
          <p:nvPr/>
        </p:nvSpPr>
        <p:spPr bwMode="auto">
          <a:xfrm>
            <a:off x="1801813" y="1957388"/>
            <a:ext cx="46037" cy="0"/>
          </a:xfrm>
          <a:prstGeom prst="line">
            <a:avLst/>
          </a:prstGeom>
          <a:noFill/>
          <a:ln w="14288">
            <a:solidFill>
              <a:srgbClr val="000000"/>
            </a:solidFill>
            <a:round/>
            <a:headEnd/>
            <a:tailEnd/>
          </a:ln>
        </p:spPr>
        <p:txBody>
          <a:bodyPr/>
          <a:lstStyle/>
          <a:p>
            <a:endParaRPr lang="es-ES_tradnl"/>
          </a:p>
        </p:txBody>
      </p:sp>
      <p:sp>
        <p:nvSpPr>
          <p:cNvPr id="206967" name="Line 129"/>
          <p:cNvSpPr>
            <a:spLocks noChangeShapeType="1"/>
          </p:cNvSpPr>
          <p:nvPr/>
        </p:nvSpPr>
        <p:spPr bwMode="auto">
          <a:xfrm>
            <a:off x="1754188" y="1839913"/>
            <a:ext cx="93662" cy="0"/>
          </a:xfrm>
          <a:prstGeom prst="line">
            <a:avLst/>
          </a:prstGeom>
          <a:noFill/>
          <a:ln w="14288">
            <a:solidFill>
              <a:srgbClr val="000000"/>
            </a:solidFill>
            <a:round/>
            <a:headEnd/>
            <a:tailEnd/>
          </a:ln>
        </p:spPr>
        <p:txBody>
          <a:bodyPr/>
          <a:lstStyle/>
          <a:p>
            <a:endParaRPr lang="es-ES_tradnl"/>
          </a:p>
        </p:txBody>
      </p:sp>
      <p:sp>
        <p:nvSpPr>
          <p:cNvPr id="206968" name="Line 130"/>
          <p:cNvSpPr>
            <a:spLocks noChangeShapeType="1"/>
          </p:cNvSpPr>
          <p:nvPr/>
        </p:nvSpPr>
        <p:spPr bwMode="auto">
          <a:xfrm>
            <a:off x="1801813" y="1722438"/>
            <a:ext cx="46037" cy="0"/>
          </a:xfrm>
          <a:prstGeom prst="line">
            <a:avLst/>
          </a:prstGeom>
          <a:noFill/>
          <a:ln w="14288">
            <a:solidFill>
              <a:srgbClr val="000000"/>
            </a:solidFill>
            <a:round/>
            <a:headEnd/>
            <a:tailEnd/>
          </a:ln>
        </p:spPr>
        <p:txBody>
          <a:bodyPr/>
          <a:lstStyle/>
          <a:p>
            <a:endParaRPr lang="es-ES_tradnl"/>
          </a:p>
        </p:txBody>
      </p:sp>
      <p:sp>
        <p:nvSpPr>
          <p:cNvPr id="206969" name="Line 131"/>
          <p:cNvSpPr>
            <a:spLocks noChangeShapeType="1"/>
          </p:cNvSpPr>
          <p:nvPr/>
        </p:nvSpPr>
        <p:spPr bwMode="auto">
          <a:xfrm>
            <a:off x="1754188" y="1604963"/>
            <a:ext cx="93662" cy="0"/>
          </a:xfrm>
          <a:prstGeom prst="line">
            <a:avLst/>
          </a:prstGeom>
          <a:noFill/>
          <a:ln w="14288">
            <a:solidFill>
              <a:srgbClr val="000000"/>
            </a:solidFill>
            <a:round/>
            <a:headEnd/>
            <a:tailEnd/>
          </a:ln>
        </p:spPr>
        <p:txBody>
          <a:bodyPr/>
          <a:lstStyle/>
          <a:p>
            <a:endParaRPr lang="es-ES_tradnl"/>
          </a:p>
        </p:txBody>
      </p:sp>
      <p:sp>
        <p:nvSpPr>
          <p:cNvPr id="206970" name="Line 132"/>
          <p:cNvSpPr>
            <a:spLocks noChangeShapeType="1"/>
          </p:cNvSpPr>
          <p:nvPr/>
        </p:nvSpPr>
        <p:spPr bwMode="auto">
          <a:xfrm>
            <a:off x="1801813" y="1485900"/>
            <a:ext cx="46037" cy="0"/>
          </a:xfrm>
          <a:prstGeom prst="line">
            <a:avLst/>
          </a:prstGeom>
          <a:noFill/>
          <a:ln w="14288">
            <a:solidFill>
              <a:srgbClr val="000000"/>
            </a:solidFill>
            <a:round/>
            <a:headEnd/>
            <a:tailEnd/>
          </a:ln>
        </p:spPr>
        <p:txBody>
          <a:bodyPr/>
          <a:lstStyle/>
          <a:p>
            <a:endParaRPr lang="es-ES_tradnl"/>
          </a:p>
        </p:txBody>
      </p:sp>
      <p:sp>
        <p:nvSpPr>
          <p:cNvPr id="206971" name="Line 133"/>
          <p:cNvSpPr>
            <a:spLocks noChangeShapeType="1"/>
          </p:cNvSpPr>
          <p:nvPr/>
        </p:nvSpPr>
        <p:spPr bwMode="auto">
          <a:xfrm>
            <a:off x="1754188" y="1365250"/>
            <a:ext cx="93662" cy="0"/>
          </a:xfrm>
          <a:prstGeom prst="line">
            <a:avLst/>
          </a:prstGeom>
          <a:noFill/>
          <a:ln w="14288">
            <a:solidFill>
              <a:srgbClr val="000000"/>
            </a:solidFill>
            <a:round/>
            <a:headEnd/>
            <a:tailEnd/>
          </a:ln>
        </p:spPr>
        <p:txBody>
          <a:bodyPr/>
          <a:lstStyle/>
          <a:p>
            <a:endParaRPr lang="es-ES_tradnl"/>
          </a:p>
        </p:txBody>
      </p:sp>
      <p:sp>
        <p:nvSpPr>
          <p:cNvPr id="206972" name="Line 134"/>
          <p:cNvSpPr>
            <a:spLocks noChangeShapeType="1"/>
          </p:cNvSpPr>
          <p:nvPr/>
        </p:nvSpPr>
        <p:spPr bwMode="auto">
          <a:xfrm>
            <a:off x="1801813" y="1247775"/>
            <a:ext cx="46037" cy="0"/>
          </a:xfrm>
          <a:prstGeom prst="line">
            <a:avLst/>
          </a:prstGeom>
          <a:noFill/>
          <a:ln w="14288">
            <a:solidFill>
              <a:srgbClr val="000000"/>
            </a:solidFill>
            <a:round/>
            <a:headEnd/>
            <a:tailEnd/>
          </a:ln>
        </p:spPr>
        <p:txBody>
          <a:bodyPr/>
          <a:lstStyle/>
          <a:p>
            <a:endParaRPr lang="es-ES_tradnl"/>
          </a:p>
        </p:txBody>
      </p:sp>
      <p:sp>
        <p:nvSpPr>
          <p:cNvPr id="206973" name="Line 135"/>
          <p:cNvSpPr>
            <a:spLocks noChangeShapeType="1"/>
          </p:cNvSpPr>
          <p:nvPr/>
        </p:nvSpPr>
        <p:spPr bwMode="auto">
          <a:xfrm>
            <a:off x="1754188" y="1130300"/>
            <a:ext cx="93662" cy="0"/>
          </a:xfrm>
          <a:prstGeom prst="line">
            <a:avLst/>
          </a:prstGeom>
          <a:noFill/>
          <a:ln w="14288">
            <a:solidFill>
              <a:srgbClr val="000000"/>
            </a:solidFill>
            <a:round/>
            <a:headEnd/>
            <a:tailEnd/>
          </a:ln>
        </p:spPr>
        <p:txBody>
          <a:bodyPr/>
          <a:lstStyle/>
          <a:p>
            <a:endParaRPr lang="es-ES_tradnl"/>
          </a:p>
        </p:txBody>
      </p:sp>
      <p:sp>
        <p:nvSpPr>
          <p:cNvPr id="206974" name="Line 136"/>
          <p:cNvSpPr>
            <a:spLocks noChangeShapeType="1"/>
          </p:cNvSpPr>
          <p:nvPr/>
        </p:nvSpPr>
        <p:spPr bwMode="auto">
          <a:xfrm flipV="1">
            <a:off x="1847850" y="1130300"/>
            <a:ext cx="0" cy="4735513"/>
          </a:xfrm>
          <a:prstGeom prst="line">
            <a:avLst/>
          </a:prstGeom>
          <a:noFill/>
          <a:ln w="14288">
            <a:solidFill>
              <a:srgbClr val="000000"/>
            </a:solidFill>
            <a:round/>
            <a:headEnd/>
            <a:tailEnd/>
          </a:ln>
        </p:spPr>
        <p:txBody>
          <a:bodyPr/>
          <a:lstStyle/>
          <a:p>
            <a:endParaRPr lang="es-ES_tradnl"/>
          </a:p>
        </p:txBody>
      </p:sp>
      <p:grpSp>
        <p:nvGrpSpPr>
          <p:cNvPr id="6" name="Group 137"/>
          <p:cNvGrpSpPr>
            <a:grpSpLocks/>
          </p:cNvGrpSpPr>
          <p:nvPr/>
        </p:nvGrpSpPr>
        <p:grpSpPr bwMode="auto">
          <a:xfrm>
            <a:off x="1847850" y="3284538"/>
            <a:ext cx="5721350" cy="2170112"/>
            <a:chOff x="1193" y="2062"/>
            <a:chExt cx="3604" cy="1367"/>
          </a:xfrm>
        </p:grpSpPr>
        <p:grpSp>
          <p:nvGrpSpPr>
            <p:cNvPr id="206979" name="Group 138"/>
            <p:cNvGrpSpPr>
              <a:grpSpLocks/>
            </p:cNvGrpSpPr>
            <p:nvPr/>
          </p:nvGrpSpPr>
          <p:grpSpPr bwMode="auto">
            <a:xfrm>
              <a:off x="1193" y="2971"/>
              <a:ext cx="3216" cy="458"/>
              <a:chOff x="1193" y="2971"/>
              <a:chExt cx="3216" cy="458"/>
            </a:xfrm>
          </p:grpSpPr>
          <p:sp>
            <p:nvSpPr>
              <p:cNvPr id="206981" name="Freeform 139"/>
              <p:cNvSpPr>
                <a:spLocks/>
              </p:cNvSpPr>
              <p:nvPr/>
            </p:nvSpPr>
            <p:spPr bwMode="auto">
              <a:xfrm>
                <a:off x="1193" y="3375"/>
                <a:ext cx="1162" cy="54"/>
              </a:xfrm>
              <a:custGeom>
                <a:avLst/>
                <a:gdLst>
                  <a:gd name="T0" fmla="*/ 17 w 1162"/>
                  <a:gd name="T1" fmla="*/ 54 h 54"/>
                  <a:gd name="T2" fmla="*/ 34 w 1162"/>
                  <a:gd name="T3" fmla="*/ 52 h 54"/>
                  <a:gd name="T4" fmla="*/ 53 w 1162"/>
                  <a:gd name="T5" fmla="*/ 52 h 54"/>
                  <a:gd name="T6" fmla="*/ 72 w 1162"/>
                  <a:gd name="T7" fmla="*/ 52 h 54"/>
                  <a:gd name="T8" fmla="*/ 90 w 1162"/>
                  <a:gd name="T9" fmla="*/ 50 h 54"/>
                  <a:gd name="T10" fmla="*/ 109 w 1162"/>
                  <a:gd name="T11" fmla="*/ 50 h 54"/>
                  <a:gd name="T12" fmla="*/ 126 w 1162"/>
                  <a:gd name="T13" fmla="*/ 49 h 54"/>
                  <a:gd name="T14" fmla="*/ 145 w 1162"/>
                  <a:gd name="T15" fmla="*/ 49 h 54"/>
                  <a:gd name="T16" fmla="*/ 164 w 1162"/>
                  <a:gd name="T17" fmla="*/ 49 h 54"/>
                  <a:gd name="T18" fmla="*/ 181 w 1162"/>
                  <a:gd name="T19" fmla="*/ 47 h 54"/>
                  <a:gd name="T20" fmla="*/ 200 w 1162"/>
                  <a:gd name="T21" fmla="*/ 47 h 54"/>
                  <a:gd name="T22" fmla="*/ 217 w 1162"/>
                  <a:gd name="T23" fmla="*/ 45 h 54"/>
                  <a:gd name="T24" fmla="*/ 236 w 1162"/>
                  <a:gd name="T25" fmla="*/ 45 h 54"/>
                  <a:gd name="T26" fmla="*/ 255 w 1162"/>
                  <a:gd name="T27" fmla="*/ 45 h 54"/>
                  <a:gd name="T28" fmla="*/ 273 w 1162"/>
                  <a:gd name="T29" fmla="*/ 43 h 54"/>
                  <a:gd name="T30" fmla="*/ 292 w 1162"/>
                  <a:gd name="T31" fmla="*/ 43 h 54"/>
                  <a:gd name="T32" fmla="*/ 309 w 1162"/>
                  <a:gd name="T33" fmla="*/ 42 h 54"/>
                  <a:gd name="T34" fmla="*/ 328 w 1162"/>
                  <a:gd name="T35" fmla="*/ 42 h 54"/>
                  <a:gd name="T36" fmla="*/ 347 w 1162"/>
                  <a:gd name="T37" fmla="*/ 42 h 54"/>
                  <a:gd name="T38" fmla="*/ 364 w 1162"/>
                  <a:gd name="T39" fmla="*/ 40 h 54"/>
                  <a:gd name="T40" fmla="*/ 383 w 1162"/>
                  <a:gd name="T41" fmla="*/ 40 h 54"/>
                  <a:gd name="T42" fmla="*/ 400 w 1162"/>
                  <a:gd name="T43" fmla="*/ 38 h 54"/>
                  <a:gd name="T44" fmla="*/ 419 w 1162"/>
                  <a:gd name="T45" fmla="*/ 38 h 54"/>
                  <a:gd name="T46" fmla="*/ 437 w 1162"/>
                  <a:gd name="T47" fmla="*/ 37 h 54"/>
                  <a:gd name="T48" fmla="*/ 456 w 1162"/>
                  <a:gd name="T49" fmla="*/ 37 h 54"/>
                  <a:gd name="T50" fmla="*/ 475 w 1162"/>
                  <a:gd name="T51" fmla="*/ 35 h 54"/>
                  <a:gd name="T52" fmla="*/ 494 w 1162"/>
                  <a:gd name="T53" fmla="*/ 35 h 54"/>
                  <a:gd name="T54" fmla="*/ 513 w 1162"/>
                  <a:gd name="T55" fmla="*/ 35 h 54"/>
                  <a:gd name="T56" fmla="*/ 532 w 1162"/>
                  <a:gd name="T57" fmla="*/ 33 h 54"/>
                  <a:gd name="T58" fmla="*/ 551 w 1162"/>
                  <a:gd name="T59" fmla="*/ 33 h 54"/>
                  <a:gd name="T60" fmla="*/ 568 w 1162"/>
                  <a:gd name="T61" fmla="*/ 31 h 54"/>
                  <a:gd name="T62" fmla="*/ 587 w 1162"/>
                  <a:gd name="T63" fmla="*/ 31 h 54"/>
                  <a:gd name="T64" fmla="*/ 606 w 1162"/>
                  <a:gd name="T65" fmla="*/ 30 h 54"/>
                  <a:gd name="T66" fmla="*/ 625 w 1162"/>
                  <a:gd name="T67" fmla="*/ 30 h 54"/>
                  <a:gd name="T68" fmla="*/ 642 w 1162"/>
                  <a:gd name="T69" fmla="*/ 28 h 54"/>
                  <a:gd name="T70" fmla="*/ 661 w 1162"/>
                  <a:gd name="T71" fmla="*/ 28 h 54"/>
                  <a:gd name="T72" fmla="*/ 678 w 1162"/>
                  <a:gd name="T73" fmla="*/ 26 h 54"/>
                  <a:gd name="T74" fmla="*/ 697 w 1162"/>
                  <a:gd name="T75" fmla="*/ 26 h 54"/>
                  <a:gd name="T76" fmla="*/ 715 w 1162"/>
                  <a:gd name="T77" fmla="*/ 24 h 54"/>
                  <a:gd name="T78" fmla="*/ 734 w 1162"/>
                  <a:gd name="T79" fmla="*/ 24 h 54"/>
                  <a:gd name="T80" fmla="*/ 751 w 1162"/>
                  <a:gd name="T81" fmla="*/ 23 h 54"/>
                  <a:gd name="T82" fmla="*/ 770 w 1162"/>
                  <a:gd name="T83" fmla="*/ 23 h 54"/>
                  <a:gd name="T84" fmla="*/ 787 w 1162"/>
                  <a:gd name="T85" fmla="*/ 21 h 54"/>
                  <a:gd name="T86" fmla="*/ 806 w 1162"/>
                  <a:gd name="T87" fmla="*/ 21 h 54"/>
                  <a:gd name="T88" fmla="*/ 823 w 1162"/>
                  <a:gd name="T89" fmla="*/ 19 h 54"/>
                  <a:gd name="T90" fmla="*/ 842 w 1162"/>
                  <a:gd name="T91" fmla="*/ 19 h 54"/>
                  <a:gd name="T92" fmla="*/ 860 w 1162"/>
                  <a:gd name="T93" fmla="*/ 18 h 54"/>
                  <a:gd name="T94" fmla="*/ 877 w 1162"/>
                  <a:gd name="T95" fmla="*/ 16 h 54"/>
                  <a:gd name="T96" fmla="*/ 896 w 1162"/>
                  <a:gd name="T97" fmla="*/ 16 h 54"/>
                  <a:gd name="T98" fmla="*/ 913 w 1162"/>
                  <a:gd name="T99" fmla="*/ 14 h 54"/>
                  <a:gd name="T100" fmla="*/ 932 w 1162"/>
                  <a:gd name="T101" fmla="*/ 14 h 54"/>
                  <a:gd name="T102" fmla="*/ 951 w 1162"/>
                  <a:gd name="T103" fmla="*/ 12 h 54"/>
                  <a:gd name="T104" fmla="*/ 970 w 1162"/>
                  <a:gd name="T105" fmla="*/ 12 h 54"/>
                  <a:gd name="T106" fmla="*/ 987 w 1162"/>
                  <a:gd name="T107" fmla="*/ 11 h 54"/>
                  <a:gd name="T108" fmla="*/ 1004 w 1162"/>
                  <a:gd name="T109" fmla="*/ 9 h 54"/>
                  <a:gd name="T110" fmla="*/ 1023 w 1162"/>
                  <a:gd name="T111" fmla="*/ 9 h 54"/>
                  <a:gd name="T112" fmla="*/ 1042 w 1162"/>
                  <a:gd name="T113" fmla="*/ 7 h 54"/>
                  <a:gd name="T114" fmla="*/ 1061 w 1162"/>
                  <a:gd name="T115" fmla="*/ 7 h 54"/>
                  <a:gd name="T116" fmla="*/ 1079 w 1162"/>
                  <a:gd name="T117" fmla="*/ 6 h 54"/>
                  <a:gd name="T118" fmla="*/ 1096 w 1162"/>
                  <a:gd name="T119" fmla="*/ 4 h 54"/>
                  <a:gd name="T120" fmla="*/ 1115 w 1162"/>
                  <a:gd name="T121" fmla="*/ 4 h 54"/>
                  <a:gd name="T122" fmla="*/ 1132 w 1162"/>
                  <a:gd name="T123" fmla="*/ 2 h 54"/>
                  <a:gd name="T124" fmla="*/ 1149 w 1162"/>
                  <a:gd name="T125" fmla="*/ 0 h 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54"/>
                  <a:gd name="T191" fmla="*/ 1162 w 1162"/>
                  <a:gd name="T192" fmla="*/ 54 h 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54">
                    <a:moveTo>
                      <a:pt x="0" y="54"/>
                    </a:moveTo>
                    <a:lnTo>
                      <a:pt x="2" y="54"/>
                    </a:lnTo>
                    <a:lnTo>
                      <a:pt x="3" y="54"/>
                    </a:lnTo>
                    <a:lnTo>
                      <a:pt x="5" y="54"/>
                    </a:lnTo>
                    <a:lnTo>
                      <a:pt x="7" y="54"/>
                    </a:lnTo>
                    <a:lnTo>
                      <a:pt x="9" y="54"/>
                    </a:lnTo>
                    <a:lnTo>
                      <a:pt x="10" y="54"/>
                    </a:lnTo>
                    <a:lnTo>
                      <a:pt x="12" y="54"/>
                    </a:lnTo>
                    <a:lnTo>
                      <a:pt x="14" y="54"/>
                    </a:lnTo>
                    <a:lnTo>
                      <a:pt x="15" y="54"/>
                    </a:lnTo>
                    <a:lnTo>
                      <a:pt x="17" y="54"/>
                    </a:lnTo>
                    <a:lnTo>
                      <a:pt x="19" y="54"/>
                    </a:lnTo>
                    <a:lnTo>
                      <a:pt x="21" y="54"/>
                    </a:lnTo>
                    <a:lnTo>
                      <a:pt x="22" y="54"/>
                    </a:lnTo>
                    <a:lnTo>
                      <a:pt x="24" y="54"/>
                    </a:lnTo>
                    <a:lnTo>
                      <a:pt x="26" y="54"/>
                    </a:lnTo>
                    <a:lnTo>
                      <a:pt x="28" y="54"/>
                    </a:lnTo>
                    <a:lnTo>
                      <a:pt x="29" y="54"/>
                    </a:lnTo>
                    <a:lnTo>
                      <a:pt x="29" y="52"/>
                    </a:lnTo>
                    <a:lnTo>
                      <a:pt x="31" y="52"/>
                    </a:lnTo>
                    <a:lnTo>
                      <a:pt x="33" y="52"/>
                    </a:lnTo>
                    <a:lnTo>
                      <a:pt x="34" y="52"/>
                    </a:lnTo>
                    <a:lnTo>
                      <a:pt x="36" y="52"/>
                    </a:lnTo>
                    <a:lnTo>
                      <a:pt x="38" y="52"/>
                    </a:lnTo>
                    <a:lnTo>
                      <a:pt x="40" y="52"/>
                    </a:lnTo>
                    <a:lnTo>
                      <a:pt x="41" y="52"/>
                    </a:lnTo>
                    <a:lnTo>
                      <a:pt x="43" y="52"/>
                    </a:lnTo>
                    <a:lnTo>
                      <a:pt x="45" y="52"/>
                    </a:lnTo>
                    <a:lnTo>
                      <a:pt x="47" y="52"/>
                    </a:lnTo>
                    <a:lnTo>
                      <a:pt x="48" y="52"/>
                    </a:lnTo>
                    <a:lnTo>
                      <a:pt x="50" y="52"/>
                    </a:lnTo>
                    <a:lnTo>
                      <a:pt x="52" y="52"/>
                    </a:lnTo>
                    <a:lnTo>
                      <a:pt x="53" y="52"/>
                    </a:lnTo>
                    <a:lnTo>
                      <a:pt x="55" y="52"/>
                    </a:lnTo>
                    <a:lnTo>
                      <a:pt x="57" y="52"/>
                    </a:lnTo>
                    <a:lnTo>
                      <a:pt x="59" y="52"/>
                    </a:lnTo>
                    <a:lnTo>
                      <a:pt x="60" y="52"/>
                    </a:lnTo>
                    <a:lnTo>
                      <a:pt x="62" y="52"/>
                    </a:lnTo>
                    <a:lnTo>
                      <a:pt x="64" y="52"/>
                    </a:lnTo>
                    <a:lnTo>
                      <a:pt x="66" y="52"/>
                    </a:lnTo>
                    <a:lnTo>
                      <a:pt x="67" y="52"/>
                    </a:lnTo>
                    <a:lnTo>
                      <a:pt x="69" y="52"/>
                    </a:lnTo>
                    <a:lnTo>
                      <a:pt x="71" y="52"/>
                    </a:lnTo>
                    <a:lnTo>
                      <a:pt x="72" y="52"/>
                    </a:lnTo>
                    <a:lnTo>
                      <a:pt x="74" y="52"/>
                    </a:lnTo>
                    <a:lnTo>
                      <a:pt x="76" y="52"/>
                    </a:lnTo>
                    <a:lnTo>
                      <a:pt x="78" y="52"/>
                    </a:lnTo>
                    <a:lnTo>
                      <a:pt x="78" y="50"/>
                    </a:lnTo>
                    <a:lnTo>
                      <a:pt x="79" y="50"/>
                    </a:lnTo>
                    <a:lnTo>
                      <a:pt x="81" y="50"/>
                    </a:lnTo>
                    <a:lnTo>
                      <a:pt x="83" y="50"/>
                    </a:lnTo>
                    <a:lnTo>
                      <a:pt x="84" y="50"/>
                    </a:lnTo>
                    <a:lnTo>
                      <a:pt x="86" y="50"/>
                    </a:lnTo>
                    <a:lnTo>
                      <a:pt x="88" y="50"/>
                    </a:lnTo>
                    <a:lnTo>
                      <a:pt x="90" y="50"/>
                    </a:lnTo>
                    <a:lnTo>
                      <a:pt x="91" y="50"/>
                    </a:lnTo>
                    <a:lnTo>
                      <a:pt x="93" y="50"/>
                    </a:lnTo>
                    <a:lnTo>
                      <a:pt x="95" y="50"/>
                    </a:lnTo>
                    <a:lnTo>
                      <a:pt x="97" y="50"/>
                    </a:lnTo>
                    <a:lnTo>
                      <a:pt x="98" y="50"/>
                    </a:lnTo>
                    <a:lnTo>
                      <a:pt x="100" y="50"/>
                    </a:lnTo>
                    <a:lnTo>
                      <a:pt x="102" y="50"/>
                    </a:lnTo>
                    <a:lnTo>
                      <a:pt x="103" y="50"/>
                    </a:lnTo>
                    <a:lnTo>
                      <a:pt x="105" y="50"/>
                    </a:lnTo>
                    <a:lnTo>
                      <a:pt x="107" y="50"/>
                    </a:lnTo>
                    <a:lnTo>
                      <a:pt x="109" y="50"/>
                    </a:lnTo>
                    <a:lnTo>
                      <a:pt x="110" y="50"/>
                    </a:lnTo>
                    <a:lnTo>
                      <a:pt x="112" y="50"/>
                    </a:lnTo>
                    <a:lnTo>
                      <a:pt x="114" y="50"/>
                    </a:lnTo>
                    <a:lnTo>
                      <a:pt x="116" y="50"/>
                    </a:lnTo>
                    <a:lnTo>
                      <a:pt x="117" y="50"/>
                    </a:lnTo>
                    <a:lnTo>
                      <a:pt x="119" y="50"/>
                    </a:lnTo>
                    <a:lnTo>
                      <a:pt x="121" y="50"/>
                    </a:lnTo>
                    <a:lnTo>
                      <a:pt x="122" y="50"/>
                    </a:lnTo>
                    <a:lnTo>
                      <a:pt x="124" y="50"/>
                    </a:lnTo>
                    <a:lnTo>
                      <a:pt x="126" y="50"/>
                    </a:lnTo>
                    <a:lnTo>
                      <a:pt x="126" y="49"/>
                    </a:lnTo>
                    <a:lnTo>
                      <a:pt x="128" y="49"/>
                    </a:lnTo>
                    <a:lnTo>
                      <a:pt x="129" y="49"/>
                    </a:lnTo>
                    <a:lnTo>
                      <a:pt x="131" y="49"/>
                    </a:lnTo>
                    <a:lnTo>
                      <a:pt x="133" y="49"/>
                    </a:lnTo>
                    <a:lnTo>
                      <a:pt x="135" y="49"/>
                    </a:lnTo>
                    <a:lnTo>
                      <a:pt x="136" y="49"/>
                    </a:lnTo>
                    <a:lnTo>
                      <a:pt x="138" y="49"/>
                    </a:lnTo>
                    <a:lnTo>
                      <a:pt x="140" y="49"/>
                    </a:lnTo>
                    <a:lnTo>
                      <a:pt x="141" y="49"/>
                    </a:lnTo>
                    <a:lnTo>
                      <a:pt x="143" y="49"/>
                    </a:lnTo>
                    <a:lnTo>
                      <a:pt x="145" y="49"/>
                    </a:lnTo>
                    <a:lnTo>
                      <a:pt x="147" y="49"/>
                    </a:lnTo>
                    <a:lnTo>
                      <a:pt x="148" y="49"/>
                    </a:lnTo>
                    <a:lnTo>
                      <a:pt x="150" y="49"/>
                    </a:lnTo>
                    <a:lnTo>
                      <a:pt x="152" y="49"/>
                    </a:lnTo>
                    <a:lnTo>
                      <a:pt x="154" y="49"/>
                    </a:lnTo>
                    <a:lnTo>
                      <a:pt x="155" y="49"/>
                    </a:lnTo>
                    <a:lnTo>
                      <a:pt x="157" y="49"/>
                    </a:lnTo>
                    <a:lnTo>
                      <a:pt x="159" y="49"/>
                    </a:lnTo>
                    <a:lnTo>
                      <a:pt x="160" y="49"/>
                    </a:lnTo>
                    <a:lnTo>
                      <a:pt x="162" y="49"/>
                    </a:lnTo>
                    <a:lnTo>
                      <a:pt x="164" y="49"/>
                    </a:lnTo>
                    <a:lnTo>
                      <a:pt x="166" y="49"/>
                    </a:lnTo>
                    <a:lnTo>
                      <a:pt x="167" y="49"/>
                    </a:lnTo>
                    <a:lnTo>
                      <a:pt x="169" y="49"/>
                    </a:lnTo>
                    <a:lnTo>
                      <a:pt x="171" y="49"/>
                    </a:lnTo>
                    <a:lnTo>
                      <a:pt x="173" y="49"/>
                    </a:lnTo>
                    <a:lnTo>
                      <a:pt x="173" y="47"/>
                    </a:lnTo>
                    <a:lnTo>
                      <a:pt x="174" y="47"/>
                    </a:lnTo>
                    <a:lnTo>
                      <a:pt x="176" y="47"/>
                    </a:lnTo>
                    <a:lnTo>
                      <a:pt x="178" y="47"/>
                    </a:lnTo>
                    <a:lnTo>
                      <a:pt x="179" y="47"/>
                    </a:lnTo>
                    <a:lnTo>
                      <a:pt x="181" y="47"/>
                    </a:lnTo>
                    <a:lnTo>
                      <a:pt x="183" y="47"/>
                    </a:lnTo>
                    <a:lnTo>
                      <a:pt x="185" y="47"/>
                    </a:lnTo>
                    <a:lnTo>
                      <a:pt x="186" y="47"/>
                    </a:lnTo>
                    <a:lnTo>
                      <a:pt x="188" y="47"/>
                    </a:lnTo>
                    <a:lnTo>
                      <a:pt x="190" y="47"/>
                    </a:lnTo>
                    <a:lnTo>
                      <a:pt x="192" y="47"/>
                    </a:lnTo>
                    <a:lnTo>
                      <a:pt x="193" y="47"/>
                    </a:lnTo>
                    <a:lnTo>
                      <a:pt x="195" y="47"/>
                    </a:lnTo>
                    <a:lnTo>
                      <a:pt x="197" y="47"/>
                    </a:lnTo>
                    <a:lnTo>
                      <a:pt x="198" y="47"/>
                    </a:lnTo>
                    <a:lnTo>
                      <a:pt x="200" y="47"/>
                    </a:lnTo>
                    <a:lnTo>
                      <a:pt x="202" y="47"/>
                    </a:lnTo>
                    <a:lnTo>
                      <a:pt x="204" y="47"/>
                    </a:lnTo>
                    <a:lnTo>
                      <a:pt x="205" y="47"/>
                    </a:lnTo>
                    <a:lnTo>
                      <a:pt x="207" y="47"/>
                    </a:lnTo>
                    <a:lnTo>
                      <a:pt x="209" y="47"/>
                    </a:lnTo>
                    <a:lnTo>
                      <a:pt x="210" y="47"/>
                    </a:lnTo>
                    <a:lnTo>
                      <a:pt x="212" y="47"/>
                    </a:lnTo>
                    <a:lnTo>
                      <a:pt x="214" y="47"/>
                    </a:lnTo>
                    <a:lnTo>
                      <a:pt x="216" y="47"/>
                    </a:lnTo>
                    <a:lnTo>
                      <a:pt x="217" y="47"/>
                    </a:lnTo>
                    <a:lnTo>
                      <a:pt x="217" y="45"/>
                    </a:lnTo>
                    <a:lnTo>
                      <a:pt x="219" y="45"/>
                    </a:lnTo>
                    <a:lnTo>
                      <a:pt x="221" y="45"/>
                    </a:lnTo>
                    <a:lnTo>
                      <a:pt x="223" y="45"/>
                    </a:lnTo>
                    <a:lnTo>
                      <a:pt x="224" y="45"/>
                    </a:lnTo>
                    <a:lnTo>
                      <a:pt x="226" y="45"/>
                    </a:lnTo>
                    <a:lnTo>
                      <a:pt x="228" y="45"/>
                    </a:lnTo>
                    <a:lnTo>
                      <a:pt x="229" y="45"/>
                    </a:lnTo>
                    <a:lnTo>
                      <a:pt x="231" y="45"/>
                    </a:lnTo>
                    <a:lnTo>
                      <a:pt x="233" y="45"/>
                    </a:lnTo>
                    <a:lnTo>
                      <a:pt x="235" y="45"/>
                    </a:lnTo>
                    <a:lnTo>
                      <a:pt x="236" y="45"/>
                    </a:lnTo>
                    <a:lnTo>
                      <a:pt x="238" y="45"/>
                    </a:lnTo>
                    <a:lnTo>
                      <a:pt x="240" y="45"/>
                    </a:lnTo>
                    <a:lnTo>
                      <a:pt x="242" y="45"/>
                    </a:lnTo>
                    <a:lnTo>
                      <a:pt x="243" y="45"/>
                    </a:lnTo>
                    <a:lnTo>
                      <a:pt x="245" y="45"/>
                    </a:lnTo>
                    <a:lnTo>
                      <a:pt x="247" y="45"/>
                    </a:lnTo>
                    <a:lnTo>
                      <a:pt x="248" y="45"/>
                    </a:lnTo>
                    <a:lnTo>
                      <a:pt x="250" y="45"/>
                    </a:lnTo>
                    <a:lnTo>
                      <a:pt x="252" y="45"/>
                    </a:lnTo>
                    <a:lnTo>
                      <a:pt x="254" y="45"/>
                    </a:lnTo>
                    <a:lnTo>
                      <a:pt x="255" y="45"/>
                    </a:lnTo>
                    <a:lnTo>
                      <a:pt x="257" y="45"/>
                    </a:lnTo>
                    <a:lnTo>
                      <a:pt x="259" y="45"/>
                    </a:lnTo>
                    <a:lnTo>
                      <a:pt x="261" y="45"/>
                    </a:lnTo>
                    <a:lnTo>
                      <a:pt x="262" y="45"/>
                    </a:lnTo>
                    <a:lnTo>
                      <a:pt x="262" y="43"/>
                    </a:lnTo>
                    <a:lnTo>
                      <a:pt x="264" y="43"/>
                    </a:lnTo>
                    <a:lnTo>
                      <a:pt x="266" y="43"/>
                    </a:lnTo>
                    <a:lnTo>
                      <a:pt x="267" y="43"/>
                    </a:lnTo>
                    <a:lnTo>
                      <a:pt x="269" y="43"/>
                    </a:lnTo>
                    <a:lnTo>
                      <a:pt x="271" y="43"/>
                    </a:lnTo>
                    <a:lnTo>
                      <a:pt x="273" y="43"/>
                    </a:lnTo>
                    <a:lnTo>
                      <a:pt x="274" y="43"/>
                    </a:lnTo>
                    <a:lnTo>
                      <a:pt x="276" y="43"/>
                    </a:lnTo>
                    <a:lnTo>
                      <a:pt x="278" y="43"/>
                    </a:lnTo>
                    <a:lnTo>
                      <a:pt x="280" y="43"/>
                    </a:lnTo>
                    <a:lnTo>
                      <a:pt x="281" y="43"/>
                    </a:lnTo>
                    <a:lnTo>
                      <a:pt x="283" y="43"/>
                    </a:lnTo>
                    <a:lnTo>
                      <a:pt x="285" y="43"/>
                    </a:lnTo>
                    <a:lnTo>
                      <a:pt x="286" y="43"/>
                    </a:lnTo>
                    <a:lnTo>
                      <a:pt x="288" y="43"/>
                    </a:lnTo>
                    <a:lnTo>
                      <a:pt x="290" y="43"/>
                    </a:lnTo>
                    <a:lnTo>
                      <a:pt x="292" y="43"/>
                    </a:lnTo>
                    <a:lnTo>
                      <a:pt x="293" y="43"/>
                    </a:lnTo>
                    <a:lnTo>
                      <a:pt x="295" y="43"/>
                    </a:lnTo>
                    <a:lnTo>
                      <a:pt x="297" y="43"/>
                    </a:lnTo>
                    <a:lnTo>
                      <a:pt x="299" y="43"/>
                    </a:lnTo>
                    <a:lnTo>
                      <a:pt x="300" y="43"/>
                    </a:lnTo>
                    <a:lnTo>
                      <a:pt x="302" y="43"/>
                    </a:lnTo>
                    <a:lnTo>
                      <a:pt x="304" y="43"/>
                    </a:lnTo>
                    <a:lnTo>
                      <a:pt x="305" y="43"/>
                    </a:lnTo>
                    <a:lnTo>
                      <a:pt x="305" y="42"/>
                    </a:lnTo>
                    <a:lnTo>
                      <a:pt x="307" y="42"/>
                    </a:lnTo>
                    <a:lnTo>
                      <a:pt x="309" y="42"/>
                    </a:lnTo>
                    <a:lnTo>
                      <a:pt x="311" y="42"/>
                    </a:lnTo>
                    <a:lnTo>
                      <a:pt x="312" y="42"/>
                    </a:lnTo>
                    <a:lnTo>
                      <a:pt x="314" y="42"/>
                    </a:lnTo>
                    <a:lnTo>
                      <a:pt x="316" y="42"/>
                    </a:lnTo>
                    <a:lnTo>
                      <a:pt x="318" y="42"/>
                    </a:lnTo>
                    <a:lnTo>
                      <a:pt x="319" y="42"/>
                    </a:lnTo>
                    <a:lnTo>
                      <a:pt x="321" y="42"/>
                    </a:lnTo>
                    <a:lnTo>
                      <a:pt x="323" y="42"/>
                    </a:lnTo>
                    <a:lnTo>
                      <a:pt x="324" y="42"/>
                    </a:lnTo>
                    <a:lnTo>
                      <a:pt x="326" y="42"/>
                    </a:lnTo>
                    <a:lnTo>
                      <a:pt x="328" y="42"/>
                    </a:lnTo>
                    <a:lnTo>
                      <a:pt x="330" y="42"/>
                    </a:lnTo>
                    <a:lnTo>
                      <a:pt x="331" y="42"/>
                    </a:lnTo>
                    <a:lnTo>
                      <a:pt x="333" y="42"/>
                    </a:lnTo>
                    <a:lnTo>
                      <a:pt x="335" y="42"/>
                    </a:lnTo>
                    <a:lnTo>
                      <a:pt x="337" y="42"/>
                    </a:lnTo>
                    <a:lnTo>
                      <a:pt x="338" y="42"/>
                    </a:lnTo>
                    <a:lnTo>
                      <a:pt x="340" y="42"/>
                    </a:lnTo>
                    <a:lnTo>
                      <a:pt x="342" y="42"/>
                    </a:lnTo>
                    <a:lnTo>
                      <a:pt x="343" y="42"/>
                    </a:lnTo>
                    <a:lnTo>
                      <a:pt x="345" y="42"/>
                    </a:lnTo>
                    <a:lnTo>
                      <a:pt x="347" y="42"/>
                    </a:lnTo>
                    <a:lnTo>
                      <a:pt x="349" y="42"/>
                    </a:lnTo>
                    <a:lnTo>
                      <a:pt x="349" y="40"/>
                    </a:lnTo>
                    <a:lnTo>
                      <a:pt x="350" y="40"/>
                    </a:lnTo>
                    <a:lnTo>
                      <a:pt x="352" y="40"/>
                    </a:lnTo>
                    <a:lnTo>
                      <a:pt x="354" y="40"/>
                    </a:lnTo>
                    <a:lnTo>
                      <a:pt x="355" y="40"/>
                    </a:lnTo>
                    <a:lnTo>
                      <a:pt x="357" y="40"/>
                    </a:lnTo>
                    <a:lnTo>
                      <a:pt x="359" y="40"/>
                    </a:lnTo>
                    <a:lnTo>
                      <a:pt x="361" y="40"/>
                    </a:lnTo>
                    <a:lnTo>
                      <a:pt x="362" y="40"/>
                    </a:lnTo>
                    <a:lnTo>
                      <a:pt x="364" y="40"/>
                    </a:lnTo>
                    <a:lnTo>
                      <a:pt x="366" y="40"/>
                    </a:lnTo>
                    <a:lnTo>
                      <a:pt x="368" y="40"/>
                    </a:lnTo>
                    <a:lnTo>
                      <a:pt x="369" y="40"/>
                    </a:lnTo>
                    <a:lnTo>
                      <a:pt x="371" y="40"/>
                    </a:lnTo>
                    <a:lnTo>
                      <a:pt x="373" y="40"/>
                    </a:lnTo>
                    <a:lnTo>
                      <a:pt x="374" y="40"/>
                    </a:lnTo>
                    <a:lnTo>
                      <a:pt x="376" y="40"/>
                    </a:lnTo>
                    <a:lnTo>
                      <a:pt x="378" y="40"/>
                    </a:lnTo>
                    <a:lnTo>
                      <a:pt x="380" y="40"/>
                    </a:lnTo>
                    <a:lnTo>
                      <a:pt x="381" y="40"/>
                    </a:lnTo>
                    <a:lnTo>
                      <a:pt x="383" y="40"/>
                    </a:lnTo>
                    <a:lnTo>
                      <a:pt x="385" y="40"/>
                    </a:lnTo>
                    <a:lnTo>
                      <a:pt x="387" y="40"/>
                    </a:lnTo>
                    <a:lnTo>
                      <a:pt x="388" y="40"/>
                    </a:lnTo>
                    <a:lnTo>
                      <a:pt x="390" y="40"/>
                    </a:lnTo>
                    <a:lnTo>
                      <a:pt x="392" y="40"/>
                    </a:lnTo>
                    <a:lnTo>
                      <a:pt x="392" y="38"/>
                    </a:lnTo>
                    <a:lnTo>
                      <a:pt x="393" y="38"/>
                    </a:lnTo>
                    <a:lnTo>
                      <a:pt x="395" y="38"/>
                    </a:lnTo>
                    <a:lnTo>
                      <a:pt x="397" y="38"/>
                    </a:lnTo>
                    <a:lnTo>
                      <a:pt x="399" y="38"/>
                    </a:lnTo>
                    <a:lnTo>
                      <a:pt x="400" y="38"/>
                    </a:lnTo>
                    <a:lnTo>
                      <a:pt x="402" y="38"/>
                    </a:lnTo>
                    <a:lnTo>
                      <a:pt x="404" y="38"/>
                    </a:lnTo>
                    <a:lnTo>
                      <a:pt x="406" y="38"/>
                    </a:lnTo>
                    <a:lnTo>
                      <a:pt x="407" y="38"/>
                    </a:lnTo>
                    <a:lnTo>
                      <a:pt x="409" y="38"/>
                    </a:lnTo>
                    <a:lnTo>
                      <a:pt x="411" y="38"/>
                    </a:lnTo>
                    <a:lnTo>
                      <a:pt x="412" y="38"/>
                    </a:lnTo>
                    <a:lnTo>
                      <a:pt x="414" y="38"/>
                    </a:lnTo>
                    <a:lnTo>
                      <a:pt x="416" y="38"/>
                    </a:lnTo>
                    <a:lnTo>
                      <a:pt x="418" y="38"/>
                    </a:lnTo>
                    <a:lnTo>
                      <a:pt x="419" y="38"/>
                    </a:lnTo>
                    <a:lnTo>
                      <a:pt x="421" y="38"/>
                    </a:lnTo>
                    <a:lnTo>
                      <a:pt x="423" y="38"/>
                    </a:lnTo>
                    <a:lnTo>
                      <a:pt x="425" y="38"/>
                    </a:lnTo>
                    <a:lnTo>
                      <a:pt x="426" y="38"/>
                    </a:lnTo>
                    <a:lnTo>
                      <a:pt x="428" y="38"/>
                    </a:lnTo>
                    <a:lnTo>
                      <a:pt x="430" y="38"/>
                    </a:lnTo>
                    <a:lnTo>
                      <a:pt x="431" y="38"/>
                    </a:lnTo>
                    <a:lnTo>
                      <a:pt x="433" y="38"/>
                    </a:lnTo>
                    <a:lnTo>
                      <a:pt x="433" y="37"/>
                    </a:lnTo>
                    <a:lnTo>
                      <a:pt x="435" y="37"/>
                    </a:lnTo>
                    <a:lnTo>
                      <a:pt x="437" y="37"/>
                    </a:lnTo>
                    <a:lnTo>
                      <a:pt x="438" y="37"/>
                    </a:lnTo>
                    <a:lnTo>
                      <a:pt x="440" y="37"/>
                    </a:lnTo>
                    <a:lnTo>
                      <a:pt x="442" y="37"/>
                    </a:lnTo>
                    <a:lnTo>
                      <a:pt x="444" y="37"/>
                    </a:lnTo>
                    <a:lnTo>
                      <a:pt x="445" y="37"/>
                    </a:lnTo>
                    <a:lnTo>
                      <a:pt x="447" y="37"/>
                    </a:lnTo>
                    <a:lnTo>
                      <a:pt x="449" y="37"/>
                    </a:lnTo>
                    <a:lnTo>
                      <a:pt x="450" y="37"/>
                    </a:lnTo>
                    <a:lnTo>
                      <a:pt x="452" y="37"/>
                    </a:lnTo>
                    <a:lnTo>
                      <a:pt x="454" y="37"/>
                    </a:lnTo>
                    <a:lnTo>
                      <a:pt x="456" y="37"/>
                    </a:lnTo>
                    <a:lnTo>
                      <a:pt x="457" y="37"/>
                    </a:lnTo>
                    <a:lnTo>
                      <a:pt x="459" y="37"/>
                    </a:lnTo>
                    <a:lnTo>
                      <a:pt x="461" y="37"/>
                    </a:lnTo>
                    <a:lnTo>
                      <a:pt x="463" y="37"/>
                    </a:lnTo>
                    <a:lnTo>
                      <a:pt x="464" y="37"/>
                    </a:lnTo>
                    <a:lnTo>
                      <a:pt x="466" y="37"/>
                    </a:lnTo>
                    <a:lnTo>
                      <a:pt x="468" y="37"/>
                    </a:lnTo>
                    <a:lnTo>
                      <a:pt x="469" y="37"/>
                    </a:lnTo>
                    <a:lnTo>
                      <a:pt x="471" y="37"/>
                    </a:lnTo>
                    <a:lnTo>
                      <a:pt x="473" y="37"/>
                    </a:lnTo>
                    <a:lnTo>
                      <a:pt x="475" y="35"/>
                    </a:lnTo>
                    <a:lnTo>
                      <a:pt x="476" y="35"/>
                    </a:lnTo>
                    <a:lnTo>
                      <a:pt x="478" y="35"/>
                    </a:lnTo>
                    <a:lnTo>
                      <a:pt x="480" y="35"/>
                    </a:lnTo>
                    <a:lnTo>
                      <a:pt x="481" y="35"/>
                    </a:lnTo>
                    <a:lnTo>
                      <a:pt x="483" y="35"/>
                    </a:lnTo>
                    <a:lnTo>
                      <a:pt x="485" y="35"/>
                    </a:lnTo>
                    <a:lnTo>
                      <a:pt x="487" y="35"/>
                    </a:lnTo>
                    <a:lnTo>
                      <a:pt x="488" y="35"/>
                    </a:lnTo>
                    <a:lnTo>
                      <a:pt x="490" y="35"/>
                    </a:lnTo>
                    <a:lnTo>
                      <a:pt x="492" y="35"/>
                    </a:lnTo>
                    <a:lnTo>
                      <a:pt x="494" y="35"/>
                    </a:lnTo>
                    <a:lnTo>
                      <a:pt x="495" y="35"/>
                    </a:lnTo>
                    <a:lnTo>
                      <a:pt x="497" y="35"/>
                    </a:lnTo>
                    <a:lnTo>
                      <a:pt x="499" y="35"/>
                    </a:lnTo>
                    <a:lnTo>
                      <a:pt x="500" y="35"/>
                    </a:lnTo>
                    <a:lnTo>
                      <a:pt x="502" y="35"/>
                    </a:lnTo>
                    <a:lnTo>
                      <a:pt x="504" y="35"/>
                    </a:lnTo>
                    <a:lnTo>
                      <a:pt x="506" y="35"/>
                    </a:lnTo>
                    <a:lnTo>
                      <a:pt x="507" y="35"/>
                    </a:lnTo>
                    <a:lnTo>
                      <a:pt x="509" y="35"/>
                    </a:lnTo>
                    <a:lnTo>
                      <a:pt x="511" y="35"/>
                    </a:lnTo>
                    <a:lnTo>
                      <a:pt x="513" y="35"/>
                    </a:lnTo>
                    <a:lnTo>
                      <a:pt x="514" y="33"/>
                    </a:lnTo>
                    <a:lnTo>
                      <a:pt x="516" y="33"/>
                    </a:lnTo>
                    <a:lnTo>
                      <a:pt x="518" y="33"/>
                    </a:lnTo>
                    <a:lnTo>
                      <a:pt x="519" y="33"/>
                    </a:lnTo>
                    <a:lnTo>
                      <a:pt x="521" y="33"/>
                    </a:lnTo>
                    <a:lnTo>
                      <a:pt x="523" y="33"/>
                    </a:lnTo>
                    <a:lnTo>
                      <a:pt x="525" y="33"/>
                    </a:lnTo>
                    <a:lnTo>
                      <a:pt x="526" y="33"/>
                    </a:lnTo>
                    <a:lnTo>
                      <a:pt x="528" y="33"/>
                    </a:lnTo>
                    <a:lnTo>
                      <a:pt x="530" y="33"/>
                    </a:lnTo>
                    <a:lnTo>
                      <a:pt x="532" y="33"/>
                    </a:lnTo>
                    <a:lnTo>
                      <a:pt x="533" y="33"/>
                    </a:lnTo>
                    <a:lnTo>
                      <a:pt x="535" y="33"/>
                    </a:lnTo>
                    <a:lnTo>
                      <a:pt x="537" y="33"/>
                    </a:lnTo>
                    <a:lnTo>
                      <a:pt x="538" y="33"/>
                    </a:lnTo>
                    <a:lnTo>
                      <a:pt x="540" y="33"/>
                    </a:lnTo>
                    <a:lnTo>
                      <a:pt x="542" y="33"/>
                    </a:lnTo>
                    <a:lnTo>
                      <a:pt x="544" y="33"/>
                    </a:lnTo>
                    <a:lnTo>
                      <a:pt x="545" y="33"/>
                    </a:lnTo>
                    <a:lnTo>
                      <a:pt x="547" y="33"/>
                    </a:lnTo>
                    <a:lnTo>
                      <a:pt x="549" y="33"/>
                    </a:lnTo>
                    <a:lnTo>
                      <a:pt x="551" y="33"/>
                    </a:lnTo>
                    <a:lnTo>
                      <a:pt x="552" y="33"/>
                    </a:lnTo>
                    <a:lnTo>
                      <a:pt x="552" y="31"/>
                    </a:lnTo>
                    <a:lnTo>
                      <a:pt x="554" y="31"/>
                    </a:lnTo>
                    <a:lnTo>
                      <a:pt x="556" y="31"/>
                    </a:lnTo>
                    <a:lnTo>
                      <a:pt x="557" y="31"/>
                    </a:lnTo>
                    <a:lnTo>
                      <a:pt x="559" y="31"/>
                    </a:lnTo>
                    <a:lnTo>
                      <a:pt x="561" y="31"/>
                    </a:lnTo>
                    <a:lnTo>
                      <a:pt x="563" y="31"/>
                    </a:lnTo>
                    <a:lnTo>
                      <a:pt x="564" y="31"/>
                    </a:lnTo>
                    <a:lnTo>
                      <a:pt x="566" y="31"/>
                    </a:lnTo>
                    <a:lnTo>
                      <a:pt x="568" y="31"/>
                    </a:lnTo>
                    <a:lnTo>
                      <a:pt x="570" y="31"/>
                    </a:lnTo>
                    <a:lnTo>
                      <a:pt x="571" y="31"/>
                    </a:lnTo>
                    <a:lnTo>
                      <a:pt x="573" y="31"/>
                    </a:lnTo>
                    <a:lnTo>
                      <a:pt x="575" y="31"/>
                    </a:lnTo>
                    <a:lnTo>
                      <a:pt x="576" y="31"/>
                    </a:lnTo>
                    <a:lnTo>
                      <a:pt x="578" y="31"/>
                    </a:lnTo>
                    <a:lnTo>
                      <a:pt x="580" y="31"/>
                    </a:lnTo>
                    <a:lnTo>
                      <a:pt x="582" y="31"/>
                    </a:lnTo>
                    <a:lnTo>
                      <a:pt x="583" y="31"/>
                    </a:lnTo>
                    <a:lnTo>
                      <a:pt x="585" y="31"/>
                    </a:lnTo>
                    <a:lnTo>
                      <a:pt x="587" y="31"/>
                    </a:lnTo>
                    <a:lnTo>
                      <a:pt x="589" y="31"/>
                    </a:lnTo>
                    <a:lnTo>
                      <a:pt x="590" y="31"/>
                    </a:lnTo>
                    <a:lnTo>
                      <a:pt x="592" y="30"/>
                    </a:lnTo>
                    <a:lnTo>
                      <a:pt x="594" y="30"/>
                    </a:lnTo>
                    <a:lnTo>
                      <a:pt x="595" y="30"/>
                    </a:lnTo>
                    <a:lnTo>
                      <a:pt x="597" y="30"/>
                    </a:lnTo>
                    <a:lnTo>
                      <a:pt x="599" y="30"/>
                    </a:lnTo>
                    <a:lnTo>
                      <a:pt x="601" y="30"/>
                    </a:lnTo>
                    <a:lnTo>
                      <a:pt x="602" y="30"/>
                    </a:lnTo>
                    <a:lnTo>
                      <a:pt x="604" y="30"/>
                    </a:lnTo>
                    <a:lnTo>
                      <a:pt x="606" y="30"/>
                    </a:lnTo>
                    <a:lnTo>
                      <a:pt x="607" y="30"/>
                    </a:lnTo>
                    <a:lnTo>
                      <a:pt x="609" y="30"/>
                    </a:lnTo>
                    <a:lnTo>
                      <a:pt x="611" y="30"/>
                    </a:lnTo>
                    <a:lnTo>
                      <a:pt x="613" y="30"/>
                    </a:lnTo>
                    <a:lnTo>
                      <a:pt x="614" y="30"/>
                    </a:lnTo>
                    <a:lnTo>
                      <a:pt x="616" y="30"/>
                    </a:lnTo>
                    <a:lnTo>
                      <a:pt x="618" y="30"/>
                    </a:lnTo>
                    <a:lnTo>
                      <a:pt x="620" y="30"/>
                    </a:lnTo>
                    <a:lnTo>
                      <a:pt x="621" y="30"/>
                    </a:lnTo>
                    <a:lnTo>
                      <a:pt x="623" y="30"/>
                    </a:lnTo>
                    <a:lnTo>
                      <a:pt x="625" y="30"/>
                    </a:lnTo>
                    <a:lnTo>
                      <a:pt x="626" y="30"/>
                    </a:lnTo>
                    <a:lnTo>
                      <a:pt x="628" y="30"/>
                    </a:lnTo>
                    <a:lnTo>
                      <a:pt x="628" y="28"/>
                    </a:lnTo>
                    <a:lnTo>
                      <a:pt x="630" y="28"/>
                    </a:lnTo>
                    <a:lnTo>
                      <a:pt x="632" y="28"/>
                    </a:lnTo>
                    <a:lnTo>
                      <a:pt x="633" y="28"/>
                    </a:lnTo>
                    <a:lnTo>
                      <a:pt x="635" y="28"/>
                    </a:lnTo>
                    <a:lnTo>
                      <a:pt x="637" y="28"/>
                    </a:lnTo>
                    <a:lnTo>
                      <a:pt x="639" y="28"/>
                    </a:lnTo>
                    <a:lnTo>
                      <a:pt x="640" y="28"/>
                    </a:lnTo>
                    <a:lnTo>
                      <a:pt x="642" y="28"/>
                    </a:lnTo>
                    <a:lnTo>
                      <a:pt x="644" y="28"/>
                    </a:lnTo>
                    <a:lnTo>
                      <a:pt x="645" y="28"/>
                    </a:lnTo>
                    <a:lnTo>
                      <a:pt x="647" y="28"/>
                    </a:lnTo>
                    <a:lnTo>
                      <a:pt x="649" y="28"/>
                    </a:lnTo>
                    <a:lnTo>
                      <a:pt x="651" y="28"/>
                    </a:lnTo>
                    <a:lnTo>
                      <a:pt x="652" y="28"/>
                    </a:lnTo>
                    <a:lnTo>
                      <a:pt x="654" y="28"/>
                    </a:lnTo>
                    <a:lnTo>
                      <a:pt x="656" y="28"/>
                    </a:lnTo>
                    <a:lnTo>
                      <a:pt x="658" y="28"/>
                    </a:lnTo>
                    <a:lnTo>
                      <a:pt x="659" y="28"/>
                    </a:lnTo>
                    <a:lnTo>
                      <a:pt x="661" y="28"/>
                    </a:lnTo>
                    <a:lnTo>
                      <a:pt x="663" y="28"/>
                    </a:lnTo>
                    <a:lnTo>
                      <a:pt x="664" y="28"/>
                    </a:lnTo>
                    <a:lnTo>
                      <a:pt x="666" y="28"/>
                    </a:lnTo>
                    <a:lnTo>
                      <a:pt x="666" y="26"/>
                    </a:lnTo>
                    <a:lnTo>
                      <a:pt x="668" y="26"/>
                    </a:lnTo>
                    <a:lnTo>
                      <a:pt x="670" y="26"/>
                    </a:lnTo>
                    <a:lnTo>
                      <a:pt x="671" y="26"/>
                    </a:lnTo>
                    <a:lnTo>
                      <a:pt x="673" y="26"/>
                    </a:lnTo>
                    <a:lnTo>
                      <a:pt x="675" y="26"/>
                    </a:lnTo>
                    <a:lnTo>
                      <a:pt x="677" y="26"/>
                    </a:lnTo>
                    <a:lnTo>
                      <a:pt x="678" y="26"/>
                    </a:lnTo>
                    <a:lnTo>
                      <a:pt x="680" y="26"/>
                    </a:lnTo>
                    <a:lnTo>
                      <a:pt x="682" y="26"/>
                    </a:lnTo>
                    <a:lnTo>
                      <a:pt x="683" y="26"/>
                    </a:lnTo>
                    <a:lnTo>
                      <a:pt x="685" y="26"/>
                    </a:lnTo>
                    <a:lnTo>
                      <a:pt x="687" y="26"/>
                    </a:lnTo>
                    <a:lnTo>
                      <a:pt x="689" y="26"/>
                    </a:lnTo>
                    <a:lnTo>
                      <a:pt x="690" y="26"/>
                    </a:lnTo>
                    <a:lnTo>
                      <a:pt x="692" y="26"/>
                    </a:lnTo>
                    <a:lnTo>
                      <a:pt x="694" y="26"/>
                    </a:lnTo>
                    <a:lnTo>
                      <a:pt x="696" y="26"/>
                    </a:lnTo>
                    <a:lnTo>
                      <a:pt x="697" y="26"/>
                    </a:lnTo>
                    <a:lnTo>
                      <a:pt x="699" y="26"/>
                    </a:lnTo>
                    <a:lnTo>
                      <a:pt x="701" y="26"/>
                    </a:lnTo>
                    <a:lnTo>
                      <a:pt x="702" y="26"/>
                    </a:lnTo>
                    <a:lnTo>
                      <a:pt x="702" y="24"/>
                    </a:lnTo>
                    <a:lnTo>
                      <a:pt x="704" y="24"/>
                    </a:lnTo>
                    <a:lnTo>
                      <a:pt x="706" y="24"/>
                    </a:lnTo>
                    <a:lnTo>
                      <a:pt x="708" y="24"/>
                    </a:lnTo>
                    <a:lnTo>
                      <a:pt x="709" y="24"/>
                    </a:lnTo>
                    <a:lnTo>
                      <a:pt x="711" y="24"/>
                    </a:lnTo>
                    <a:lnTo>
                      <a:pt x="713" y="24"/>
                    </a:lnTo>
                    <a:lnTo>
                      <a:pt x="715" y="24"/>
                    </a:lnTo>
                    <a:lnTo>
                      <a:pt x="716" y="24"/>
                    </a:lnTo>
                    <a:lnTo>
                      <a:pt x="718" y="24"/>
                    </a:lnTo>
                    <a:lnTo>
                      <a:pt x="720" y="24"/>
                    </a:lnTo>
                    <a:lnTo>
                      <a:pt x="721" y="24"/>
                    </a:lnTo>
                    <a:lnTo>
                      <a:pt x="723" y="24"/>
                    </a:lnTo>
                    <a:lnTo>
                      <a:pt x="725" y="24"/>
                    </a:lnTo>
                    <a:lnTo>
                      <a:pt x="727" y="24"/>
                    </a:lnTo>
                    <a:lnTo>
                      <a:pt x="728" y="24"/>
                    </a:lnTo>
                    <a:lnTo>
                      <a:pt x="730" y="24"/>
                    </a:lnTo>
                    <a:lnTo>
                      <a:pt x="732" y="24"/>
                    </a:lnTo>
                    <a:lnTo>
                      <a:pt x="734" y="24"/>
                    </a:lnTo>
                    <a:lnTo>
                      <a:pt x="735" y="24"/>
                    </a:lnTo>
                    <a:lnTo>
                      <a:pt x="737" y="24"/>
                    </a:lnTo>
                    <a:lnTo>
                      <a:pt x="739" y="24"/>
                    </a:lnTo>
                    <a:lnTo>
                      <a:pt x="739" y="23"/>
                    </a:lnTo>
                    <a:lnTo>
                      <a:pt x="740" y="23"/>
                    </a:lnTo>
                    <a:lnTo>
                      <a:pt x="742" y="23"/>
                    </a:lnTo>
                    <a:lnTo>
                      <a:pt x="744" y="23"/>
                    </a:lnTo>
                    <a:lnTo>
                      <a:pt x="746" y="23"/>
                    </a:lnTo>
                    <a:lnTo>
                      <a:pt x="747" y="23"/>
                    </a:lnTo>
                    <a:lnTo>
                      <a:pt x="749" y="23"/>
                    </a:lnTo>
                    <a:lnTo>
                      <a:pt x="751" y="23"/>
                    </a:lnTo>
                    <a:lnTo>
                      <a:pt x="752" y="23"/>
                    </a:lnTo>
                    <a:lnTo>
                      <a:pt x="754" y="23"/>
                    </a:lnTo>
                    <a:lnTo>
                      <a:pt x="756" y="23"/>
                    </a:lnTo>
                    <a:lnTo>
                      <a:pt x="758" y="23"/>
                    </a:lnTo>
                    <a:lnTo>
                      <a:pt x="759" y="23"/>
                    </a:lnTo>
                    <a:lnTo>
                      <a:pt x="761" y="23"/>
                    </a:lnTo>
                    <a:lnTo>
                      <a:pt x="763" y="23"/>
                    </a:lnTo>
                    <a:lnTo>
                      <a:pt x="765" y="23"/>
                    </a:lnTo>
                    <a:lnTo>
                      <a:pt x="766" y="23"/>
                    </a:lnTo>
                    <a:lnTo>
                      <a:pt x="768" y="23"/>
                    </a:lnTo>
                    <a:lnTo>
                      <a:pt x="770" y="23"/>
                    </a:lnTo>
                    <a:lnTo>
                      <a:pt x="771" y="23"/>
                    </a:lnTo>
                    <a:lnTo>
                      <a:pt x="773" y="23"/>
                    </a:lnTo>
                    <a:lnTo>
                      <a:pt x="773" y="21"/>
                    </a:lnTo>
                    <a:lnTo>
                      <a:pt x="775" y="21"/>
                    </a:lnTo>
                    <a:lnTo>
                      <a:pt x="777" y="21"/>
                    </a:lnTo>
                    <a:lnTo>
                      <a:pt x="778" y="21"/>
                    </a:lnTo>
                    <a:lnTo>
                      <a:pt x="780" y="21"/>
                    </a:lnTo>
                    <a:lnTo>
                      <a:pt x="782" y="21"/>
                    </a:lnTo>
                    <a:lnTo>
                      <a:pt x="784" y="21"/>
                    </a:lnTo>
                    <a:lnTo>
                      <a:pt x="785" y="21"/>
                    </a:lnTo>
                    <a:lnTo>
                      <a:pt x="787" y="21"/>
                    </a:lnTo>
                    <a:lnTo>
                      <a:pt x="789" y="21"/>
                    </a:lnTo>
                    <a:lnTo>
                      <a:pt x="790" y="21"/>
                    </a:lnTo>
                    <a:lnTo>
                      <a:pt x="792" y="21"/>
                    </a:lnTo>
                    <a:lnTo>
                      <a:pt x="794" y="21"/>
                    </a:lnTo>
                    <a:lnTo>
                      <a:pt x="796" y="21"/>
                    </a:lnTo>
                    <a:lnTo>
                      <a:pt x="797" y="21"/>
                    </a:lnTo>
                    <a:lnTo>
                      <a:pt x="799" y="21"/>
                    </a:lnTo>
                    <a:lnTo>
                      <a:pt x="801" y="21"/>
                    </a:lnTo>
                    <a:lnTo>
                      <a:pt x="803" y="21"/>
                    </a:lnTo>
                    <a:lnTo>
                      <a:pt x="804" y="21"/>
                    </a:lnTo>
                    <a:lnTo>
                      <a:pt x="806" y="21"/>
                    </a:lnTo>
                    <a:lnTo>
                      <a:pt x="808" y="21"/>
                    </a:lnTo>
                    <a:lnTo>
                      <a:pt x="808" y="19"/>
                    </a:lnTo>
                    <a:lnTo>
                      <a:pt x="809" y="19"/>
                    </a:lnTo>
                    <a:lnTo>
                      <a:pt x="811" y="19"/>
                    </a:lnTo>
                    <a:lnTo>
                      <a:pt x="813" y="19"/>
                    </a:lnTo>
                    <a:lnTo>
                      <a:pt x="815" y="19"/>
                    </a:lnTo>
                    <a:lnTo>
                      <a:pt x="816" y="19"/>
                    </a:lnTo>
                    <a:lnTo>
                      <a:pt x="818" y="19"/>
                    </a:lnTo>
                    <a:lnTo>
                      <a:pt x="820" y="19"/>
                    </a:lnTo>
                    <a:lnTo>
                      <a:pt x="822" y="19"/>
                    </a:lnTo>
                    <a:lnTo>
                      <a:pt x="823" y="19"/>
                    </a:lnTo>
                    <a:lnTo>
                      <a:pt x="825" y="19"/>
                    </a:lnTo>
                    <a:lnTo>
                      <a:pt x="827" y="19"/>
                    </a:lnTo>
                    <a:lnTo>
                      <a:pt x="828" y="19"/>
                    </a:lnTo>
                    <a:lnTo>
                      <a:pt x="830" y="19"/>
                    </a:lnTo>
                    <a:lnTo>
                      <a:pt x="832" y="19"/>
                    </a:lnTo>
                    <a:lnTo>
                      <a:pt x="834" y="19"/>
                    </a:lnTo>
                    <a:lnTo>
                      <a:pt x="835" y="19"/>
                    </a:lnTo>
                    <a:lnTo>
                      <a:pt x="837" y="19"/>
                    </a:lnTo>
                    <a:lnTo>
                      <a:pt x="839" y="19"/>
                    </a:lnTo>
                    <a:lnTo>
                      <a:pt x="841" y="19"/>
                    </a:lnTo>
                    <a:lnTo>
                      <a:pt x="842" y="19"/>
                    </a:lnTo>
                    <a:lnTo>
                      <a:pt x="842" y="18"/>
                    </a:lnTo>
                    <a:lnTo>
                      <a:pt x="844" y="18"/>
                    </a:lnTo>
                    <a:lnTo>
                      <a:pt x="846" y="18"/>
                    </a:lnTo>
                    <a:lnTo>
                      <a:pt x="847" y="18"/>
                    </a:lnTo>
                    <a:lnTo>
                      <a:pt x="849" y="18"/>
                    </a:lnTo>
                    <a:lnTo>
                      <a:pt x="851" y="18"/>
                    </a:lnTo>
                    <a:lnTo>
                      <a:pt x="853" y="18"/>
                    </a:lnTo>
                    <a:lnTo>
                      <a:pt x="854" y="18"/>
                    </a:lnTo>
                    <a:lnTo>
                      <a:pt x="856" y="18"/>
                    </a:lnTo>
                    <a:lnTo>
                      <a:pt x="858" y="18"/>
                    </a:lnTo>
                    <a:lnTo>
                      <a:pt x="860" y="18"/>
                    </a:lnTo>
                    <a:lnTo>
                      <a:pt x="861" y="18"/>
                    </a:lnTo>
                    <a:lnTo>
                      <a:pt x="863" y="18"/>
                    </a:lnTo>
                    <a:lnTo>
                      <a:pt x="865" y="18"/>
                    </a:lnTo>
                    <a:lnTo>
                      <a:pt x="866" y="18"/>
                    </a:lnTo>
                    <a:lnTo>
                      <a:pt x="868" y="18"/>
                    </a:lnTo>
                    <a:lnTo>
                      <a:pt x="870" y="18"/>
                    </a:lnTo>
                    <a:lnTo>
                      <a:pt x="872" y="18"/>
                    </a:lnTo>
                    <a:lnTo>
                      <a:pt x="873" y="18"/>
                    </a:lnTo>
                    <a:lnTo>
                      <a:pt x="875" y="18"/>
                    </a:lnTo>
                    <a:lnTo>
                      <a:pt x="875" y="16"/>
                    </a:lnTo>
                    <a:lnTo>
                      <a:pt x="877" y="16"/>
                    </a:lnTo>
                    <a:lnTo>
                      <a:pt x="878" y="16"/>
                    </a:lnTo>
                    <a:lnTo>
                      <a:pt x="880" y="16"/>
                    </a:lnTo>
                    <a:lnTo>
                      <a:pt x="882" y="16"/>
                    </a:lnTo>
                    <a:lnTo>
                      <a:pt x="884" y="16"/>
                    </a:lnTo>
                    <a:lnTo>
                      <a:pt x="885" y="16"/>
                    </a:lnTo>
                    <a:lnTo>
                      <a:pt x="887" y="16"/>
                    </a:lnTo>
                    <a:lnTo>
                      <a:pt x="889" y="16"/>
                    </a:lnTo>
                    <a:lnTo>
                      <a:pt x="891" y="16"/>
                    </a:lnTo>
                    <a:lnTo>
                      <a:pt x="892" y="16"/>
                    </a:lnTo>
                    <a:lnTo>
                      <a:pt x="894" y="16"/>
                    </a:lnTo>
                    <a:lnTo>
                      <a:pt x="896" y="16"/>
                    </a:lnTo>
                    <a:lnTo>
                      <a:pt x="897" y="16"/>
                    </a:lnTo>
                    <a:lnTo>
                      <a:pt x="899" y="16"/>
                    </a:lnTo>
                    <a:lnTo>
                      <a:pt x="901" y="16"/>
                    </a:lnTo>
                    <a:lnTo>
                      <a:pt x="903" y="16"/>
                    </a:lnTo>
                    <a:lnTo>
                      <a:pt x="904" y="16"/>
                    </a:lnTo>
                    <a:lnTo>
                      <a:pt x="906" y="16"/>
                    </a:lnTo>
                    <a:lnTo>
                      <a:pt x="908" y="16"/>
                    </a:lnTo>
                    <a:lnTo>
                      <a:pt x="908" y="14"/>
                    </a:lnTo>
                    <a:lnTo>
                      <a:pt x="910" y="14"/>
                    </a:lnTo>
                    <a:lnTo>
                      <a:pt x="911" y="14"/>
                    </a:lnTo>
                    <a:lnTo>
                      <a:pt x="913" y="14"/>
                    </a:lnTo>
                    <a:lnTo>
                      <a:pt x="915" y="14"/>
                    </a:lnTo>
                    <a:lnTo>
                      <a:pt x="916" y="14"/>
                    </a:lnTo>
                    <a:lnTo>
                      <a:pt x="918" y="14"/>
                    </a:lnTo>
                    <a:lnTo>
                      <a:pt x="920" y="14"/>
                    </a:lnTo>
                    <a:lnTo>
                      <a:pt x="922" y="14"/>
                    </a:lnTo>
                    <a:lnTo>
                      <a:pt x="923" y="14"/>
                    </a:lnTo>
                    <a:lnTo>
                      <a:pt x="925" y="14"/>
                    </a:lnTo>
                    <a:lnTo>
                      <a:pt x="927" y="14"/>
                    </a:lnTo>
                    <a:lnTo>
                      <a:pt x="929" y="14"/>
                    </a:lnTo>
                    <a:lnTo>
                      <a:pt x="930" y="14"/>
                    </a:lnTo>
                    <a:lnTo>
                      <a:pt x="932" y="14"/>
                    </a:lnTo>
                    <a:lnTo>
                      <a:pt x="934" y="14"/>
                    </a:lnTo>
                    <a:lnTo>
                      <a:pt x="935" y="14"/>
                    </a:lnTo>
                    <a:lnTo>
                      <a:pt x="937" y="14"/>
                    </a:lnTo>
                    <a:lnTo>
                      <a:pt x="939" y="14"/>
                    </a:lnTo>
                    <a:lnTo>
                      <a:pt x="941" y="12"/>
                    </a:lnTo>
                    <a:lnTo>
                      <a:pt x="942" y="12"/>
                    </a:lnTo>
                    <a:lnTo>
                      <a:pt x="944" y="12"/>
                    </a:lnTo>
                    <a:lnTo>
                      <a:pt x="946" y="12"/>
                    </a:lnTo>
                    <a:lnTo>
                      <a:pt x="948" y="12"/>
                    </a:lnTo>
                    <a:lnTo>
                      <a:pt x="949" y="12"/>
                    </a:lnTo>
                    <a:lnTo>
                      <a:pt x="951" y="12"/>
                    </a:lnTo>
                    <a:lnTo>
                      <a:pt x="953" y="12"/>
                    </a:lnTo>
                    <a:lnTo>
                      <a:pt x="954" y="12"/>
                    </a:lnTo>
                    <a:lnTo>
                      <a:pt x="956" y="12"/>
                    </a:lnTo>
                    <a:lnTo>
                      <a:pt x="958" y="12"/>
                    </a:lnTo>
                    <a:lnTo>
                      <a:pt x="960" y="12"/>
                    </a:lnTo>
                    <a:lnTo>
                      <a:pt x="961" y="12"/>
                    </a:lnTo>
                    <a:lnTo>
                      <a:pt x="963" y="12"/>
                    </a:lnTo>
                    <a:lnTo>
                      <a:pt x="965" y="12"/>
                    </a:lnTo>
                    <a:lnTo>
                      <a:pt x="967" y="12"/>
                    </a:lnTo>
                    <a:lnTo>
                      <a:pt x="968" y="12"/>
                    </a:lnTo>
                    <a:lnTo>
                      <a:pt x="970" y="12"/>
                    </a:lnTo>
                    <a:lnTo>
                      <a:pt x="972" y="12"/>
                    </a:lnTo>
                    <a:lnTo>
                      <a:pt x="972" y="11"/>
                    </a:lnTo>
                    <a:lnTo>
                      <a:pt x="973" y="11"/>
                    </a:lnTo>
                    <a:lnTo>
                      <a:pt x="975" y="11"/>
                    </a:lnTo>
                    <a:lnTo>
                      <a:pt x="977" y="11"/>
                    </a:lnTo>
                    <a:lnTo>
                      <a:pt x="979" y="11"/>
                    </a:lnTo>
                    <a:lnTo>
                      <a:pt x="980" y="11"/>
                    </a:lnTo>
                    <a:lnTo>
                      <a:pt x="982" y="11"/>
                    </a:lnTo>
                    <a:lnTo>
                      <a:pt x="984" y="11"/>
                    </a:lnTo>
                    <a:lnTo>
                      <a:pt x="986" y="11"/>
                    </a:lnTo>
                    <a:lnTo>
                      <a:pt x="987" y="11"/>
                    </a:lnTo>
                    <a:lnTo>
                      <a:pt x="989" y="11"/>
                    </a:lnTo>
                    <a:lnTo>
                      <a:pt x="991" y="11"/>
                    </a:lnTo>
                    <a:lnTo>
                      <a:pt x="992" y="11"/>
                    </a:lnTo>
                    <a:lnTo>
                      <a:pt x="994" y="11"/>
                    </a:lnTo>
                    <a:lnTo>
                      <a:pt x="996" y="11"/>
                    </a:lnTo>
                    <a:lnTo>
                      <a:pt x="998" y="11"/>
                    </a:lnTo>
                    <a:lnTo>
                      <a:pt x="999" y="11"/>
                    </a:lnTo>
                    <a:lnTo>
                      <a:pt x="1001" y="11"/>
                    </a:lnTo>
                    <a:lnTo>
                      <a:pt x="1003" y="11"/>
                    </a:lnTo>
                    <a:lnTo>
                      <a:pt x="1003" y="9"/>
                    </a:lnTo>
                    <a:lnTo>
                      <a:pt x="1004" y="9"/>
                    </a:lnTo>
                    <a:lnTo>
                      <a:pt x="1006" y="9"/>
                    </a:lnTo>
                    <a:lnTo>
                      <a:pt x="1008" y="9"/>
                    </a:lnTo>
                    <a:lnTo>
                      <a:pt x="1010" y="9"/>
                    </a:lnTo>
                    <a:lnTo>
                      <a:pt x="1011" y="9"/>
                    </a:lnTo>
                    <a:lnTo>
                      <a:pt x="1013" y="9"/>
                    </a:lnTo>
                    <a:lnTo>
                      <a:pt x="1015" y="9"/>
                    </a:lnTo>
                    <a:lnTo>
                      <a:pt x="1017" y="9"/>
                    </a:lnTo>
                    <a:lnTo>
                      <a:pt x="1018" y="9"/>
                    </a:lnTo>
                    <a:lnTo>
                      <a:pt x="1020" y="9"/>
                    </a:lnTo>
                    <a:lnTo>
                      <a:pt x="1022" y="9"/>
                    </a:lnTo>
                    <a:lnTo>
                      <a:pt x="1023" y="9"/>
                    </a:lnTo>
                    <a:lnTo>
                      <a:pt x="1025" y="9"/>
                    </a:lnTo>
                    <a:lnTo>
                      <a:pt x="1027" y="9"/>
                    </a:lnTo>
                    <a:lnTo>
                      <a:pt x="1029" y="9"/>
                    </a:lnTo>
                    <a:lnTo>
                      <a:pt x="1030" y="9"/>
                    </a:lnTo>
                    <a:lnTo>
                      <a:pt x="1032" y="9"/>
                    </a:lnTo>
                    <a:lnTo>
                      <a:pt x="1034" y="7"/>
                    </a:lnTo>
                    <a:lnTo>
                      <a:pt x="1036" y="7"/>
                    </a:lnTo>
                    <a:lnTo>
                      <a:pt x="1037" y="7"/>
                    </a:lnTo>
                    <a:lnTo>
                      <a:pt x="1039" y="7"/>
                    </a:lnTo>
                    <a:lnTo>
                      <a:pt x="1041" y="7"/>
                    </a:lnTo>
                    <a:lnTo>
                      <a:pt x="1042" y="7"/>
                    </a:lnTo>
                    <a:lnTo>
                      <a:pt x="1044" y="7"/>
                    </a:lnTo>
                    <a:lnTo>
                      <a:pt x="1046" y="7"/>
                    </a:lnTo>
                    <a:lnTo>
                      <a:pt x="1048" y="7"/>
                    </a:lnTo>
                    <a:lnTo>
                      <a:pt x="1049" y="7"/>
                    </a:lnTo>
                    <a:lnTo>
                      <a:pt x="1051" y="7"/>
                    </a:lnTo>
                    <a:lnTo>
                      <a:pt x="1053" y="7"/>
                    </a:lnTo>
                    <a:lnTo>
                      <a:pt x="1055" y="7"/>
                    </a:lnTo>
                    <a:lnTo>
                      <a:pt x="1056" y="7"/>
                    </a:lnTo>
                    <a:lnTo>
                      <a:pt x="1058" y="7"/>
                    </a:lnTo>
                    <a:lnTo>
                      <a:pt x="1060" y="7"/>
                    </a:lnTo>
                    <a:lnTo>
                      <a:pt x="1061" y="7"/>
                    </a:lnTo>
                    <a:lnTo>
                      <a:pt x="1063" y="7"/>
                    </a:lnTo>
                    <a:lnTo>
                      <a:pt x="1063" y="6"/>
                    </a:lnTo>
                    <a:lnTo>
                      <a:pt x="1065" y="6"/>
                    </a:lnTo>
                    <a:lnTo>
                      <a:pt x="1067" y="6"/>
                    </a:lnTo>
                    <a:lnTo>
                      <a:pt x="1068" y="6"/>
                    </a:lnTo>
                    <a:lnTo>
                      <a:pt x="1070" y="6"/>
                    </a:lnTo>
                    <a:lnTo>
                      <a:pt x="1072" y="6"/>
                    </a:lnTo>
                    <a:lnTo>
                      <a:pt x="1074" y="6"/>
                    </a:lnTo>
                    <a:lnTo>
                      <a:pt x="1075" y="6"/>
                    </a:lnTo>
                    <a:lnTo>
                      <a:pt x="1077" y="6"/>
                    </a:lnTo>
                    <a:lnTo>
                      <a:pt x="1079" y="6"/>
                    </a:lnTo>
                    <a:lnTo>
                      <a:pt x="1080" y="6"/>
                    </a:lnTo>
                    <a:lnTo>
                      <a:pt x="1082" y="6"/>
                    </a:lnTo>
                    <a:lnTo>
                      <a:pt x="1084" y="6"/>
                    </a:lnTo>
                    <a:lnTo>
                      <a:pt x="1086" y="6"/>
                    </a:lnTo>
                    <a:lnTo>
                      <a:pt x="1087" y="6"/>
                    </a:lnTo>
                    <a:lnTo>
                      <a:pt x="1089" y="6"/>
                    </a:lnTo>
                    <a:lnTo>
                      <a:pt x="1091" y="6"/>
                    </a:lnTo>
                    <a:lnTo>
                      <a:pt x="1093" y="6"/>
                    </a:lnTo>
                    <a:lnTo>
                      <a:pt x="1093" y="4"/>
                    </a:lnTo>
                    <a:lnTo>
                      <a:pt x="1094" y="4"/>
                    </a:lnTo>
                    <a:lnTo>
                      <a:pt x="1096" y="4"/>
                    </a:lnTo>
                    <a:lnTo>
                      <a:pt x="1098" y="4"/>
                    </a:lnTo>
                    <a:lnTo>
                      <a:pt x="1099" y="4"/>
                    </a:lnTo>
                    <a:lnTo>
                      <a:pt x="1101" y="4"/>
                    </a:lnTo>
                    <a:lnTo>
                      <a:pt x="1103" y="4"/>
                    </a:lnTo>
                    <a:lnTo>
                      <a:pt x="1105" y="4"/>
                    </a:lnTo>
                    <a:lnTo>
                      <a:pt x="1106" y="4"/>
                    </a:lnTo>
                    <a:lnTo>
                      <a:pt x="1108" y="4"/>
                    </a:lnTo>
                    <a:lnTo>
                      <a:pt x="1110" y="4"/>
                    </a:lnTo>
                    <a:lnTo>
                      <a:pt x="1112" y="4"/>
                    </a:lnTo>
                    <a:lnTo>
                      <a:pt x="1113" y="4"/>
                    </a:lnTo>
                    <a:lnTo>
                      <a:pt x="1115" y="4"/>
                    </a:lnTo>
                    <a:lnTo>
                      <a:pt x="1117" y="4"/>
                    </a:lnTo>
                    <a:lnTo>
                      <a:pt x="1118" y="4"/>
                    </a:lnTo>
                    <a:lnTo>
                      <a:pt x="1120" y="4"/>
                    </a:lnTo>
                    <a:lnTo>
                      <a:pt x="1122" y="4"/>
                    </a:lnTo>
                    <a:lnTo>
                      <a:pt x="1122" y="2"/>
                    </a:lnTo>
                    <a:lnTo>
                      <a:pt x="1124" y="2"/>
                    </a:lnTo>
                    <a:lnTo>
                      <a:pt x="1125" y="2"/>
                    </a:lnTo>
                    <a:lnTo>
                      <a:pt x="1127" y="2"/>
                    </a:lnTo>
                    <a:lnTo>
                      <a:pt x="1129" y="2"/>
                    </a:lnTo>
                    <a:lnTo>
                      <a:pt x="1131" y="2"/>
                    </a:lnTo>
                    <a:lnTo>
                      <a:pt x="1132" y="2"/>
                    </a:lnTo>
                    <a:lnTo>
                      <a:pt x="1134" y="2"/>
                    </a:lnTo>
                    <a:lnTo>
                      <a:pt x="1136" y="2"/>
                    </a:lnTo>
                    <a:lnTo>
                      <a:pt x="1137" y="2"/>
                    </a:lnTo>
                    <a:lnTo>
                      <a:pt x="1139" y="2"/>
                    </a:lnTo>
                    <a:lnTo>
                      <a:pt x="1141" y="2"/>
                    </a:lnTo>
                    <a:lnTo>
                      <a:pt x="1143" y="2"/>
                    </a:lnTo>
                    <a:lnTo>
                      <a:pt x="1144" y="2"/>
                    </a:lnTo>
                    <a:lnTo>
                      <a:pt x="1146" y="2"/>
                    </a:lnTo>
                    <a:lnTo>
                      <a:pt x="1148" y="2"/>
                    </a:lnTo>
                    <a:lnTo>
                      <a:pt x="1149" y="2"/>
                    </a:lnTo>
                    <a:lnTo>
                      <a:pt x="1149" y="0"/>
                    </a:lnTo>
                    <a:lnTo>
                      <a:pt x="1151" y="0"/>
                    </a:lnTo>
                    <a:lnTo>
                      <a:pt x="1153" y="0"/>
                    </a:lnTo>
                    <a:lnTo>
                      <a:pt x="1155" y="0"/>
                    </a:lnTo>
                    <a:lnTo>
                      <a:pt x="1156" y="0"/>
                    </a:lnTo>
                    <a:lnTo>
                      <a:pt x="1158" y="0"/>
                    </a:lnTo>
                    <a:lnTo>
                      <a:pt x="1160" y="0"/>
                    </a:lnTo>
                    <a:lnTo>
                      <a:pt x="1162" y="0"/>
                    </a:lnTo>
                  </a:path>
                </a:pathLst>
              </a:custGeom>
              <a:noFill/>
              <a:ln w="25400">
                <a:solidFill>
                  <a:srgbClr val="FF0000"/>
                </a:solidFill>
                <a:round/>
                <a:headEnd/>
                <a:tailEnd/>
              </a:ln>
            </p:spPr>
            <p:txBody>
              <a:bodyPr/>
              <a:lstStyle/>
              <a:p>
                <a:endParaRPr lang="es-ES_tradnl"/>
              </a:p>
            </p:txBody>
          </p:sp>
          <p:sp>
            <p:nvSpPr>
              <p:cNvPr id="206982" name="Freeform 140"/>
              <p:cNvSpPr>
                <a:spLocks/>
              </p:cNvSpPr>
              <p:nvPr/>
            </p:nvSpPr>
            <p:spPr bwMode="auto">
              <a:xfrm>
                <a:off x="2355" y="3270"/>
                <a:ext cx="1115" cy="105"/>
              </a:xfrm>
              <a:custGeom>
                <a:avLst/>
                <a:gdLst>
                  <a:gd name="T0" fmla="*/ 17 w 1115"/>
                  <a:gd name="T1" fmla="*/ 104 h 105"/>
                  <a:gd name="T2" fmla="*/ 36 w 1115"/>
                  <a:gd name="T3" fmla="*/ 104 h 105"/>
                  <a:gd name="T4" fmla="*/ 55 w 1115"/>
                  <a:gd name="T5" fmla="*/ 102 h 105"/>
                  <a:gd name="T6" fmla="*/ 72 w 1115"/>
                  <a:gd name="T7" fmla="*/ 100 h 105"/>
                  <a:gd name="T8" fmla="*/ 91 w 1115"/>
                  <a:gd name="T9" fmla="*/ 100 h 105"/>
                  <a:gd name="T10" fmla="*/ 108 w 1115"/>
                  <a:gd name="T11" fmla="*/ 98 h 105"/>
                  <a:gd name="T12" fmla="*/ 126 w 1115"/>
                  <a:gd name="T13" fmla="*/ 97 h 105"/>
                  <a:gd name="T14" fmla="*/ 145 w 1115"/>
                  <a:gd name="T15" fmla="*/ 97 h 105"/>
                  <a:gd name="T16" fmla="*/ 162 w 1115"/>
                  <a:gd name="T17" fmla="*/ 95 h 105"/>
                  <a:gd name="T18" fmla="*/ 179 w 1115"/>
                  <a:gd name="T19" fmla="*/ 93 h 105"/>
                  <a:gd name="T20" fmla="*/ 198 w 1115"/>
                  <a:gd name="T21" fmla="*/ 93 h 105"/>
                  <a:gd name="T22" fmla="*/ 215 w 1115"/>
                  <a:gd name="T23" fmla="*/ 92 h 105"/>
                  <a:gd name="T24" fmla="*/ 233 w 1115"/>
                  <a:gd name="T25" fmla="*/ 90 h 105"/>
                  <a:gd name="T26" fmla="*/ 252 w 1115"/>
                  <a:gd name="T27" fmla="*/ 88 h 105"/>
                  <a:gd name="T28" fmla="*/ 271 w 1115"/>
                  <a:gd name="T29" fmla="*/ 88 h 105"/>
                  <a:gd name="T30" fmla="*/ 288 w 1115"/>
                  <a:gd name="T31" fmla="*/ 86 h 105"/>
                  <a:gd name="T32" fmla="*/ 305 w 1115"/>
                  <a:gd name="T33" fmla="*/ 85 h 105"/>
                  <a:gd name="T34" fmla="*/ 322 w 1115"/>
                  <a:gd name="T35" fmla="*/ 83 h 105"/>
                  <a:gd name="T36" fmla="*/ 341 w 1115"/>
                  <a:gd name="T37" fmla="*/ 83 h 105"/>
                  <a:gd name="T38" fmla="*/ 360 w 1115"/>
                  <a:gd name="T39" fmla="*/ 81 h 105"/>
                  <a:gd name="T40" fmla="*/ 378 w 1115"/>
                  <a:gd name="T41" fmla="*/ 79 h 105"/>
                  <a:gd name="T42" fmla="*/ 395 w 1115"/>
                  <a:gd name="T43" fmla="*/ 78 h 105"/>
                  <a:gd name="T44" fmla="*/ 412 w 1115"/>
                  <a:gd name="T45" fmla="*/ 76 h 105"/>
                  <a:gd name="T46" fmla="*/ 429 w 1115"/>
                  <a:gd name="T47" fmla="*/ 74 h 105"/>
                  <a:gd name="T48" fmla="*/ 448 w 1115"/>
                  <a:gd name="T49" fmla="*/ 74 h 105"/>
                  <a:gd name="T50" fmla="*/ 466 w 1115"/>
                  <a:gd name="T51" fmla="*/ 73 h 105"/>
                  <a:gd name="T52" fmla="*/ 485 w 1115"/>
                  <a:gd name="T53" fmla="*/ 71 h 105"/>
                  <a:gd name="T54" fmla="*/ 502 w 1115"/>
                  <a:gd name="T55" fmla="*/ 69 h 105"/>
                  <a:gd name="T56" fmla="*/ 519 w 1115"/>
                  <a:gd name="T57" fmla="*/ 67 h 105"/>
                  <a:gd name="T58" fmla="*/ 536 w 1115"/>
                  <a:gd name="T59" fmla="*/ 66 h 105"/>
                  <a:gd name="T60" fmla="*/ 554 w 1115"/>
                  <a:gd name="T61" fmla="*/ 64 h 105"/>
                  <a:gd name="T62" fmla="*/ 571 w 1115"/>
                  <a:gd name="T63" fmla="*/ 62 h 105"/>
                  <a:gd name="T64" fmla="*/ 590 w 1115"/>
                  <a:gd name="T65" fmla="*/ 62 h 105"/>
                  <a:gd name="T66" fmla="*/ 607 w 1115"/>
                  <a:gd name="T67" fmla="*/ 60 h 105"/>
                  <a:gd name="T68" fmla="*/ 624 w 1115"/>
                  <a:gd name="T69" fmla="*/ 59 h 105"/>
                  <a:gd name="T70" fmla="*/ 642 w 1115"/>
                  <a:gd name="T71" fmla="*/ 57 h 105"/>
                  <a:gd name="T72" fmla="*/ 659 w 1115"/>
                  <a:gd name="T73" fmla="*/ 55 h 105"/>
                  <a:gd name="T74" fmla="*/ 676 w 1115"/>
                  <a:gd name="T75" fmla="*/ 54 h 105"/>
                  <a:gd name="T76" fmla="*/ 693 w 1115"/>
                  <a:gd name="T77" fmla="*/ 52 h 105"/>
                  <a:gd name="T78" fmla="*/ 711 w 1115"/>
                  <a:gd name="T79" fmla="*/ 50 h 105"/>
                  <a:gd name="T80" fmla="*/ 728 w 1115"/>
                  <a:gd name="T81" fmla="*/ 48 h 105"/>
                  <a:gd name="T82" fmla="*/ 745 w 1115"/>
                  <a:gd name="T83" fmla="*/ 47 h 105"/>
                  <a:gd name="T84" fmla="*/ 763 w 1115"/>
                  <a:gd name="T85" fmla="*/ 45 h 105"/>
                  <a:gd name="T86" fmla="*/ 780 w 1115"/>
                  <a:gd name="T87" fmla="*/ 43 h 105"/>
                  <a:gd name="T88" fmla="*/ 797 w 1115"/>
                  <a:gd name="T89" fmla="*/ 41 h 105"/>
                  <a:gd name="T90" fmla="*/ 814 w 1115"/>
                  <a:gd name="T91" fmla="*/ 40 h 105"/>
                  <a:gd name="T92" fmla="*/ 830 w 1115"/>
                  <a:gd name="T93" fmla="*/ 36 h 105"/>
                  <a:gd name="T94" fmla="*/ 847 w 1115"/>
                  <a:gd name="T95" fmla="*/ 35 h 105"/>
                  <a:gd name="T96" fmla="*/ 864 w 1115"/>
                  <a:gd name="T97" fmla="*/ 33 h 105"/>
                  <a:gd name="T98" fmla="*/ 882 w 1115"/>
                  <a:gd name="T99" fmla="*/ 31 h 105"/>
                  <a:gd name="T100" fmla="*/ 899 w 1115"/>
                  <a:gd name="T101" fmla="*/ 29 h 105"/>
                  <a:gd name="T102" fmla="*/ 916 w 1115"/>
                  <a:gd name="T103" fmla="*/ 28 h 105"/>
                  <a:gd name="T104" fmla="*/ 933 w 1115"/>
                  <a:gd name="T105" fmla="*/ 26 h 105"/>
                  <a:gd name="T106" fmla="*/ 949 w 1115"/>
                  <a:gd name="T107" fmla="*/ 22 h 105"/>
                  <a:gd name="T108" fmla="*/ 966 w 1115"/>
                  <a:gd name="T109" fmla="*/ 21 h 105"/>
                  <a:gd name="T110" fmla="*/ 983 w 1115"/>
                  <a:gd name="T111" fmla="*/ 19 h 105"/>
                  <a:gd name="T112" fmla="*/ 1001 w 1115"/>
                  <a:gd name="T113" fmla="*/ 17 h 105"/>
                  <a:gd name="T114" fmla="*/ 1016 w 1115"/>
                  <a:gd name="T115" fmla="*/ 14 h 105"/>
                  <a:gd name="T116" fmla="*/ 1035 w 1115"/>
                  <a:gd name="T117" fmla="*/ 12 h 105"/>
                  <a:gd name="T118" fmla="*/ 1052 w 1115"/>
                  <a:gd name="T119" fmla="*/ 10 h 105"/>
                  <a:gd name="T120" fmla="*/ 1070 w 1115"/>
                  <a:gd name="T121" fmla="*/ 7 h 105"/>
                  <a:gd name="T122" fmla="*/ 1089 w 1115"/>
                  <a:gd name="T123" fmla="*/ 5 h 105"/>
                  <a:gd name="T124" fmla="*/ 1104 w 1115"/>
                  <a:gd name="T125" fmla="*/ 2 h 1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5"/>
                  <a:gd name="T190" fmla="*/ 0 h 105"/>
                  <a:gd name="T191" fmla="*/ 1115 w 1115"/>
                  <a:gd name="T192" fmla="*/ 105 h 1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5" h="105">
                    <a:moveTo>
                      <a:pt x="0" y="105"/>
                    </a:moveTo>
                    <a:lnTo>
                      <a:pt x="1" y="105"/>
                    </a:lnTo>
                    <a:lnTo>
                      <a:pt x="3" y="105"/>
                    </a:lnTo>
                    <a:lnTo>
                      <a:pt x="5" y="105"/>
                    </a:lnTo>
                    <a:lnTo>
                      <a:pt x="6" y="105"/>
                    </a:lnTo>
                    <a:lnTo>
                      <a:pt x="8" y="105"/>
                    </a:lnTo>
                    <a:lnTo>
                      <a:pt x="10" y="105"/>
                    </a:lnTo>
                    <a:lnTo>
                      <a:pt x="12" y="105"/>
                    </a:lnTo>
                    <a:lnTo>
                      <a:pt x="13" y="105"/>
                    </a:lnTo>
                    <a:lnTo>
                      <a:pt x="15" y="105"/>
                    </a:lnTo>
                    <a:lnTo>
                      <a:pt x="17" y="104"/>
                    </a:lnTo>
                    <a:lnTo>
                      <a:pt x="19" y="104"/>
                    </a:lnTo>
                    <a:lnTo>
                      <a:pt x="20" y="104"/>
                    </a:lnTo>
                    <a:lnTo>
                      <a:pt x="22" y="104"/>
                    </a:lnTo>
                    <a:lnTo>
                      <a:pt x="24" y="104"/>
                    </a:lnTo>
                    <a:lnTo>
                      <a:pt x="25" y="104"/>
                    </a:lnTo>
                    <a:lnTo>
                      <a:pt x="27" y="104"/>
                    </a:lnTo>
                    <a:lnTo>
                      <a:pt x="29" y="104"/>
                    </a:lnTo>
                    <a:lnTo>
                      <a:pt x="31" y="104"/>
                    </a:lnTo>
                    <a:lnTo>
                      <a:pt x="32" y="104"/>
                    </a:lnTo>
                    <a:lnTo>
                      <a:pt x="34" y="104"/>
                    </a:lnTo>
                    <a:lnTo>
                      <a:pt x="36" y="104"/>
                    </a:lnTo>
                    <a:lnTo>
                      <a:pt x="38" y="104"/>
                    </a:lnTo>
                    <a:lnTo>
                      <a:pt x="39" y="104"/>
                    </a:lnTo>
                    <a:lnTo>
                      <a:pt x="41" y="104"/>
                    </a:lnTo>
                    <a:lnTo>
                      <a:pt x="43" y="104"/>
                    </a:lnTo>
                    <a:lnTo>
                      <a:pt x="44" y="102"/>
                    </a:lnTo>
                    <a:lnTo>
                      <a:pt x="46" y="102"/>
                    </a:lnTo>
                    <a:lnTo>
                      <a:pt x="48" y="102"/>
                    </a:lnTo>
                    <a:lnTo>
                      <a:pt x="50" y="102"/>
                    </a:lnTo>
                    <a:lnTo>
                      <a:pt x="51" y="102"/>
                    </a:lnTo>
                    <a:lnTo>
                      <a:pt x="53" y="102"/>
                    </a:lnTo>
                    <a:lnTo>
                      <a:pt x="55" y="102"/>
                    </a:lnTo>
                    <a:lnTo>
                      <a:pt x="57" y="102"/>
                    </a:lnTo>
                    <a:lnTo>
                      <a:pt x="58" y="102"/>
                    </a:lnTo>
                    <a:lnTo>
                      <a:pt x="60" y="102"/>
                    </a:lnTo>
                    <a:lnTo>
                      <a:pt x="62" y="102"/>
                    </a:lnTo>
                    <a:lnTo>
                      <a:pt x="63" y="102"/>
                    </a:lnTo>
                    <a:lnTo>
                      <a:pt x="65" y="102"/>
                    </a:lnTo>
                    <a:lnTo>
                      <a:pt x="67" y="102"/>
                    </a:lnTo>
                    <a:lnTo>
                      <a:pt x="69" y="102"/>
                    </a:lnTo>
                    <a:lnTo>
                      <a:pt x="70" y="102"/>
                    </a:lnTo>
                    <a:lnTo>
                      <a:pt x="70" y="100"/>
                    </a:lnTo>
                    <a:lnTo>
                      <a:pt x="72" y="100"/>
                    </a:lnTo>
                    <a:lnTo>
                      <a:pt x="74" y="100"/>
                    </a:lnTo>
                    <a:lnTo>
                      <a:pt x="76" y="100"/>
                    </a:lnTo>
                    <a:lnTo>
                      <a:pt x="77" y="100"/>
                    </a:lnTo>
                    <a:lnTo>
                      <a:pt x="79" y="100"/>
                    </a:lnTo>
                    <a:lnTo>
                      <a:pt x="81" y="100"/>
                    </a:lnTo>
                    <a:lnTo>
                      <a:pt x="82" y="100"/>
                    </a:lnTo>
                    <a:lnTo>
                      <a:pt x="84" y="100"/>
                    </a:lnTo>
                    <a:lnTo>
                      <a:pt x="86" y="100"/>
                    </a:lnTo>
                    <a:lnTo>
                      <a:pt x="88" y="100"/>
                    </a:lnTo>
                    <a:lnTo>
                      <a:pt x="89" y="100"/>
                    </a:lnTo>
                    <a:lnTo>
                      <a:pt x="91" y="100"/>
                    </a:lnTo>
                    <a:lnTo>
                      <a:pt x="93" y="100"/>
                    </a:lnTo>
                    <a:lnTo>
                      <a:pt x="95" y="100"/>
                    </a:lnTo>
                    <a:lnTo>
                      <a:pt x="96" y="100"/>
                    </a:lnTo>
                    <a:lnTo>
                      <a:pt x="98" y="100"/>
                    </a:lnTo>
                    <a:lnTo>
                      <a:pt x="98" y="98"/>
                    </a:lnTo>
                    <a:lnTo>
                      <a:pt x="100" y="98"/>
                    </a:lnTo>
                    <a:lnTo>
                      <a:pt x="101" y="98"/>
                    </a:lnTo>
                    <a:lnTo>
                      <a:pt x="103" y="98"/>
                    </a:lnTo>
                    <a:lnTo>
                      <a:pt x="105" y="98"/>
                    </a:lnTo>
                    <a:lnTo>
                      <a:pt x="107" y="98"/>
                    </a:lnTo>
                    <a:lnTo>
                      <a:pt x="108" y="98"/>
                    </a:lnTo>
                    <a:lnTo>
                      <a:pt x="110" y="98"/>
                    </a:lnTo>
                    <a:lnTo>
                      <a:pt x="112" y="98"/>
                    </a:lnTo>
                    <a:lnTo>
                      <a:pt x="113" y="98"/>
                    </a:lnTo>
                    <a:lnTo>
                      <a:pt x="115" y="98"/>
                    </a:lnTo>
                    <a:lnTo>
                      <a:pt x="117" y="98"/>
                    </a:lnTo>
                    <a:lnTo>
                      <a:pt x="119" y="98"/>
                    </a:lnTo>
                    <a:lnTo>
                      <a:pt x="120" y="98"/>
                    </a:lnTo>
                    <a:lnTo>
                      <a:pt x="122" y="98"/>
                    </a:lnTo>
                    <a:lnTo>
                      <a:pt x="124" y="98"/>
                    </a:lnTo>
                    <a:lnTo>
                      <a:pt x="124" y="97"/>
                    </a:lnTo>
                    <a:lnTo>
                      <a:pt x="126" y="97"/>
                    </a:lnTo>
                    <a:lnTo>
                      <a:pt x="127" y="97"/>
                    </a:lnTo>
                    <a:lnTo>
                      <a:pt x="129" y="97"/>
                    </a:lnTo>
                    <a:lnTo>
                      <a:pt x="131" y="97"/>
                    </a:lnTo>
                    <a:lnTo>
                      <a:pt x="132" y="97"/>
                    </a:lnTo>
                    <a:lnTo>
                      <a:pt x="134" y="97"/>
                    </a:lnTo>
                    <a:lnTo>
                      <a:pt x="136" y="97"/>
                    </a:lnTo>
                    <a:lnTo>
                      <a:pt x="138" y="97"/>
                    </a:lnTo>
                    <a:lnTo>
                      <a:pt x="139" y="97"/>
                    </a:lnTo>
                    <a:lnTo>
                      <a:pt x="141" y="97"/>
                    </a:lnTo>
                    <a:lnTo>
                      <a:pt x="143" y="97"/>
                    </a:lnTo>
                    <a:lnTo>
                      <a:pt x="145" y="97"/>
                    </a:lnTo>
                    <a:lnTo>
                      <a:pt x="146" y="97"/>
                    </a:lnTo>
                    <a:lnTo>
                      <a:pt x="148" y="97"/>
                    </a:lnTo>
                    <a:lnTo>
                      <a:pt x="150" y="97"/>
                    </a:lnTo>
                    <a:lnTo>
                      <a:pt x="150" y="95"/>
                    </a:lnTo>
                    <a:lnTo>
                      <a:pt x="151" y="95"/>
                    </a:lnTo>
                    <a:lnTo>
                      <a:pt x="153" y="95"/>
                    </a:lnTo>
                    <a:lnTo>
                      <a:pt x="155" y="95"/>
                    </a:lnTo>
                    <a:lnTo>
                      <a:pt x="157" y="95"/>
                    </a:lnTo>
                    <a:lnTo>
                      <a:pt x="158" y="95"/>
                    </a:lnTo>
                    <a:lnTo>
                      <a:pt x="160" y="95"/>
                    </a:lnTo>
                    <a:lnTo>
                      <a:pt x="162" y="95"/>
                    </a:lnTo>
                    <a:lnTo>
                      <a:pt x="164" y="95"/>
                    </a:lnTo>
                    <a:lnTo>
                      <a:pt x="165" y="95"/>
                    </a:lnTo>
                    <a:lnTo>
                      <a:pt x="167" y="95"/>
                    </a:lnTo>
                    <a:lnTo>
                      <a:pt x="169" y="95"/>
                    </a:lnTo>
                    <a:lnTo>
                      <a:pt x="170" y="95"/>
                    </a:lnTo>
                    <a:lnTo>
                      <a:pt x="172" y="95"/>
                    </a:lnTo>
                    <a:lnTo>
                      <a:pt x="174" y="95"/>
                    </a:lnTo>
                    <a:lnTo>
                      <a:pt x="176" y="95"/>
                    </a:lnTo>
                    <a:lnTo>
                      <a:pt x="176" y="93"/>
                    </a:lnTo>
                    <a:lnTo>
                      <a:pt x="177" y="93"/>
                    </a:lnTo>
                    <a:lnTo>
                      <a:pt x="179" y="93"/>
                    </a:lnTo>
                    <a:lnTo>
                      <a:pt x="181" y="93"/>
                    </a:lnTo>
                    <a:lnTo>
                      <a:pt x="183" y="93"/>
                    </a:lnTo>
                    <a:lnTo>
                      <a:pt x="184" y="93"/>
                    </a:lnTo>
                    <a:lnTo>
                      <a:pt x="186" y="93"/>
                    </a:lnTo>
                    <a:lnTo>
                      <a:pt x="188" y="93"/>
                    </a:lnTo>
                    <a:lnTo>
                      <a:pt x="189" y="93"/>
                    </a:lnTo>
                    <a:lnTo>
                      <a:pt x="191" y="93"/>
                    </a:lnTo>
                    <a:lnTo>
                      <a:pt x="193" y="93"/>
                    </a:lnTo>
                    <a:lnTo>
                      <a:pt x="195" y="93"/>
                    </a:lnTo>
                    <a:lnTo>
                      <a:pt x="196" y="93"/>
                    </a:lnTo>
                    <a:lnTo>
                      <a:pt x="198" y="93"/>
                    </a:lnTo>
                    <a:lnTo>
                      <a:pt x="200" y="93"/>
                    </a:lnTo>
                    <a:lnTo>
                      <a:pt x="200" y="92"/>
                    </a:lnTo>
                    <a:lnTo>
                      <a:pt x="202" y="92"/>
                    </a:lnTo>
                    <a:lnTo>
                      <a:pt x="203" y="92"/>
                    </a:lnTo>
                    <a:lnTo>
                      <a:pt x="205" y="92"/>
                    </a:lnTo>
                    <a:lnTo>
                      <a:pt x="207" y="92"/>
                    </a:lnTo>
                    <a:lnTo>
                      <a:pt x="208" y="92"/>
                    </a:lnTo>
                    <a:lnTo>
                      <a:pt x="210" y="92"/>
                    </a:lnTo>
                    <a:lnTo>
                      <a:pt x="212" y="92"/>
                    </a:lnTo>
                    <a:lnTo>
                      <a:pt x="214" y="92"/>
                    </a:lnTo>
                    <a:lnTo>
                      <a:pt x="215" y="92"/>
                    </a:lnTo>
                    <a:lnTo>
                      <a:pt x="217" y="92"/>
                    </a:lnTo>
                    <a:lnTo>
                      <a:pt x="219" y="92"/>
                    </a:lnTo>
                    <a:lnTo>
                      <a:pt x="221" y="92"/>
                    </a:lnTo>
                    <a:lnTo>
                      <a:pt x="222" y="92"/>
                    </a:lnTo>
                    <a:lnTo>
                      <a:pt x="224" y="92"/>
                    </a:lnTo>
                    <a:lnTo>
                      <a:pt x="224" y="90"/>
                    </a:lnTo>
                    <a:lnTo>
                      <a:pt x="226" y="90"/>
                    </a:lnTo>
                    <a:lnTo>
                      <a:pt x="227" y="90"/>
                    </a:lnTo>
                    <a:lnTo>
                      <a:pt x="229" y="90"/>
                    </a:lnTo>
                    <a:lnTo>
                      <a:pt x="231" y="90"/>
                    </a:lnTo>
                    <a:lnTo>
                      <a:pt x="233" y="90"/>
                    </a:lnTo>
                    <a:lnTo>
                      <a:pt x="234" y="90"/>
                    </a:lnTo>
                    <a:lnTo>
                      <a:pt x="236" y="90"/>
                    </a:lnTo>
                    <a:lnTo>
                      <a:pt x="238" y="90"/>
                    </a:lnTo>
                    <a:lnTo>
                      <a:pt x="239" y="90"/>
                    </a:lnTo>
                    <a:lnTo>
                      <a:pt x="241" y="90"/>
                    </a:lnTo>
                    <a:lnTo>
                      <a:pt x="243" y="90"/>
                    </a:lnTo>
                    <a:lnTo>
                      <a:pt x="245" y="90"/>
                    </a:lnTo>
                    <a:lnTo>
                      <a:pt x="246" y="90"/>
                    </a:lnTo>
                    <a:lnTo>
                      <a:pt x="248" y="90"/>
                    </a:lnTo>
                    <a:lnTo>
                      <a:pt x="250" y="88"/>
                    </a:lnTo>
                    <a:lnTo>
                      <a:pt x="252" y="88"/>
                    </a:lnTo>
                    <a:lnTo>
                      <a:pt x="253" y="88"/>
                    </a:lnTo>
                    <a:lnTo>
                      <a:pt x="255" y="88"/>
                    </a:lnTo>
                    <a:lnTo>
                      <a:pt x="257" y="88"/>
                    </a:lnTo>
                    <a:lnTo>
                      <a:pt x="258" y="88"/>
                    </a:lnTo>
                    <a:lnTo>
                      <a:pt x="260" y="88"/>
                    </a:lnTo>
                    <a:lnTo>
                      <a:pt x="262" y="88"/>
                    </a:lnTo>
                    <a:lnTo>
                      <a:pt x="264" y="88"/>
                    </a:lnTo>
                    <a:lnTo>
                      <a:pt x="265" y="88"/>
                    </a:lnTo>
                    <a:lnTo>
                      <a:pt x="267" y="88"/>
                    </a:lnTo>
                    <a:lnTo>
                      <a:pt x="269" y="88"/>
                    </a:lnTo>
                    <a:lnTo>
                      <a:pt x="271" y="88"/>
                    </a:lnTo>
                    <a:lnTo>
                      <a:pt x="272" y="88"/>
                    </a:lnTo>
                    <a:lnTo>
                      <a:pt x="272" y="86"/>
                    </a:lnTo>
                    <a:lnTo>
                      <a:pt x="274" y="86"/>
                    </a:lnTo>
                    <a:lnTo>
                      <a:pt x="276" y="86"/>
                    </a:lnTo>
                    <a:lnTo>
                      <a:pt x="277" y="86"/>
                    </a:lnTo>
                    <a:lnTo>
                      <a:pt x="279" y="86"/>
                    </a:lnTo>
                    <a:lnTo>
                      <a:pt x="281" y="86"/>
                    </a:lnTo>
                    <a:lnTo>
                      <a:pt x="283" y="86"/>
                    </a:lnTo>
                    <a:lnTo>
                      <a:pt x="284" y="86"/>
                    </a:lnTo>
                    <a:lnTo>
                      <a:pt x="286" y="86"/>
                    </a:lnTo>
                    <a:lnTo>
                      <a:pt x="288" y="86"/>
                    </a:lnTo>
                    <a:lnTo>
                      <a:pt x="290" y="86"/>
                    </a:lnTo>
                    <a:lnTo>
                      <a:pt x="291" y="86"/>
                    </a:lnTo>
                    <a:lnTo>
                      <a:pt x="293" y="86"/>
                    </a:lnTo>
                    <a:lnTo>
                      <a:pt x="295" y="86"/>
                    </a:lnTo>
                    <a:lnTo>
                      <a:pt x="296" y="86"/>
                    </a:lnTo>
                    <a:lnTo>
                      <a:pt x="296" y="85"/>
                    </a:lnTo>
                    <a:lnTo>
                      <a:pt x="298" y="85"/>
                    </a:lnTo>
                    <a:lnTo>
                      <a:pt x="300" y="85"/>
                    </a:lnTo>
                    <a:lnTo>
                      <a:pt x="302" y="85"/>
                    </a:lnTo>
                    <a:lnTo>
                      <a:pt x="303" y="85"/>
                    </a:lnTo>
                    <a:lnTo>
                      <a:pt x="305" y="85"/>
                    </a:lnTo>
                    <a:lnTo>
                      <a:pt x="307" y="85"/>
                    </a:lnTo>
                    <a:lnTo>
                      <a:pt x="309" y="85"/>
                    </a:lnTo>
                    <a:lnTo>
                      <a:pt x="310" y="85"/>
                    </a:lnTo>
                    <a:lnTo>
                      <a:pt x="312" y="85"/>
                    </a:lnTo>
                    <a:lnTo>
                      <a:pt x="314" y="85"/>
                    </a:lnTo>
                    <a:lnTo>
                      <a:pt x="315" y="85"/>
                    </a:lnTo>
                    <a:lnTo>
                      <a:pt x="317" y="85"/>
                    </a:lnTo>
                    <a:lnTo>
                      <a:pt x="319" y="85"/>
                    </a:lnTo>
                    <a:lnTo>
                      <a:pt x="319" y="83"/>
                    </a:lnTo>
                    <a:lnTo>
                      <a:pt x="321" y="83"/>
                    </a:lnTo>
                    <a:lnTo>
                      <a:pt x="322" y="83"/>
                    </a:lnTo>
                    <a:lnTo>
                      <a:pt x="324" y="83"/>
                    </a:lnTo>
                    <a:lnTo>
                      <a:pt x="326" y="83"/>
                    </a:lnTo>
                    <a:lnTo>
                      <a:pt x="328" y="83"/>
                    </a:lnTo>
                    <a:lnTo>
                      <a:pt x="329" y="83"/>
                    </a:lnTo>
                    <a:lnTo>
                      <a:pt x="331" y="83"/>
                    </a:lnTo>
                    <a:lnTo>
                      <a:pt x="333" y="83"/>
                    </a:lnTo>
                    <a:lnTo>
                      <a:pt x="334" y="83"/>
                    </a:lnTo>
                    <a:lnTo>
                      <a:pt x="336" y="83"/>
                    </a:lnTo>
                    <a:lnTo>
                      <a:pt x="338" y="83"/>
                    </a:lnTo>
                    <a:lnTo>
                      <a:pt x="340" y="83"/>
                    </a:lnTo>
                    <a:lnTo>
                      <a:pt x="341" y="83"/>
                    </a:lnTo>
                    <a:lnTo>
                      <a:pt x="343" y="81"/>
                    </a:lnTo>
                    <a:lnTo>
                      <a:pt x="345" y="81"/>
                    </a:lnTo>
                    <a:lnTo>
                      <a:pt x="347" y="81"/>
                    </a:lnTo>
                    <a:lnTo>
                      <a:pt x="348" y="81"/>
                    </a:lnTo>
                    <a:lnTo>
                      <a:pt x="350" y="81"/>
                    </a:lnTo>
                    <a:lnTo>
                      <a:pt x="352" y="81"/>
                    </a:lnTo>
                    <a:lnTo>
                      <a:pt x="353" y="81"/>
                    </a:lnTo>
                    <a:lnTo>
                      <a:pt x="355" y="81"/>
                    </a:lnTo>
                    <a:lnTo>
                      <a:pt x="357" y="81"/>
                    </a:lnTo>
                    <a:lnTo>
                      <a:pt x="359" y="81"/>
                    </a:lnTo>
                    <a:lnTo>
                      <a:pt x="360" y="81"/>
                    </a:lnTo>
                    <a:lnTo>
                      <a:pt x="362" y="81"/>
                    </a:lnTo>
                    <a:lnTo>
                      <a:pt x="364" y="81"/>
                    </a:lnTo>
                    <a:lnTo>
                      <a:pt x="364" y="79"/>
                    </a:lnTo>
                    <a:lnTo>
                      <a:pt x="366" y="79"/>
                    </a:lnTo>
                    <a:lnTo>
                      <a:pt x="367" y="79"/>
                    </a:lnTo>
                    <a:lnTo>
                      <a:pt x="369" y="79"/>
                    </a:lnTo>
                    <a:lnTo>
                      <a:pt x="371" y="79"/>
                    </a:lnTo>
                    <a:lnTo>
                      <a:pt x="372" y="79"/>
                    </a:lnTo>
                    <a:lnTo>
                      <a:pt x="374" y="79"/>
                    </a:lnTo>
                    <a:lnTo>
                      <a:pt x="376" y="79"/>
                    </a:lnTo>
                    <a:lnTo>
                      <a:pt x="378" y="79"/>
                    </a:lnTo>
                    <a:lnTo>
                      <a:pt x="379" y="79"/>
                    </a:lnTo>
                    <a:lnTo>
                      <a:pt x="381" y="79"/>
                    </a:lnTo>
                    <a:lnTo>
                      <a:pt x="383" y="79"/>
                    </a:lnTo>
                    <a:lnTo>
                      <a:pt x="384" y="79"/>
                    </a:lnTo>
                    <a:lnTo>
                      <a:pt x="386" y="79"/>
                    </a:lnTo>
                    <a:lnTo>
                      <a:pt x="386" y="78"/>
                    </a:lnTo>
                    <a:lnTo>
                      <a:pt x="388" y="78"/>
                    </a:lnTo>
                    <a:lnTo>
                      <a:pt x="390" y="78"/>
                    </a:lnTo>
                    <a:lnTo>
                      <a:pt x="391" y="78"/>
                    </a:lnTo>
                    <a:lnTo>
                      <a:pt x="393" y="78"/>
                    </a:lnTo>
                    <a:lnTo>
                      <a:pt x="395" y="78"/>
                    </a:lnTo>
                    <a:lnTo>
                      <a:pt x="397" y="78"/>
                    </a:lnTo>
                    <a:lnTo>
                      <a:pt x="398" y="78"/>
                    </a:lnTo>
                    <a:lnTo>
                      <a:pt x="400" y="78"/>
                    </a:lnTo>
                    <a:lnTo>
                      <a:pt x="402" y="78"/>
                    </a:lnTo>
                    <a:lnTo>
                      <a:pt x="403" y="78"/>
                    </a:lnTo>
                    <a:lnTo>
                      <a:pt x="405" y="78"/>
                    </a:lnTo>
                    <a:lnTo>
                      <a:pt x="407" y="78"/>
                    </a:lnTo>
                    <a:lnTo>
                      <a:pt x="409" y="78"/>
                    </a:lnTo>
                    <a:lnTo>
                      <a:pt x="409" y="76"/>
                    </a:lnTo>
                    <a:lnTo>
                      <a:pt x="410" y="76"/>
                    </a:lnTo>
                    <a:lnTo>
                      <a:pt x="412" y="76"/>
                    </a:lnTo>
                    <a:lnTo>
                      <a:pt x="414" y="76"/>
                    </a:lnTo>
                    <a:lnTo>
                      <a:pt x="416" y="76"/>
                    </a:lnTo>
                    <a:lnTo>
                      <a:pt x="417" y="76"/>
                    </a:lnTo>
                    <a:lnTo>
                      <a:pt x="419" y="76"/>
                    </a:lnTo>
                    <a:lnTo>
                      <a:pt x="421" y="76"/>
                    </a:lnTo>
                    <a:lnTo>
                      <a:pt x="422" y="76"/>
                    </a:lnTo>
                    <a:lnTo>
                      <a:pt x="424" y="76"/>
                    </a:lnTo>
                    <a:lnTo>
                      <a:pt x="426" y="76"/>
                    </a:lnTo>
                    <a:lnTo>
                      <a:pt x="428" y="76"/>
                    </a:lnTo>
                    <a:lnTo>
                      <a:pt x="429" y="76"/>
                    </a:lnTo>
                    <a:lnTo>
                      <a:pt x="429" y="74"/>
                    </a:lnTo>
                    <a:lnTo>
                      <a:pt x="431" y="74"/>
                    </a:lnTo>
                    <a:lnTo>
                      <a:pt x="433" y="74"/>
                    </a:lnTo>
                    <a:lnTo>
                      <a:pt x="435" y="74"/>
                    </a:lnTo>
                    <a:lnTo>
                      <a:pt x="436" y="74"/>
                    </a:lnTo>
                    <a:lnTo>
                      <a:pt x="438" y="74"/>
                    </a:lnTo>
                    <a:lnTo>
                      <a:pt x="440" y="74"/>
                    </a:lnTo>
                    <a:lnTo>
                      <a:pt x="441" y="74"/>
                    </a:lnTo>
                    <a:lnTo>
                      <a:pt x="443" y="74"/>
                    </a:lnTo>
                    <a:lnTo>
                      <a:pt x="445" y="74"/>
                    </a:lnTo>
                    <a:lnTo>
                      <a:pt x="447" y="74"/>
                    </a:lnTo>
                    <a:lnTo>
                      <a:pt x="448" y="74"/>
                    </a:lnTo>
                    <a:lnTo>
                      <a:pt x="450" y="74"/>
                    </a:lnTo>
                    <a:lnTo>
                      <a:pt x="450" y="73"/>
                    </a:lnTo>
                    <a:lnTo>
                      <a:pt x="452" y="73"/>
                    </a:lnTo>
                    <a:lnTo>
                      <a:pt x="454" y="73"/>
                    </a:lnTo>
                    <a:lnTo>
                      <a:pt x="455" y="73"/>
                    </a:lnTo>
                    <a:lnTo>
                      <a:pt x="457" y="73"/>
                    </a:lnTo>
                    <a:lnTo>
                      <a:pt x="459" y="73"/>
                    </a:lnTo>
                    <a:lnTo>
                      <a:pt x="460" y="73"/>
                    </a:lnTo>
                    <a:lnTo>
                      <a:pt x="462" y="73"/>
                    </a:lnTo>
                    <a:lnTo>
                      <a:pt x="464" y="73"/>
                    </a:lnTo>
                    <a:lnTo>
                      <a:pt x="466" y="73"/>
                    </a:lnTo>
                    <a:lnTo>
                      <a:pt x="467" y="73"/>
                    </a:lnTo>
                    <a:lnTo>
                      <a:pt x="469" y="73"/>
                    </a:lnTo>
                    <a:lnTo>
                      <a:pt x="471" y="73"/>
                    </a:lnTo>
                    <a:lnTo>
                      <a:pt x="473" y="71"/>
                    </a:lnTo>
                    <a:lnTo>
                      <a:pt x="474" y="71"/>
                    </a:lnTo>
                    <a:lnTo>
                      <a:pt x="476" y="71"/>
                    </a:lnTo>
                    <a:lnTo>
                      <a:pt x="478" y="71"/>
                    </a:lnTo>
                    <a:lnTo>
                      <a:pt x="479" y="71"/>
                    </a:lnTo>
                    <a:lnTo>
                      <a:pt x="481" y="71"/>
                    </a:lnTo>
                    <a:lnTo>
                      <a:pt x="483" y="71"/>
                    </a:lnTo>
                    <a:lnTo>
                      <a:pt x="485" y="71"/>
                    </a:lnTo>
                    <a:lnTo>
                      <a:pt x="486" y="71"/>
                    </a:lnTo>
                    <a:lnTo>
                      <a:pt x="488" y="71"/>
                    </a:lnTo>
                    <a:lnTo>
                      <a:pt x="490" y="71"/>
                    </a:lnTo>
                    <a:lnTo>
                      <a:pt x="492" y="71"/>
                    </a:lnTo>
                    <a:lnTo>
                      <a:pt x="492" y="69"/>
                    </a:lnTo>
                    <a:lnTo>
                      <a:pt x="493" y="69"/>
                    </a:lnTo>
                    <a:lnTo>
                      <a:pt x="495" y="69"/>
                    </a:lnTo>
                    <a:lnTo>
                      <a:pt x="497" y="69"/>
                    </a:lnTo>
                    <a:lnTo>
                      <a:pt x="498" y="69"/>
                    </a:lnTo>
                    <a:lnTo>
                      <a:pt x="500" y="69"/>
                    </a:lnTo>
                    <a:lnTo>
                      <a:pt x="502" y="69"/>
                    </a:lnTo>
                    <a:lnTo>
                      <a:pt x="504" y="69"/>
                    </a:lnTo>
                    <a:lnTo>
                      <a:pt x="505" y="69"/>
                    </a:lnTo>
                    <a:lnTo>
                      <a:pt x="507" y="69"/>
                    </a:lnTo>
                    <a:lnTo>
                      <a:pt x="509" y="69"/>
                    </a:lnTo>
                    <a:lnTo>
                      <a:pt x="510" y="69"/>
                    </a:lnTo>
                    <a:lnTo>
                      <a:pt x="512" y="69"/>
                    </a:lnTo>
                    <a:lnTo>
                      <a:pt x="512" y="67"/>
                    </a:lnTo>
                    <a:lnTo>
                      <a:pt x="514" y="67"/>
                    </a:lnTo>
                    <a:lnTo>
                      <a:pt x="516" y="67"/>
                    </a:lnTo>
                    <a:lnTo>
                      <a:pt x="517" y="67"/>
                    </a:lnTo>
                    <a:lnTo>
                      <a:pt x="519" y="67"/>
                    </a:lnTo>
                    <a:lnTo>
                      <a:pt x="521" y="67"/>
                    </a:lnTo>
                    <a:lnTo>
                      <a:pt x="523" y="67"/>
                    </a:lnTo>
                    <a:lnTo>
                      <a:pt x="524" y="67"/>
                    </a:lnTo>
                    <a:lnTo>
                      <a:pt x="526" y="67"/>
                    </a:lnTo>
                    <a:lnTo>
                      <a:pt x="528" y="67"/>
                    </a:lnTo>
                    <a:lnTo>
                      <a:pt x="529" y="67"/>
                    </a:lnTo>
                    <a:lnTo>
                      <a:pt x="531" y="67"/>
                    </a:lnTo>
                    <a:lnTo>
                      <a:pt x="533" y="67"/>
                    </a:lnTo>
                    <a:lnTo>
                      <a:pt x="533" y="66"/>
                    </a:lnTo>
                    <a:lnTo>
                      <a:pt x="535" y="66"/>
                    </a:lnTo>
                    <a:lnTo>
                      <a:pt x="536" y="66"/>
                    </a:lnTo>
                    <a:lnTo>
                      <a:pt x="538" y="66"/>
                    </a:lnTo>
                    <a:lnTo>
                      <a:pt x="540" y="66"/>
                    </a:lnTo>
                    <a:lnTo>
                      <a:pt x="542" y="66"/>
                    </a:lnTo>
                    <a:lnTo>
                      <a:pt x="543" y="66"/>
                    </a:lnTo>
                    <a:lnTo>
                      <a:pt x="545" y="66"/>
                    </a:lnTo>
                    <a:lnTo>
                      <a:pt x="547" y="66"/>
                    </a:lnTo>
                    <a:lnTo>
                      <a:pt x="548" y="66"/>
                    </a:lnTo>
                    <a:lnTo>
                      <a:pt x="550" y="66"/>
                    </a:lnTo>
                    <a:lnTo>
                      <a:pt x="552" y="66"/>
                    </a:lnTo>
                    <a:lnTo>
                      <a:pt x="552" y="64"/>
                    </a:lnTo>
                    <a:lnTo>
                      <a:pt x="554" y="64"/>
                    </a:lnTo>
                    <a:lnTo>
                      <a:pt x="555" y="64"/>
                    </a:lnTo>
                    <a:lnTo>
                      <a:pt x="557" y="64"/>
                    </a:lnTo>
                    <a:lnTo>
                      <a:pt x="559" y="64"/>
                    </a:lnTo>
                    <a:lnTo>
                      <a:pt x="561" y="64"/>
                    </a:lnTo>
                    <a:lnTo>
                      <a:pt x="562" y="64"/>
                    </a:lnTo>
                    <a:lnTo>
                      <a:pt x="564" y="64"/>
                    </a:lnTo>
                    <a:lnTo>
                      <a:pt x="566" y="64"/>
                    </a:lnTo>
                    <a:lnTo>
                      <a:pt x="567" y="64"/>
                    </a:lnTo>
                    <a:lnTo>
                      <a:pt x="569" y="64"/>
                    </a:lnTo>
                    <a:lnTo>
                      <a:pt x="571" y="64"/>
                    </a:lnTo>
                    <a:lnTo>
                      <a:pt x="571" y="62"/>
                    </a:lnTo>
                    <a:lnTo>
                      <a:pt x="573" y="62"/>
                    </a:lnTo>
                    <a:lnTo>
                      <a:pt x="574" y="62"/>
                    </a:lnTo>
                    <a:lnTo>
                      <a:pt x="576" y="62"/>
                    </a:lnTo>
                    <a:lnTo>
                      <a:pt x="578" y="62"/>
                    </a:lnTo>
                    <a:lnTo>
                      <a:pt x="580" y="62"/>
                    </a:lnTo>
                    <a:lnTo>
                      <a:pt x="581" y="62"/>
                    </a:lnTo>
                    <a:lnTo>
                      <a:pt x="583" y="62"/>
                    </a:lnTo>
                    <a:lnTo>
                      <a:pt x="585" y="62"/>
                    </a:lnTo>
                    <a:lnTo>
                      <a:pt x="586" y="62"/>
                    </a:lnTo>
                    <a:lnTo>
                      <a:pt x="588" y="62"/>
                    </a:lnTo>
                    <a:lnTo>
                      <a:pt x="590" y="62"/>
                    </a:lnTo>
                    <a:lnTo>
                      <a:pt x="590" y="60"/>
                    </a:lnTo>
                    <a:lnTo>
                      <a:pt x="592" y="60"/>
                    </a:lnTo>
                    <a:lnTo>
                      <a:pt x="593" y="60"/>
                    </a:lnTo>
                    <a:lnTo>
                      <a:pt x="595" y="60"/>
                    </a:lnTo>
                    <a:lnTo>
                      <a:pt x="597" y="60"/>
                    </a:lnTo>
                    <a:lnTo>
                      <a:pt x="599" y="60"/>
                    </a:lnTo>
                    <a:lnTo>
                      <a:pt x="600" y="60"/>
                    </a:lnTo>
                    <a:lnTo>
                      <a:pt x="602" y="60"/>
                    </a:lnTo>
                    <a:lnTo>
                      <a:pt x="604" y="60"/>
                    </a:lnTo>
                    <a:lnTo>
                      <a:pt x="605" y="60"/>
                    </a:lnTo>
                    <a:lnTo>
                      <a:pt x="607" y="60"/>
                    </a:lnTo>
                    <a:lnTo>
                      <a:pt x="609" y="60"/>
                    </a:lnTo>
                    <a:lnTo>
                      <a:pt x="609" y="59"/>
                    </a:lnTo>
                    <a:lnTo>
                      <a:pt x="611" y="59"/>
                    </a:lnTo>
                    <a:lnTo>
                      <a:pt x="612" y="59"/>
                    </a:lnTo>
                    <a:lnTo>
                      <a:pt x="614" y="59"/>
                    </a:lnTo>
                    <a:lnTo>
                      <a:pt x="616" y="59"/>
                    </a:lnTo>
                    <a:lnTo>
                      <a:pt x="618" y="59"/>
                    </a:lnTo>
                    <a:lnTo>
                      <a:pt x="619" y="59"/>
                    </a:lnTo>
                    <a:lnTo>
                      <a:pt x="621" y="59"/>
                    </a:lnTo>
                    <a:lnTo>
                      <a:pt x="623" y="59"/>
                    </a:lnTo>
                    <a:lnTo>
                      <a:pt x="624" y="59"/>
                    </a:lnTo>
                    <a:lnTo>
                      <a:pt x="626" y="59"/>
                    </a:lnTo>
                    <a:lnTo>
                      <a:pt x="628" y="59"/>
                    </a:lnTo>
                    <a:lnTo>
                      <a:pt x="628" y="57"/>
                    </a:lnTo>
                    <a:lnTo>
                      <a:pt x="630" y="57"/>
                    </a:lnTo>
                    <a:lnTo>
                      <a:pt x="631" y="57"/>
                    </a:lnTo>
                    <a:lnTo>
                      <a:pt x="633" y="57"/>
                    </a:lnTo>
                    <a:lnTo>
                      <a:pt x="635" y="57"/>
                    </a:lnTo>
                    <a:lnTo>
                      <a:pt x="636" y="57"/>
                    </a:lnTo>
                    <a:lnTo>
                      <a:pt x="638" y="57"/>
                    </a:lnTo>
                    <a:lnTo>
                      <a:pt x="640" y="57"/>
                    </a:lnTo>
                    <a:lnTo>
                      <a:pt x="642" y="57"/>
                    </a:lnTo>
                    <a:lnTo>
                      <a:pt x="643" y="57"/>
                    </a:lnTo>
                    <a:lnTo>
                      <a:pt x="645" y="57"/>
                    </a:lnTo>
                    <a:lnTo>
                      <a:pt x="645" y="55"/>
                    </a:lnTo>
                    <a:lnTo>
                      <a:pt x="647" y="55"/>
                    </a:lnTo>
                    <a:lnTo>
                      <a:pt x="649" y="55"/>
                    </a:lnTo>
                    <a:lnTo>
                      <a:pt x="650" y="55"/>
                    </a:lnTo>
                    <a:lnTo>
                      <a:pt x="652" y="55"/>
                    </a:lnTo>
                    <a:lnTo>
                      <a:pt x="654" y="55"/>
                    </a:lnTo>
                    <a:lnTo>
                      <a:pt x="655" y="55"/>
                    </a:lnTo>
                    <a:lnTo>
                      <a:pt x="657" y="55"/>
                    </a:lnTo>
                    <a:lnTo>
                      <a:pt x="659" y="55"/>
                    </a:lnTo>
                    <a:lnTo>
                      <a:pt x="661" y="55"/>
                    </a:lnTo>
                    <a:lnTo>
                      <a:pt x="662" y="55"/>
                    </a:lnTo>
                    <a:lnTo>
                      <a:pt x="664" y="55"/>
                    </a:lnTo>
                    <a:lnTo>
                      <a:pt x="664" y="54"/>
                    </a:lnTo>
                    <a:lnTo>
                      <a:pt x="666" y="54"/>
                    </a:lnTo>
                    <a:lnTo>
                      <a:pt x="668" y="54"/>
                    </a:lnTo>
                    <a:lnTo>
                      <a:pt x="669" y="54"/>
                    </a:lnTo>
                    <a:lnTo>
                      <a:pt x="671" y="54"/>
                    </a:lnTo>
                    <a:lnTo>
                      <a:pt x="673" y="54"/>
                    </a:lnTo>
                    <a:lnTo>
                      <a:pt x="674" y="54"/>
                    </a:lnTo>
                    <a:lnTo>
                      <a:pt x="676" y="54"/>
                    </a:lnTo>
                    <a:lnTo>
                      <a:pt x="678" y="54"/>
                    </a:lnTo>
                    <a:lnTo>
                      <a:pt x="680" y="54"/>
                    </a:lnTo>
                    <a:lnTo>
                      <a:pt x="681" y="54"/>
                    </a:lnTo>
                    <a:lnTo>
                      <a:pt x="681" y="52"/>
                    </a:lnTo>
                    <a:lnTo>
                      <a:pt x="683" y="52"/>
                    </a:lnTo>
                    <a:lnTo>
                      <a:pt x="685" y="52"/>
                    </a:lnTo>
                    <a:lnTo>
                      <a:pt x="687" y="52"/>
                    </a:lnTo>
                    <a:lnTo>
                      <a:pt x="688" y="52"/>
                    </a:lnTo>
                    <a:lnTo>
                      <a:pt x="690" y="52"/>
                    </a:lnTo>
                    <a:lnTo>
                      <a:pt x="692" y="52"/>
                    </a:lnTo>
                    <a:lnTo>
                      <a:pt x="693" y="52"/>
                    </a:lnTo>
                    <a:lnTo>
                      <a:pt x="695" y="52"/>
                    </a:lnTo>
                    <a:lnTo>
                      <a:pt x="697" y="52"/>
                    </a:lnTo>
                    <a:lnTo>
                      <a:pt x="699" y="52"/>
                    </a:lnTo>
                    <a:lnTo>
                      <a:pt x="699" y="50"/>
                    </a:lnTo>
                    <a:lnTo>
                      <a:pt x="700" y="50"/>
                    </a:lnTo>
                    <a:lnTo>
                      <a:pt x="702" y="50"/>
                    </a:lnTo>
                    <a:lnTo>
                      <a:pt x="704" y="50"/>
                    </a:lnTo>
                    <a:lnTo>
                      <a:pt x="706" y="50"/>
                    </a:lnTo>
                    <a:lnTo>
                      <a:pt x="707" y="50"/>
                    </a:lnTo>
                    <a:lnTo>
                      <a:pt x="709" y="50"/>
                    </a:lnTo>
                    <a:lnTo>
                      <a:pt x="711" y="50"/>
                    </a:lnTo>
                    <a:lnTo>
                      <a:pt x="712" y="50"/>
                    </a:lnTo>
                    <a:lnTo>
                      <a:pt x="714" y="50"/>
                    </a:lnTo>
                    <a:lnTo>
                      <a:pt x="716" y="50"/>
                    </a:lnTo>
                    <a:lnTo>
                      <a:pt x="716" y="48"/>
                    </a:lnTo>
                    <a:lnTo>
                      <a:pt x="718" y="48"/>
                    </a:lnTo>
                    <a:lnTo>
                      <a:pt x="719" y="48"/>
                    </a:lnTo>
                    <a:lnTo>
                      <a:pt x="721" y="48"/>
                    </a:lnTo>
                    <a:lnTo>
                      <a:pt x="723" y="48"/>
                    </a:lnTo>
                    <a:lnTo>
                      <a:pt x="725" y="48"/>
                    </a:lnTo>
                    <a:lnTo>
                      <a:pt x="726" y="48"/>
                    </a:lnTo>
                    <a:lnTo>
                      <a:pt x="728" y="48"/>
                    </a:lnTo>
                    <a:lnTo>
                      <a:pt x="730" y="48"/>
                    </a:lnTo>
                    <a:lnTo>
                      <a:pt x="731" y="48"/>
                    </a:lnTo>
                    <a:lnTo>
                      <a:pt x="733" y="48"/>
                    </a:lnTo>
                    <a:lnTo>
                      <a:pt x="733" y="47"/>
                    </a:lnTo>
                    <a:lnTo>
                      <a:pt x="735" y="47"/>
                    </a:lnTo>
                    <a:lnTo>
                      <a:pt x="737" y="47"/>
                    </a:lnTo>
                    <a:lnTo>
                      <a:pt x="738" y="47"/>
                    </a:lnTo>
                    <a:lnTo>
                      <a:pt x="740" y="47"/>
                    </a:lnTo>
                    <a:lnTo>
                      <a:pt x="742" y="47"/>
                    </a:lnTo>
                    <a:lnTo>
                      <a:pt x="744" y="47"/>
                    </a:lnTo>
                    <a:lnTo>
                      <a:pt x="745" y="47"/>
                    </a:lnTo>
                    <a:lnTo>
                      <a:pt x="747" y="47"/>
                    </a:lnTo>
                    <a:lnTo>
                      <a:pt x="749" y="47"/>
                    </a:lnTo>
                    <a:lnTo>
                      <a:pt x="749" y="45"/>
                    </a:lnTo>
                    <a:lnTo>
                      <a:pt x="750" y="45"/>
                    </a:lnTo>
                    <a:lnTo>
                      <a:pt x="752" y="45"/>
                    </a:lnTo>
                    <a:lnTo>
                      <a:pt x="754" y="45"/>
                    </a:lnTo>
                    <a:lnTo>
                      <a:pt x="756" y="45"/>
                    </a:lnTo>
                    <a:lnTo>
                      <a:pt x="757" y="45"/>
                    </a:lnTo>
                    <a:lnTo>
                      <a:pt x="759" y="45"/>
                    </a:lnTo>
                    <a:lnTo>
                      <a:pt x="761" y="45"/>
                    </a:lnTo>
                    <a:lnTo>
                      <a:pt x="763" y="45"/>
                    </a:lnTo>
                    <a:lnTo>
                      <a:pt x="764" y="45"/>
                    </a:lnTo>
                    <a:lnTo>
                      <a:pt x="766" y="45"/>
                    </a:lnTo>
                    <a:lnTo>
                      <a:pt x="766" y="43"/>
                    </a:lnTo>
                    <a:lnTo>
                      <a:pt x="768" y="43"/>
                    </a:lnTo>
                    <a:lnTo>
                      <a:pt x="769" y="43"/>
                    </a:lnTo>
                    <a:lnTo>
                      <a:pt x="771" y="43"/>
                    </a:lnTo>
                    <a:lnTo>
                      <a:pt x="773" y="43"/>
                    </a:lnTo>
                    <a:lnTo>
                      <a:pt x="775" y="43"/>
                    </a:lnTo>
                    <a:lnTo>
                      <a:pt x="776" y="43"/>
                    </a:lnTo>
                    <a:lnTo>
                      <a:pt x="778" y="43"/>
                    </a:lnTo>
                    <a:lnTo>
                      <a:pt x="780" y="43"/>
                    </a:lnTo>
                    <a:lnTo>
                      <a:pt x="781" y="43"/>
                    </a:lnTo>
                    <a:lnTo>
                      <a:pt x="781" y="41"/>
                    </a:lnTo>
                    <a:lnTo>
                      <a:pt x="783" y="41"/>
                    </a:lnTo>
                    <a:lnTo>
                      <a:pt x="785" y="41"/>
                    </a:lnTo>
                    <a:lnTo>
                      <a:pt x="787" y="41"/>
                    </a:lnTo>
                    <a:lnTo>
                      <a:pt x="788" y="41"/>
                    </a:lnTo>
                    <a:lnTo>
                      <a:pt x="790" y="41"/>
                    </a:lnTo>
                    <a:lnTo>
                      <a:pt x="792" y="41"/>
                    </a:lnTo>
                    <a:lnTo>
                      <a:pt x="794" y="41"/>
                    </a:lnTo>
                    <a:lnTo>
                      <a:pt x="795" y="41"/>
                    </a:lnTo>
                    <a:lnTo>
                      <a:pt x="797" y="41"/>
                    </a:lnTo>
                    <a:lnTo>
                      <a:pt x="799" y="41"/>
                    </a:lnTo>
                    <a:lnTo>
                      <a:pt x="799" y="40"/>
                    </a:lnTo>
                    <a:lnTo>
                      <a:pt x="800" y="40"/>
                    </a:lnTo>
                    <a:lnTo>
                      <a:pt x="802" y="40"/>
                    </a:lnTo>
                    <a:lnTo>
                      <a:pt x="804" y="40"/>
                    </a:lnTo>
                    <a:lnTo>
                      <a:pt x="806" y="40"/>
                    </a:lnTo>
                    <a:lnTo>
                      <a:pt x="807" y="40"/>
                    </a:lnTo>
                    <a:lnTo>
                      <a:pt x="809" y="40"/>
                    </a:lnTo>
                    <a:lnTo>
                      <a:pt x="811" y="40"/>
                    </a:lnTo>
                    <a:lnTo>
                      <a:pt x="813" y="40"/>
                    </a:lnTo>
                    <a:lnTo>
                      <a:pt x="814" y="40"/>
                    </a:lnTo>
                    <a:lnTo>
                      <a:pt x="814" y="38"/>
                    </a:lnTo>
                    <a:lnTo>
                      <a:pt x="816" y="38"/>
                    </a:lnTo>
                    <a:lnTo>
                      <a:pt x="818" y="38"/>
                    </a:lnTo>
                    <a:lnTo>
                      <a:pt x="819" y="38"/>
                    </a:lnTo>
                    <a:lnTo>
                      <a:pt x="821" y="38"/>
                    </a:lnTo>
                    <a:lnTo>
                      <a:pt x="823" y="38"/>
                    </a:lnTo>
                    <a:lnTo>
                      <a:pt x="825" y="38"/>
                    </a:lnTo>
                    <a:lnTo>
                      <a:pt x="826" y="38"/>
                    </a:lnTo>
                    <a:lnTo>
                      <a:pt x="828" y="38"/>
                    </a:lnTo>
                    <a:lnTo>
                      <a:pt x="830" y="38"/>
                    </a:lnTo>
                    <a:lnTo>
                      <a:pt x="830" y="36"/>
                    </a:lnTo>
                    <a:lnTo>
                      <a:pt x="832" y="36"/>
                    </a:lnTo>
                    <a:lnTo>
                      <a:pt x="833" y="36"/>
                    </a:lnTo>
                    <a:lnTo>
                      <a:pt x="835" y="36"/>
                    </a:lnTo>
                    <a:lnTo>
                      <a:pt x="837" y="36"/>
                    </a:lnTo>
                    <a:lnTo>
                      <a:pt x="838" y="36"/>
                    </a:lnTo>
                    <a:lnTo>
                      <a:pt x="840" y="36"/>
                    </a:lnTo>
                    <a:lnTo>
                      <a:pt x="842" y="36"/>
                    </a:lnTo>
                    <a:lnTo>
                      <a:pt x="844" y="36"/>
                    </a:lnTo>
                    <a:lnTo>
                      <a:pt x="845" y="36"/>
                    </a:lnTo>
                    <a:lnTo>
                      <a:pt x="845" y="35"/>
                    </a:lnTo>
                    <a:lnTo>
                      <a:pt x="847" y="35"/>
                    </a:lnTo>
                    <a:lnTo>
                      <a:pt x="849" y="35"/>
                    </a:lnTo>
                    <a:lnTo>
                      <a:pt x="851" y="35"/>
                    </a:lnTo>
                    <a:lnTo>
                      <a:pt x="852" y="35"/>
                    </a:lnTo>
                    <a:lnTo>
                      <a:pt x="854" y="35"/>
                    </a:lnTo>
                    <a:lnTo>
                      <a:pt x="856" y="35"/>
                    </a:lnTo>
                    <a:lnTo>
                      <a:pt x="857" y="35"/>
                    </a:lnTo>
                    <a:lnTo>
                      <a:pt x="859" y="35"/>
                    </a:lnTo>
                    <a:lnTo>
                      <a:pt x="861" y="35"/>
                    </a:lnTo>
                    <a:lnTo>
                      <a:pt x="861" y="33"/>
                    </a:lnTo>
                    <a:lnTo>
                      <a:pt x="863" y="33"/>
                    </a:lnTo>
                    <a:lnTo>
                      <a:pt x="864" y="33"/>
                    </a:lnTo>
                    <a:lnTo>
                      <a:pt x="866" y="33"/>
                    </a:lnTo>
                    <a:lnTo>
                      <a:pt x="868" y="33"/>
                    </a:lnTo>
                    <a:lnTo>
                      <a:pt x="870" y="33"/>
                    </a:lnTo>
                    <a:lnTo>
                      <a:pt x="871" y="33"/>
                    </a:lnTo>
                    <a:lnTo>
                      <a:pt x="873" y="33"/>
                    </a:lnTo>
                    <a:lnTo>
                      <a:pt x="875" y="33"/>
                    </a:lnTo>
                    <a:lnTo>
                      <a:pt x="875" y="31"/>
                    </a:lnTo>
                    <a:lnTo>
                      <a:pt x="876" y="31"/>
                    </a:lnTo>
                    <a:lnTo>
                      <a:pt x="878" y="31"/>
                    </a:lnTo>
                    <a:lnTo>
                      <a:pt x="880" y="31"/>
                    </a:lnTo>
                    <a:lnTo>
                      <a:pt x="882" y="31"/>
                    </a:lnTo>
                    <a:lnTo>
                      <a:pt x="883" y="31"/>
                    </a:lnTo>
                    <a:lnTo>
                      <a:pt x="885" y="31"/>
                    </a:lnTo>
                    <a:lnTo>
                      <a:pt x="887" y="31"/>
                    </a:lnTo>
                    <a:lnTo>
                      <a:pt x="889" y="31"/>
                    </a:lnTo>
                    <a:lnTo>
                      <a:pt x="890" y="31"/>
                    </a:lnTo>
                    <a:lnTo>
                      <a:pt x="890" y="29"/>
                    </a:lnTo>
                    <a:lnTo>
                      <a:pt x="892" y="29"/>
                    </a:lnTo>
                    <a:lnTo>
                      <a:pt x="894" y="29"/>
                    </a:lnTo>
                    <a:lnTo>
                      <a:pt x="895" y="29"/>
                    </a:lnTo>
                    <a:lnTo>
                      <a:pt x="897" y="29"/>
                    </a:lnTo>
                    <a:lnTo>
                      <a:pt x="899" y="29"/>
                    </a:lnTo>
                    <a:lnTo>
                      <a:pt x="901" y="29"/>
                    </a:lnTo>
                    <a:lnTo>
                      <a:pt x="902" y="29"/>
                    </a:lnTo>
                    <a:lnTo>
                      <a:pt x="904" y="29"/>
                    </a:lnTo>
                    <a:lnTo>
                      <a:pt x="904" y="28"/>
                    </a:lnTo>
                    <a:lnTo>
                      <a:pt x="906" y="28"/>
                    </a:lnTo>
                    <a:lnTo>
                      <a:pt x="907" y="28"/>
                    </a:lnTo>
                    <a:lnTo>
                      <a:pt x="909" y="28"/>
                    </a:lnTo>
                    <a:lnTo>
                      <a:pt x="911" y="28"/>
                    </a:lnTo>
                    <a:lnTo>
                      <a:pt x="913" y="28"/>
                    </a:lnTo>
                    <a:lnTo>
                      <a:pt x="914" y="28"/>
                    </a:lnTo>
                    <a:lnTo>
                      <a:pt x="916" y="28"/>
                    </a:lnTo>
                    <a:lnTo>
                      <a:pt x="918" y="28"/>
                    </a:lnTo>
                    <a:lnTo>
                      <a:pt x="920" y="28"/>
                    </a:lnTo>
                    <a:lnTo>
                      <a:pt x="920" y="26"/>
                    </a:lnTo>
                    <a:lnTo>
                      <a:pt x="921" y="26"/>
                    </a:lnTo>
                    <a:lnTo>
                      <a:pt x="923" y="26"/>
                    </a:lnTo>
                    <a:lnTo>
                      <a:pt x="925" y="26"/>
                    </a:lnTo>
                    <a:lnTo>
                      <a:pt x="926" y="26"/>
                    </a:lnTo>
                    <a:lnTo>
                      <a:pt x="928" y="26"/>
                    </a:lnTo>
                    <a:lnTo>
                      <a:pt x="930" y="26"/>
                    </a:lnTo>
                    <a:lnTo>
                      <a:pt x="932" y="26"/>
                    </a:lnTo>
                    <a:lnTo>
                      <a:pt x="933" y="26"/>
                    </a:lnTo>
                    <a:lnTo>
                      <a:pt x="933" y="24"/>
                    </a:lnTo>
                    <a:lnTo>
                      <a:pt x="935" y="24"/>
                    </a:lnTo>
                    <a:lnTo>
                      <a:pt x="937" y="24"/>
                    </a:lnTo>
                    <a:lnTo>
                      <a:pt x="939" y="24"/>
                    </a:lnTo>
                    <a:lnTo>
                      <a:pt x="940" y="24"/>
                    </a:lnTo>
                    <a:lnTo>
                      <a:pt x="942" y="24"/>
                    </a:lnTo>
                    <a:lnTo>
                      <a:pt x="944" y="24"/>
                    </a:lnTo>
                    <a:lnTo>
                      <a:pt x="945" y="24"/>
                    </a:lnTo>
                    <a:lnTo>
                      <a:pt x="947" y="24"/>
                    </a:lnTo>
                    <a:lnTo>
                      <a:pt x="947" y="22"/>
                    </a:lnTo>
                    <a:lnTo>
                      <a:pt x="949" y="22"/>
                    </a:lnTo>
                    <a:lnTo>
                      <a:pt x="951" y="22"/>
                    </a:lnTo>
                    <a:lnTo>
                      <a:pt x="952" y="22"/>
                    </a:lnTo>
                    <a:lnTo>
                      <a:pt x="954" y="22"/>
                    </a:lnTo>
                    <a:lnTo>
                      <a:pt x="956" y="22"/>
                    </a:lnTo>
                    <a:lnTo>
                      <a:pt x="958" y="22"/>
                    </a:lnTo>
                    <a:lnTo>
                      <a:pt x="959" y="22"/>
                    </a:lnTo>
                    <a:lnTo>
                      <a:pt x="961" y="22"/>
                    </a:lnTo>
                    <a:lnTo>
                      <a:pt x="961" y="21"/>
                    </a:lnTo>
                    <a:lnTo>
                      <a:pt x="963" y="21"/>
                    </a:lnTo>
                    <a:lnTo>
                      <a:pt x="964" y="21"/>
                    </a:lnTo>
                    <a:lnTo>
                      <a:pt x="966" y="21"/>
                    </a:lnTo>
                    <a:lnTo>
                      <a:pt x="968" y="21"/>
                    </a:lnTo>
                    <a:lnTo>
                      <a:pt x="970" y="21"/>
                    </a:lnTo>
                    <a:lnTo>
                      <a:pt x="971" y="21"/>
                    </a:lnTo>
                    <a:lnTo>
                      <a:pt x="973" y="21"/>
                    </a:lnTo>
                    <a:lnTo>
                      <a:pt x="975" y="21"/>
                    </a:lnTo>
                    <a:lnTo>
                      <a:pt x="975" y="19"/>
                    </a:lnTo>
                    <a:lnTo>
                      <a:pt x="977" y="19"/>
                    </a:lnTo>
                    <a:lnTo>
                      <a:pt x="978" y="19"/>
                    </a:lnTo>
                    <a:lnTo>
                      <a:pt x="980" y="19"/>
                    </a:lnTo>
                    <a:lnTo>
                      <a:pt x="982" y="19"/>
                    </a:lnTo>
                    <a:lnTo>
                      <a:pt x="983" y="19"/>
                    </a:lnTo>
                    <a:lnTo>
                      <a:pt x="985" y="19"/>
                    </a:lnTo>
                    <a:lnTo>
                      <a:pt x="987" y="19"/>
                    </a:lnTo>
                    <a:lnTo>
                      <a:pt x="989" y="19"/>
                    </a:lnTo>
                    <a:lnTo>
                      <a:pt x="989" y="17"/>
                    </a:lnTo>
                    <a:lnTo>
                      <a:pt x="990" y="17"/>
                    </a:lnTo>
                    <a:lnTo>
                      <a:pt x="992" y="17"/>
                    </a:lnTo>
                    <a:lnTo>
                      <a:pt x="994" y="17"/>
                    </a:lnTo>
                    <a:lnTo>
                      <a:pt x="996" y="17"/>
                    </a:lnTo>
                    <a:lnTo>
                      <a:pt x="997" y="17"/>
                    </a:lnTo>
                    <a:lnTo>
                      <a:pt x="999" y="17"/>
                    </a:lnTo>
                    <a:lnTo>
                      <a:pt x="1001" y="17"/>
                    </a:lnTo>
                    <a:lnTo>
                      <a:pt x="1001" y="16"/>
                    </a:lnTo>
                    <a:lnTo>
                      <a:pt x="1002" y="16"/>
                    </a:lnTo>
                    <a:lnTo>
                      <a:pt x="1004" y="16"/>
                    </a:lnTo>
                    <a:lnTo>
                      <a:pt x="1006" y="16"/>
                    </a:lnTo>
                    <a:lnTo>
                      <a:pt x="1008" y="16"/>
                    </a:lnTo>
                    <a:lnTo>
                      <a:pt x="1009" y="16"/>
                    </a:lnTo>
                    <a:lnTo>
                      <a:pt x="1011" y="16"/>
                    </a:lnTo>
                    <a:lnTo>
                      <a:pt x="1013" y="16"/>
                    </a:lnTo>
                    <a:lnTo>
                      <a:pt x="1015" y="16"/>
                    </a:lnTo>
                    <a:lnTo>
                      <a:pt x="1015" y="14"/>
                    </a:lnTo>
                    <a:lnTo>
                      <a:pt x="1016" y="14"/>
                    </a:lnTo>
                    <a:lnTo>
                      <a:pt x="1018" y="14"/>
                    </a:lnTo>
                    <a:lnTo>
                      <a:pt x="1020" y="14"/>
                    </a:lnTo>
                    <a:lnTo>
                      <a:pt x="1021" y="14"/>
                    </a:lnTo>
                    <a:lnTo>
                      <a:pt x="1023" y="14"/>
                    </a:lnTo>
                    <a:lnTo>
                      <a:pt x="1025" y="14"/>
                    </a:lnTo>
                    <a:lnTo>
                      <a:pt x="1027" y="14"/>
                    </a:lnTo>
                    <a:lnTo>
                      <a:pt x="1028" y="12"/>
                    </a:lnTo>
                    <a:lnTo>
                      <a:pt x="1030" y="12"/>
                    </a:lnTo>
                    <a:lnTo>
                      <a:pt x="1032" y="12"/>
                    </a:lnTo>
                    <a:lnTo>
                      <a:pt x="1033" y="12"/>
                    </a:lnTo>
                    <a:lnTo>
                      <a:pt x="1035" y="12"/>
                    </a:lnTo>
                    <a:lnTo>
                      <a:pt x="1037" y="12"/>
                    </a:lnTo>
                    <a:lnTo>
                      <a:pt x="1039" y="12"/>
                    </a:lnTo>
                    <a:lnTo>
                      <a:pt x="1040" y="12"/>
                    </a:lnTo>
                    <a:lnTo>
                      <a:pt x="1040" y="10"/>
                    </a:lnTo>
                    <a:lnTo>
                      <a:pt x="1042" y="10"/>
                    </a:lnTo>
                    <a:lnTo>
                      <a:pt x="1044" y="10"/>
                    </a:lnTo>
                    <a:lnTo>
                      <a:pt x="1046" y="10"/>
                    </a:lnTo>
                    <a:lnTo>
                      <a:pt x="1047" y="10"/>
                    </a:lnTo>
                    <a:lnTo>
                      <a:pt x="1049" y="10"/>
                    </a:lnTo>
                    <a:lnTo>
                      <a:pt x="1051" y="10"/>
                    </a:lnTo>
                    <a:lnTo>
                      <a:pt x="1052" y="10"/>
                    </a:lnTo>
                    <a:lnTo>
                      <a:pt x="1052" y="9"/>
                    </a:lnTo>
                    <a:lnTo>
                      <a:pt x="1054" y="9"/>
                    </a:lnTo>
                    <a:lnTo>
                      <a:pt x="1056" y="9"/>
                    </a:lnTo>
                    <a:lnTo>
                      <a:pt x="1058" y="9"/>
                    </a:lnTo>
                    <a:lnTo>
                      <a:pt x="1059" y="9"/>
                    </a:lnTo>
                    <a:lnTo>
                      <a:pt x="1061" y="9"/>
                    </a:lnTo>
                    <a:lnTo>
                      <a:pt x="1063" y="9"/>
                    </a:lnTo>
                    <a:lnTo>
                      <a:pt x="1065" y="9"/>
                    </a:lnTo>
                    <a:lnTo>
                      <a:pt x="1066" y="7"/>
                    </a:lnTo>
                    <a:lnTo>
                      <a:pt x="1068" y="7"/>
                    </a:lnTo>
                    <a:lnTo>
                      <a:pt x="1070" y="7"/>
                    </a:lnTo>
                    <a:lnTo>
                      <a:pt x="1071" y="7"/>
                    </a:lnTo>
                    <a:lnTo>
                      <a:pt x="1073" y="7"/>
                    </a:lnTo>
                    <a:lnTo>
                      <a:pt x="1075" y="7"/>
                    </a:lnTo>
                    <a:lnTo>
                      <a:pt x="1077" y="7"/>
                    </a:lnTo>
                    <a:lnTo>
                      <a:pt x="1078" y="5"/>
                    </a:lnTo>
                    <a:lnTo>
                      <a:pt x="1080" y="5"/>
                    </a:lnTo>
                    <a:lnTo>
                      <a:pt x="1082" y="5"/>
                    </a:lnTo>
                    <a:lnTo>
                      <a:pt x="1084" y="5"/>
                    </a:lnTo>
                    <a:lnTo>
                      <a:pt x="1085" y="5"/>
                    </a:lnTo>
                    <a:lnTo>
                      <a:pt x="1087" y="5"/>
                    </a:lnTo>
                    <a:lnTo>
                      <a:pt x="1089" y="5"/>
                    </a:lnTo>
                    <a:lnTo>
                      <a:pt x="1090" y="5"/>
                    </a:lnTo>
                    <a:lnTo>
                      <a:pt x="1090" y="3"/>
                    </a:lnTo>
                    <a:lnTo>
                      <a:pt x="1092" y="3"/>
                    </a:lnTo>
                    <a:lnTo>
                      <a:pt x="1094" y="3"/>
                    </a:lnTo>
                    <a:lnTo>
                      <a:pt x="1096" y="3"/>
                    </a:lnTo>
                    <a:lnTo>
                      <a:pt x="1097" y="3"/>
                    </a:lnTo>
                    <a:lnTo>
                      <a:pt x="1099" y="3"/>
                    </a:lnTo>
                    <a:lnTo>
                      <a:pt x="1101" y="3"/>
                    </a:lnTo>
                    <a:lnTo>
                      <a:pt x="1103" y="3"/>
                    </a:lnTo>
                    <a:lnTo>
                      <a:pt x="1103" y="2"/>
                    </a:lnTo>
                    <a:lnTo>
                      <a:pt x="1104" y="2"/>
                    </a:lnTo>
                    <a:lnTo>
                      <a:pt x="1106" y="2"/>
                    </a:lnTo>
                    <a:lnTo>
                      <a:pt x="1108" y="2"/>
                    </a:lnTo>
                    <a:lnTo>
                      <a:pt x="1109" y="2"/>
                    </a:lnTo>
                    <a:lnTo>
                      <a:pt x="1111" y="2"/>
                    </a:lnTo>
                    <a:lnTo>
                      <a:pt x="1113" y="2"/>
                    </a:lnTo>
                    <a:lnTo>
                      <a:pt x="1113" y="0"/>
                    </a:lnTo>
                    <a:lnTo>
                      <a:pt x="1115" y="0"/>
                    </a:lnTo>
                  </a:path>
                </a:pathLst>
              </a:custGeom>
              <a:noFill/>
              <a:ln w="25400">
                <a:solidFill>
                  <a:srgbClr val="FF0000"/>
                </a:solidFill>
                <a:round/>
                <a:headEnd/>
                <a:tailEnd/>
              </a:ln>
            </p:spPr>
            <p:txBody>
              <a:bodyPr/>
              <a:lstStyle/>
              <a:p>
                <a:endParaRPr lang="es-ES_tradnl"/>
              </a:p>
            </p:txBody>
          </p:sp>
          <p:sp>
            <p:nvSpPr>
              <p:cNvPr id="206983" name="Freeform 141"/>
              <p:cNvSpPr>
                <a:spLocks/>
              </p:cNvSpPr>
              <p:nvPr/>
            </p:nvSpPr>
            <p:spPr bwMode="auto">
              <a:xfrm>
                <a:off x="3470" y="2971"/>
                <a:ext cx="939" cy="299"/>
              </a:xfrm>
              <a:custGeom>
                <a:avLst/>
                <a:gdLst>
                  <a:gd name="T0" fmla="*/ 15 w 939"/>
                  <a:gd name="T1" fmla="*/ 297 h 299"/>
                  <a:gd name="T2" fmla="*/ 32 w 939"/>
                  <a:gd name="T3" fmla="*/ 296 h 299"/>
                  <a:gd name="T4" fmla="*/ 50 w 939"/>
                  <a:gd name="T5" fmla="*/ 292 h 299"/>
                  <a:gd name="T6" fmla="*/ 67 w 939"/>
                  <a:gd name="T7" fmla="*/ 289 h 299"/>
                  <a:gd name="T8" fmla="*/ 84 w 939"/>
                  <a:gd name="T9" fmla="*/ 287 h 299"/>
                  <a:gd name="T10" fmla="*/ 101 w 939"/>
                  <a:gd name="T11" fmla="*/ 283 h 299"/>
                  <a:gd name="T12" fmla="*/ 119 w 939"/>
                  <a:gd name="T13" fmla="*/ 282 h 299"/>
                  <a:gd name="T14" fmla="*/ 134 w 939"/>
                  <a:gd name="T15" fmla="*/ 278 h 299"/>
                  <a:gd name="T16" fmla="*/ 150 w 939"/>
                  <a:gd name="T17" fmla="*/ 275 h 299"/>
                  <a:gd name="T18" fmla="*/ 167 w 939"/>
                  <a:gd name="T19" fmla="*/ 273 h 299"/>
                  <a:gd name="T20" fmla="*/ 183 w 939"/>
                  <a:gd name="T21" fmla="*/ 270 h 299"/>
                  <a:gd name="T22" fmla="*/ 198 w 939"/>
                  <a:gd name="T23" fmla="*/ 266 h 299"/>
                  <a:gd name="T24" fmla="*/ 215 w 939"/>
                  <a:gd name="T25" fmla="*/ 265 h 299"/>
                  <a:gd name="T26" fmla="*/ 231 w 939"/>
                  <a:gd name="T27" fmla="*/ 261 h 299"/>
                  <a:gd name="T28" fmla="*/ 246 w 939"/>
                  <a:gd name="T29" fmla="*/ 258 h 299"/>
                  <a:gd name="T30" fmla="*/ 262 w 939"/>
                  <a:gd name="T31" fmla="*/ 254 h 299"/>
                  <a:gd name="T32" fmla="*/ 279 w 939"/>
                  <a:gd name="T33" fmla="*/ 252 h 299"/>
                  <a:gd name="T34" fmla="*/ 295 w 939"/>
                  <a:gd name="T35" fmla="*/ 249 h 299"/>
                  <a:gd name="T36" fmla="*/ 312 w 939"/>
                  <a:gd name="T37" fmla="*/ 246 h 299"/>
                  <a:gd name="T38" fmla="*/ 328 w 939"/>
                  <a:gd name="T39" fmla="*/ 242 h 299"/>
                  <a:gd name="T40" fmla="*/ 343 w 939"/>
                  <a:gd name="T41" fmla="*/ 239 h 299"/>
                  <a:gd name="T42" fmla="*/ 359 w 939"/>
                  <a:gd name="T43" fmla="*/ 233 h 299"/>
                  <a:gd name="T44" fmla="*/ 374 w 939"/>
                  <a:gd name="T45" fmla="*/ 230 h 299"/>
                  <a:gd name="T46" fmla="*/ 390 w 939"/>
                  <a:gd name="T47" fmla="*/ 227 h 299"/>
                  <a:gd name="T48" fmla="*/ 405 w 939"/>
                  <a:gd name="T49" fmla="*/ 223 h 299"/>
                  <a:gd name="T50" fmla="*/ 421 w 939"/>
                  <a:gd name="T51" fmla="*/ 220 h 299"/>
                  <a:gd name="T52" fmla="*/ 436 w 939"/>
                  <a:gd name="T53" fmla="*/ 216 h 299"/>
                  <a:gd name="T54" fmla="*/ 452 w 939"/>
                  <a:gd name="T55" fmla="*/ 213 h 299"/>
                  <a:gd name="T56" fmla="*/ 466 w 939"/>
                  <a:gd name="T57" fmla="*/ 208 h 299"/>
                  <a:gd name="T58" fmla="*/ 481 w 939"/>
                  <a:gd name="T59" fmla="*/ 204 h 299"/>
                  <a:gd name="T60" fmla="*/ 497 w 939"/>
                  <a:gd name="T61" fmla="*/ 201 h 299"/>
                  <a:gd name="T62" fmla="*/ 511 w 939"/>
                  <a:gd name="T63" fmla="*/ 195 h 299"/>
                  <a:gd name="T64" fmla="*/ 526 w 939"/>
                  <a:gd name="T65" fmla="*/ 192 h 299"/>
                  <a:gd name="T66" fmla="*/ 540 w 939"/>
                  <a:gd name="T67" fmla="*/ 187 h 299"/>
                  <a:gd name="T68" fmla="*/ 555 w 939"/>
                  <a:gd name="T69" fmla="*/ 183 h 299"/>
                  <a:gd name="T70" fmla="*/ 569 w 939"/>
                  <a:gd name="T71" fmla="*/ 178 h 299"/>
                  <a:gd name="T72" fmla="*/ 585 w 939"/>
                  <a:gd name="T73" fmla="*/ 173 h 299"/>
                  <a:gd name="T74" fmla="*/ 599 w 939"/>
                  <a:gd name="T75" fmla="*/ 168 h 299"/>
                  <a:gd name="T76" fmla="*/ 614 w 939"/>
                  <a:gd name="T77" fmla="*/ 164 h 299"/>
                  <a:gd name="T78" fmla="*/ 628 w 939"/>
                  <a:gd name="T79" fmla="*/ 157 h 299"/>
                  <a:gd name="T80" fmla="*/ 643 w 939"/>
                  <a:gd name="T81" fmla="*/ 154 h 299"/>
                  <a:gd name="T82" fmla="*/ 657 w 939"/>
                  <a:gd name="T83" fmla="*/ 147 h 299"/>
                  <a:gd name="T84" fmla="*/ 673 w 939"/>
                  <a:gd name="T85" fmla="*/ 142 h 299"/>
                  <a:gd name="T86" fmla="*/ 687 w 939"/>
                  <a:gd name="T87" fmla="*/ 137 h 299"/>
                  <a:gd name="T88" fmla="*/ 700 w 939"/>
                  <a:gd name="T89" fmla="*/ 132 h 299"/>
                  <a:gd name="T90" fmla="*/ 716 w 939"/>
                  <a:gd name="T91" fmla="*/ 125 h 299"/>
                  <a:gd name="T92" fmla="*/ 730 w 939"/>
                  <a:gd name="T93" fmla="*/ 118 h 299"/>
                  <a:gd name="T94" fmla="*/ 745 w 939"/>
                  <a:gd name="T95" fmla="*/ 113 h 299"/>
                  <a:gd name="T96" fmla="*/ 759 w 939"/>
                  <a:gd name="T97" fmla="*/ 106 h 299"/>
                  <a:gd name="T98" fmla="*/ 771 w 939"/>
                  <a:gd name="T99" fmla="*/ 99 h 299"/>
                  <a:gd name="T100" fmla="*/ 785 w 939"/>
                  <a:gd name="T101" fmla="*/ 94 h 299"/>
                  <a:gd name="T102" fmla="*/ 797 w 939"/>
                  <a:gd name="T103" fmla="*/ 87 h 299"/>
                  <a:gd name="T104" fmla="*/ 811 w 939"/>
                  <a:gd name="T105" fmla="*/ 80 h 299"/>
                  <a:gd name="T106" fmla="*/ 823 w 939"/>
                  <a:gd name="T107" fmla="*/ 73 h 299"/>
                  <a:gd name="T108" fmla="*/ 835 w 939"/>
                  <a:gd name="T109" fmla="*/ 66 h 299"/>
                  <a:gd name="T110" fmla="*/ 849 w 939"/>
                  <a:gd name="T111" fmla="*/ 59 h 299"/>
                  <a:gd name="T112" fmla="*/ 861 w 939"/>
                  <a:gd name="T113" fmla="*/ 52 h 299"/>
                  <a:gd name="T114" fmla="*/ 873 w 939"/>
                  <a:gd name="T115" fmla="*/ 45 h 299"/>
                  <a:gd name="T116" fmla="*/ 885 w 939"/>
                  <a:gd name="T117" fmla="*/ 37 h 299"/>
                  <a:gd name="T118" fmla="*/ 897 w 939"/>
                  <a:gd name="T119" fmla="*/ 30 h 299"/>
                  <a:gd name="T120" fmla="*/ 909 w 939"/>
                  <a:gd name="T121" fmla="*/ 23 h 299"/>
                  <a:gd name="T122" fmla="*/ 920 w 939"/>
                  <a:gd name="T123" fmla="*/ 14 h 299"/>
                  <a:gd name="T124" fmla="*/ 932 w 939"/>
                  <a:gd name="T125" fmla="*/ 6 h 2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9"/>
                  <a:gd name="T190" fmla="*/ 0 h 299"/>
                  <a:gd name="T191" fmla="*/ 939 w 939"/>
                  <a:gd name="T192" fmla="*/ 299 h 2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9" h="299">
                    <a:moveTo>
                      <a:pt x="0" y="299"/>
                    </a:moveTo>
                    <a:lnTo>
                      <a:pt x="1" y="299"/>
                    </a:lnTo>
                    <a:lnTo>
                      <a:pt x="3" y="299"/>
                    </a:lnTo>
                    <a:lnTo>
                      <a:pt x="5" y="299"/>
                    </a:lnTo>
                    <a:lnTo>
                      <a:pt x="7" y="299"/>
                    </a:lnTo>
                    <a:lnTo>
                      <a:pt x="8" y="299"/>
                    </a:lnTo>
                    <a:lnTo>
                      <a:pt x="10" y="299"/>
                    </a:lnTo>
                    <a:lnTo>
                      <a:pt x="10" y="297"/>
                    </a:lnTo>
                    <a:lnTo>
                      <a:pt x="12" y="297"/>
                    </a:lnTo>
                    <a:lnTo>
                      <a:pt x="13" y="297"/>
                    </a:lnTo>
                    <a:lnTo>
                      <a:pt x="15" y="297"/>
                    </a:lnTo>
                    <a:lnTo>
                      <a:pt x="17" y="297"/>
                    </a:lnTo>
                    <a:lnTo>
                      <a:pt x="19" y="297"/>
                    </a:lnTo>
                    <a:lnTo>
                      <a:pt x="20" y="297"/>
                    </a:lnTo>
                    <a:lnTo>
                      <a:pt x="22" y="297"/>
                    </a:lnTo>
                    <a:lnTo>
                      <a:pt x="22" y="296"/>
                    </a:lnTo>
                    <a:lnTo>
                      <a:pt x="24" y="296"/>
                    </a:lnTo>
                    <a:lnTo>
                      <a:pt x="26" y="296"/>
                    </a:lnTo>
                    <a:lnTo>
                      <a:pt x="27" y="296"/>
                    </a:lnTo>
                    <a:lnTo>
                      <a:pt x="29" y="296"/>
                    </a:lnTo>
                    <a:lnTo>
                      <a:pt x="31" y="296"/>
                    </a:lnTo>
                    <a:lnTo>
                      <a:pt x="32" y="296"/>
                    </a:lnTo>
                    <a:lnTo>
                      <a:pt x="34" y="294"/>
                    </a:lnTo>
                    <a:lnTo>
                      <a:pt x="36" y="294"/>
                    </a:lnTo>
                    <a:lnTo>
                      <a:pt x="38" y="294"/>
                    </a:lnTo>
                    <a:lnTo>
                      <a:pt x="39" y="294"/>
                    </a:lnTo>
                    <a:lnTo>
                      <a:pt x="41" y="294"/>
                    </a:lnTo>
                    <a:lnTo>
                      <a:pt x="43" y="294"/>
                    </a:lnTo>
                    <a:lnTo>
                      <a:pt x="45" y="294"/>
                    </a:lnTo>
                    <a:lnTo>
                      <a:pt x="45" y="292"/>
                    </a:lnTo>
                    <a:lnTo>
                      <a:pt x="46" y="292"/>
                    </a:lnTo>
                    <a:lnTo>
                      <a:pt x="48" y="292"/>
                    </a:lnTo>
                    <a:lnTo>
                      <a:pt x="50" y="292"/>
                    </a:lnTo>
                    <a:lnTo>
                      <a:pt x="51" y="292"/>
                    </a:lnTo>
                    <a:lnTo>
                      <a:pt x="53" y="292"/>
                    </a:lnTo>
                    <a:lnTo>
                      <a:pt x="55" y="292"/>
                    </a:lnTo>
                    <a:lnTo>
                      <a:pt x="57" y="290"/>
                    </a:lnTo>
                    <a:lnTo>
                      <a:pt x="58" y="290"/>
                    </a:lnTo>
                    <a:lnTo>
                      <a:pt x="60" y="290"/>
                    </a:lnTo>
                    <a:lnTo>
                      <a:pt x="62" y="290"/>
                    </a:lnTo>
                    <a:lnTo>
                      <a:pt x="63" y="290"/>
                    </a:lnTo>
                    <a:lnTo>
                      <a:pt x="65" y="290"/>
                    </a:lnTo>
                    <a:lnTo>
                      <a:pt x="67" y="290"/>
                    </a:lnTo>
                    <a:lnTo>
                      <a:pt x="67" y="289"/>
                    </a:lnTo>
                    <a:lnTo>
                      <a:pt x="69" y="289"/>
                    </a:lnTo>
                    <a:lnTo>
                      <a:pt x="70" y="289"/>
                    </a:lnTo>
                    <a:lnTo>
                      <a:pt x="72" y="289"/>
                    </a:lnTo>
                    <a:lnTo>
                      <a:pt x="74" y="289"/>
                    </a:lnTo>
                    <a:lnTo>
                      <a:pt x="76" y="289"/>
                    </a:lnTo>
                    <a:lnTo>
                      <a:pt x="77" y="289"/>
                    </a:lnTo>
                    <a:lnTo>
                      <a:pt x="77" y="287"/>
                    </a:lnTo>
                    <a:lnTo>
                      <a:pt x="79" y="287"/>
                    </a:lnTo>
                    <a:lnTo>
                      <a:pt x="81" y="287"/>
                    </a:lnTo>
                    <a:lnTo>
                      <a:pt x="82" y="287"/>
                    </a:lnTo>
                    <a:lnTo>
                      <a:pt x="84" y="287"/>
                    </a:lnTo>
                    <a:lnTo>
                      <a:pt x="86" y="287"/>
                    </a:lnTo>
                    <a:lnTo>
                      <a:pt x="88" y="287"/>
                    </a:lnTo>
                    <a:lnTo>
                      <a:pt x="89" y="285"/>
                    </a:lnTo>
                    <a:lnTo>
                      <a:pt x="91" y="285"/>
                    </a:lnTo>
                    <a:lnTo>
                      <a:pt x="93" y="285"/>
                    </a:lnTo>
                    <a:lnTo>
                      <a:pt x="95" y="285"/>
                    </a:lnTo>
                    <a:lnTo>
                      <a:pt x="96" y="285"/>
                    </a:lnTo>
                    <a:lnTo>
                      <a:pt x="98" y="285"/>
                    </a:lnTo>
                    <a:lnTo>
                      <a:pt x="100" y="285"/>
                    </a:lnTo>
                    <a:lnTo>
                      <a:pt x="100" y="283"/>
                    </a:lnTo>
                    <a:lnTo>
                      <a:pt x="101" y="283"/>
                    </a:lnTo>
                    <a:lnTo>
                      <a:pt x="103" y="283"/>
                    </a:lnTo>
                    <a:lnTo>
                      <a:pt x="105" y="283"/>
                    </a:lnTo>
                    <a:lnTo>
                      <a:pt x="107" y="283"/>
                    </a:lnTo>
                    <a:lnTo>
                      <a:pt x="108" y="283"/>
                    </a:lnTo>
                    <a:lnTo>
                      <a:pt x="110" y="283"/>
                    </a:lnTo>
                    <a:lnTo>
                      <a:pt x="110" y="282"/>
                    </a:lnTo>
                    <a:lnTo>
                      <a:pt x="112" y="282"/>
                    </a:lnTo>
                    <a:lnTo>
                      <a:pt x="114" y="282"/>
                    </a:lnTo>
                    <a:lnTo>
                      <a:pt x="115" y="282"/>
                    </a:lnTo>
                    <a:lnTo>
                      <a:pt x="117" y="282"/>
                    </a:lnTo>
                    <a:lnTo>
                      <a:pt x="119" y="282"/>
                    </a:lnTo>
                    <a:lnTo>
                      <a:pt x="120" y="282"/>
                    </a:lnTo>
                    <a:lnTo>
                      <a:pt x="120" y="280"/>
                    </a:lnTo>
                    <a:lnTo>
                      <a:pt x="122" y="280"/>
                    </a:lnTo>
                    <a:lnTo>
                      <a:pt x="124" y="280"/>
                    </a:lnTo>
                    <a:lnTo>
                      <a:pt x="126" y="280"/>
                    </a:lnTo>
                    <a:lnTo>
                      <a:pt x="127" y="280"/>
                    </a:lnTo>
                    <a:lnTo>
                      <a:pt x="129" y="280"/>
                    </a:lnTo>
                    <a:lnTo>
                      <a:pt x="131" y="280"/>
                    </a:lnTo>
                    <a:lnTo>
                      <a:pt x="131" y="278"/>
                    </a:lnTo>
                    <a:lnTo>
                      <a:pt x="133" y="278"/>
                    </a:lnTo>
                    <a:lnTo>
                      <a:pt x="134" y="278"/>
                    </a:lnTo>
                    <a:lnTo>
                      <a:pt x="136" y="278"/>
                    </a:lnTo>
                    <a:lnTo>
                      <a:pt x="138" y="278"/>
                    </a:lnTo>
                    <a:lnTo>
                      <a:pt x="139" y="278"/>
                    </a:lnTo>
                    <a:lnTo>
                      <a:pt x="141" y="278"/>
                    </a:lnTo>
                    <a:lnTo>
                      <a:pt x="141" y="277"/>
                    </a:lnTo>
                    <a:lnTo>
                      <a:pt x="143" y="277"/>
                    </a:lnTo>
                    <a:lnTo>
                      <a:pt x="145" y="277"/>
                    </a:lnTo>
                    <a:lnTo>
                      <a:pt x="146" y="277"/>
                    </a:lnTo>
                    <a:lnTo>
                      <a:pt x="148" y="277"/>
                    </a:lnTo>
                    <a:lnTo>
                      <a:pt x="150" y="277"/>
                    </a:lnTo>
                    <a:lnTo>
                      <a:pt x="150" y="275"/>
                    </a:lnTo>
                    <a:lnTo>
                      <a:pt x="152" y="275"/>
                    </a:lnTo>
                    <a:lnTo>
                      <a:pt x="153" y="275"/>
                    </a:lnTo>
                    <a:lnTo>
                      <a:pt x="155" y="275"/>
                    </a:lnTo>
                    <a:lnTo>
                      <a:pt x="157" y="275"/>
                    </a:lnTo>
                    <a:lnTo>
                      <a:pt x="158" y="275"/>
                    </a:lnTo>
                    <a:lnTo>
                      <a:pt x="160" y="275"/>
                    </a:lnTo>
                    <a:lnTo>
                      <a:pt x="160" y="273"/>
                    </a:lnTo>
                    <a:lnTo>
                      <a:pt x="162" y="273"/>
                    </a:lnTo>
                    <a:lnTo>
                      <a:pt x="164" y="273"/>
                    </a:lnTo>
                    <a:lnTo>
                      <a:pt x="165" y="273"/>
                    </a:lnTo>
                    <a:lnTo>
                      <a:pt x="167" y="273"/>
                    </a:lnTo>
                    <a:lnTo>
                      <a:pt x="169" y="273"/>
                    </a:lnTo>
                    <a:lnTo>
                      <a:pt x="171" y="273"/>
                    </a:lnTo>
                    <a:lnTo>
                      <a:pt x="171" y="271"/>
                    </a:lnTo>
                    <a:lnTo>
                      <a:pt x="172" y="271"/>
                    </a:lnTo>
                    <a:lnTo>
                      <a:pt x="174" y="271"/>
                    </a:lnTo>
                    <a:lnTo>
                      <a:pt x="176" y="271"/>
                    </a:lnTo>
                    <a:lnTo>
                      <a:pt x="177" y="271"/>
                    </a:lnTo>
                    <a:lnTo>
                      <a:pt x="179" y="271"/>
                    </a:lnTo>
                    <a:lnTo>
                      <a:pt x="179" y="270"/>
                    </a:lnTo>
                    <a:lnTo>
                      <a:pt x="181" y="270"/>
                    </a:lnTo>
                    <a:lnTo>
                      <a:pt x="183" y="270"/>
                    </a:lnTo>
                    <a:lnTo>
                      <a:pt x="184" y="270"/>
                    </a:lnTo>
                    <a:lnTo>
                      <a:pt x="186" y="270"/>
                    </a:lnTo>
                    <a:lnTo>
                      <a:pt x="188" y="270"/>
                    </a:lnTo>
                    <a:lnTo>
                      <a:pt x="189" y="270"/>
                    </a:lnTo>
                    <a:lnTo>
                      <a:pt x="189" y="268"/>
                    </a:lnTo>
                    <a:lnTo>
                      <a:pt x="191" y="268"/>
                    </a:lnTo>
                    <a:lnTo>
                      <a:pt x="193" y="268"/>
                    </a:lnTo>
                    <a:lnTo>
                      <a:pt x="195" y="268"/>
                    </a:lnTo>
                    <a:lnTo>
                      <a:pt x="196" y="268"/>
                    </a:lnTo>
                    <a:lnTo>
                      <a:pt x="198" y="268"/>
                    </a:lnTo>
                    <a:lnTo>
                      <a:pt x="198" y="266"/>
                    </a:lnTo>
                    <a:lnTo>
                      <a:pt x="200" y="266"/>
                    </a:lnTo>
                    <a:lnTo>
                      <a:pt x="202" y="266"/>
                    </a:lnTo>
                    <a:lnTo>
                      <a:pt x="203" y="266"/>
                    </a:lnTo>
                    <a:lnTo>
                      <a:pt x="205" y="266"/>
                    </a:lnTo>
                    <a:lnTo>
                      <a:pt x="207" y="266"/>
                    </a:lnTo>
                    <a:lnTo>
                      <a:pt x="208" y="266"/>
                    </a:lnTo>
                    <a:lnTo>
                      <a:pt x="208" y="265"/>
                    </a:lnTo>
                    <a:lnTo>
                      <a:pt x="210" y="265"/>
                    </a:lnTo>
                    <a:lnTo>
                      <a:pt x="212" y="265"/>
                    </a:lnTo>
                    <a:lnTo>
                      <a:pt x="214" y="265"/>
                    </a:lnTo>
                    <a:lnTo>
                      <a:pt x="215" y="265"/>
                    </a:lnTo>
                    <a:lnTo>
                      <a:pt x="217" y="265"/>
                    </a:lnTo>
                    <a:lnTo>
                      <a:pt x="217" y="263"/>
                    </a:lnTo>
                    <a:lnTo>
                      <a:pt x="219" y="263"/>
                    </a:lnTo>
                    <a:lnTo>
                      <a:pt x="221" y="263"/>
                    </a:lnTo>
                    <a:lnTo>
                      <a:pt x="222" y="263"/>
                    </a:lnTo>
                    <a:lnTo>
                      <a:pt x="224" y="263"/>
                    </a:lnTo>
                    <a:lnTo>
                      <a:pt x="226" y="263"/>
                    </a:lnTo>
                    <a:lnTo>
                      <a:pt x="226" y="261"/>
                    </a:lnTo>
                    <a:lnTo>
                      <a:pt x="227" y="261"/>
                    </a:lnTo>
                    <a:lnTo>
                      <a:pt x="229" y="261"/>
                    </a:lnTo>
                    <a:lnTo>
                      <a:pt x="231" y="261"/>
                    </a:lnTo>
                    <a:lnTo>
                      <a:pt x="233" y="261"/>
                    </a:lnTo>
                    <a:lnTo>
                      <a:pt x="234" y="261"/>
                    </a:lnTo>
                    <a:lnTo>
                      <a:pt x="236" y="261"/>
                    </a:lnTo>
                    <a:lnTo>
                      <a:pt x="236" y="259"/>
                    </a:lnTo>
                    <a:lnTo>
                      <a:pt x="238" y="259"/>
                    </a:lnTo>
                    <a:lnTo>
                      <a:pt x="240" y="259"/>
                    </a:lnTo>
                    <a:lnTo>
                      <a:pt x="241" y="259"/>
                    </a:lnTo>
                    <a:lnTo>
                      <a:pt x="243" y="259"/>
                    </a:lnTo>
                    <a:lnTo>
                      <a:pt x="245" y="259"/>
                    </a:lnTo>
                    <a:lnTo>
                      <a:pt x="245" y="258"/>
                    </a:lnTo>
                    <a:lnTo>
                      <a:pt x="246" y="258"/>
                    </a:lnTo>
                    <a:lnTo>
                      <a:pt x="248" y="258"/>
                    </a:lnTo>
                    <a:lnTo>
                      <a:pt x="250" y="258"/>
                    </a:lnTo>
                    <a:lnTo>
                      <a:pt x="252" y="258"/>
                    </a:lnTo>
                    <a:lnTo>
                      <a:pt x="253" y="258"/>
                    </a:lnTo>
                    <a:lnTo>
                      <a:pt x="253" y="256"/>
                    </a:lnTo>
                    <a:lnTo>
                      <a:pt x="255" y="256"/>
                    </a:lnTo>
                    <a:lnTo>
                      <a:pt x="257" y="256"/>
                    </a:lnTo>
                    <a:lnTo>
                      <a:pt x="259" y="256"/>
                    </a:lnTo>
                    <a:lnTo>
                      <a:pt x="260" y="256"/>
                    </a:lnTo>
                    <a:lnTo>
                      <a:pt x="262" y="256"/>
                    </a:lnTo>
                    <a:lnTo>
                      <a:pt x="262" y="254"/>
                    </a:lnTo>
                    <a:lnTo>
                      <a:pt x="264" y="254"/>
                    </a:lnTo>
                    <a:lnTo>
                      <a:pt x="265" y="254"/>
                    </a:lnTo>
                    <a:lnTo>
                      <a:pt x="267" y="254"/>
                    </a:lnTo>
                    <a:lnTo>
                      <a:pt x="269" y="254"/>
                    </a:lnTo>
                    <a:lnTo>
                      <a:pt x="271" y="254"/>
                    </a:lnTo>
                    <a:lnTo>
                      <a:pt x="271" y="252"/>
                    </a:lnTo>
                    <a:lnTo>
                      <a:pt x="272" y="252"/>
                    </a:lnTo>
                    <a:lnTo>
                      <a:pt x="274" y="252"/>
                    </a:lnTo>
                    <a:lnTo>
                      <a:pt x="276" y="252"/>
                    </a:lnTo>
                    <a:lnTo>
                      <a:pt x="278" y="252"/>
                    </a:lnTo>
                    <a:lnTo>
                      <a:pt x="279" y="252"/>
                    </a:lnTo>
                    <a:lnTo>
                      <a:pt x="279" y="251"/>
                    </a:lnTo>
                    <a:lnTo>
                      <a:pt x="281" y="251"/>
                    </a:lnTo>
                    <a:lnTo>
                      <a:pt x="283" y="251"/>
                    </a:lnTo>
                    <a:lnTo>
                      <a:pt x="284" y="251"/>
                    </a:lnTo>
                    <a:lnTo>
                      <a:pt x="286" y="251"/>
                    </a:lnTo>
                    <a:lnTo>
                      <a:pt x="288" y="251"/>
                    </a:lnTo>
                    <a:lnTo>
                      <a:pt x="288" y="249"/>
                    </a:lnTo>
                    <a:lnTo>
                      <a:pt x="290" y="249"/>
                    </a:lnTo>
                    <a:lnTo>
                      <a:pt x="291" y="249"/>
                    </a:lnTo>
                    <a:lnTo>
                      <a:pt x="293" y="249"/>
                    </a:lnTo>
                    <a:lnTo>
                      <a:pt x="295" y="249"/>
                    </a:lnTo>
                    <a:lnTo>
                      <a:pt x="297" y="247"/>
                    </a:lnTo>
                    <a:lnTo>
                      <a:pt x="298" y="247"/>
                    </a:lnTo>
                    <a:lnTo>
                      <a:pt x="300" y="247"/>
                    </a:lnTo>
                    <a:lnTo>
                      <a:pt x="302" y="247"/>
                    </a:lnTo>
                    <a:lnTo>
                      <a:pt x="303" y="247"/>
                    </a:lnTo>
                    <a:lnTo>
                      <a:pt x="303" y="246"/>
                    </a:lnTo>
                    <a:lnTo>
                      <a:pt x="305" y="246"/>
                    </a:lnTo>
                    <a:lnTo>
                      <a:pt x="307" y="246"/>
                    </a:lnTo>
                    <a:lnTo>
                      <a:pt x="309" y="246"/>
                    </a:lnTo>
                    <a:lnTo>
                      <a:pt x="310" y="246"/>
                    </a:lnTo>
                    <a:lnTo>
                      <a:pt x="312" y="246"/>
                    </a:lnTo>
                    <a:lnTo>
                      <a:pt x="312" y="244"/>
                    </a:lnTo>
                    <a:lnTo>
                      <a:pt x="314" y="244"/>
                    </a:lnTo>
                    <a:lnTo>
                      <a:pt x="315" y="244"/>
                    </a:lnTo>
                    <a:lnTo>
                      <a:pt x="317" y="244"/>
                    </a:lnTo>
                    <a:lnTo>
                      <a:pt x="319" y="244"/>
                    </a:lnTo>
                    <a:lnTo>
                      <a:pt x="321" y="244"/>
                    </a:lnTo>
                    <a:lnTo>
                      <a:pt x="321" y="242"/>
                    </a:lnTo>
                    <a:lnTo>
                      <a:pt x="322" y="242"/>
                    </a:lnTo>
                    <a:lnTo>
                      <a:pt x="324" y="242"/>
                    </a:lnTo>
                    <a:lnTo>
                      <a:pt x="326" y="242"/>
                    </a:lnTo>
                    <a:lnTo>
                      <a:pt x="328" y="242"/>
                    </a:lnTo>
                    <a:lnTo>
                      <a:pt x="328" y="240"/>
                    </a:lnTo>
                    <a:lnTo>
                      <a:pt x="329" y="240"/>
                    </a:lnTo>
                    <a:lnTo>
                      <a:pt x="331" y="240"/>
                    </a:lnTo>
                    <a:lnTo>
                      <a:pt x="333" y="240"/>
                    </a:lnTo>
                    <a:lnTo>
                      <a:pt x="334" y="240"/>
                    </a:lnTo>
                    <a:lnTo>
                      <a:pt x="336" y="240"/>
                    </a:lnTo>
                    <a:lnTo>
                      <a:pt x="336" y="239"/>
                    </a:lnTo>
                    <a:lnTo>
                      <a:pt x="338" y="239"/>
                    </a:lnTo>
                    <a:lnTo>
                      <a:pt x="340" y="239"/>
                    </a:lnTo>
                    <a:lnTo>
                      <a:pt x="341" y="239"/>
                    </a:lnTo>
                    <a:lnTo>
                      <a:pt x="343" y="239"/>
                    </a:lnTo>
                    <a:lnTo>
                      <a:pt x="345" y="237"/>
                    </a:lnTo>
                    <a:lnTo>
                      <a:pt x="347" y="237"/>
                    </a:lnTo>
                    <a:lnTo>
                      <a:pt x="348" y="237"/>
                    </a:lnTo>
                    <a:lnTo>
                      <a:pt x="350" y="237"/>
                    </a:lnTo>
                    <a:lnTo>
                      <a:pt x="352" y="237"/>
                    </a:lnTo>
                    <a:lnTo>
                      <a:pt x="352" y="235"/>
                    </a:lnTo>
                    <a:lnTo>
                      <a:pt x="353" y="235"/>
                    </a:lnTo>
                    <a:lnTo>
                      <a:pt x="355" y="235"/>
                    </a:lnTo>
                    <a:lnTo>
                      <a:pt x="357" y="235"/>
                    </a:lnTo>
                    <a:lnTo>
                      <a:pt x="359" y="235"/>
                    </a:lnTo>
                    <a:lnTo>
                      <a:pt x="359" y="233"/>
                    </a:lnTo>
                    <a:lnTo>
                      <a:pt x="360" y="233"/>
                    </a:lnTo>
                    <a:lnTo>
                      <a:pt x="362" y="233"/>
                    </a:lnTo>
                    <a:lnTo>
                      <a:pt x="364" y="233"/>
                    </a:lnTo>
                    <a:lnTo>
                      <a:pt x="366" y="233"/>
                    </a:lnTo>
                    <a:lnTo>
                      <a:pt x="367" y="233"/>
                    </a:lnTo>
                    <a:lnTo>
                      <a:pt x="367" y="232"/>
                    </a:lnTo>
                    <a:lnTo>
                      <a:pt x="369" y="232"/>
                    </a:lnTo>
                    <a:lnTo>
                      <a:pt x="371" y="232"/>
                    </a:lnTo>
                    <a:lnTo>
                      <a:pt x="372" y="232"/>
                    </a:lnTo>
                    <a:lnTo>
                      <a:pt x="374" y="232"/>
                    </a:lnTo>
                    <a:lnTo>
                      <a:pt x="374" y="230"/>
                    </a:lnTo>
                    <a:lnTo>
                      <a:pt x="376" y="230"/>
                    </a:lnTo>
                    <a:lnTo>
                      <a:pt x="378" y="230"/>
                    </a:lnTo>
                    <a:lnTo>
                      <a:pt x="379" y="230"/>
                    </a:lnTo>
                    <a:lnTo>
                      <a:pt x="381" y="230"/>
                    </a:lnTo>
                    <a:lnTo>
                      <a:pt x="381" y="228"/>
                    </a:lnTo>
                    <a:lnTo>
                      <a:pt x="383" y="228"/>
                    </a:lnTo>
                    <a:lnTo>
                      <a:pt x="385" y="228"/>
                    </a:lnTo>
                    <a:lnTo>
                      <a:pt x="386" y="228"/>
                    </a:lnTo>
                    <a:lnTo>
                      <a:pt x="388" y="228"/>
                    </a:lnTo>
                    <a:lnTo>
                      <a:pt x="390" y="228"/>
                    </a:lnTo>
                    <a:lnTo>
                      <a:pt x="390" y="227"/>
                    </a:lnTo>
                    <a:lnTo>
                      <a:pt x="391" y="227"/>
                    </a:lnTo>
                    <a:lnTo>
                      <a:pt x="393" y="227"/>
                    </a:lnTo>
                    <a:lnTo>
                      <a:pt x="395" y="227"/>
                    </a:lnTo>
                    <a:lnTo>
                      <a:pt x="397" y="227"/>
                    </a:lnTo>
                    <a:lnTo>
                      <a:pt x="397" y="225"/>
                    </a:lnTo>
                    <a:lnTo>
                      <a:pt x="398" y="225"/>
                    </a:lnTo>
                    <a:lnTo>
                      <a:pt x="400" y="225"/>
                    </a:lnTo>
                    <a:lnTo>
                      <a:pt x="402" y="225"/>
                    </a:lnTo>
                    <a:lnTo>
                      <a:pt x="404" y="225"/>
                    </a:lnTo>
                    <a:lnTo>
                      <a:pt x="404" y="223"/>
                    </a:lnTo>
                    <a:lnTo>
                      <a:pt x="405" y="223"/>
                    </a:lnTo>
                    <a:lnTo>
                      <a:pt x="407" y="223"/>
                    </a:lnTo>
                    <a:lnTo>
                      <a:pt x="409" y="223"/>
                    </a:lnTo>
                    <a:lnTo>
                      <a:pt x="410" y="223"/>
                    </a:lnTo>
                    <a:lnTo>
                      <a:pt x="410" y="221"/>
                    </a:lnTo>
                    <a:lnTo>
                      <a:pt x="412" y="221"/>
                    </a:lnTo>
                    <a:lnTo>
                      <a:pt x="414" y="221"/>
                    </a:lnTo>
                    <a:lnTo>
                      <a:pt x="416" y="221"/>
                    </a:lnTo>
                    <a:lnTo>
                      <a:pt x="417" y="221"/>
                    </a:lnTo>
                    <a:lnTo>
                      <a:pt x="417" y="220"/>
                    </a:lnTo>
                    <a:lnTo>
                      <a:pt x="419" y="220"/>
                    </a:lnTo>
                    <a:lnTo>
                      <a:pt x="421" y="220"/>
                    </a:lnTo>
                    <a:lnTo>
                      <a:pt x="423" y="220"/>
                    </a:lnTo>
                    <a:lnTo>
                      <a:pt x="424" y="220"/>
                    </a:lnTo>
                    <a:lnTo>
                      <a:pt x="424" y="218"/>
                    </a:lnTo>
                    <a:lnTo>
                      <a:pt x="426" y="218"/>
                    </a:lnTo>
                    <a:lnTo>
                      <a:pt x="428" y="218"/>
                    </a:lnTo>
                    <a:lnTo>
                      <a:pt x="429" y="218"/>
                    </a:lnTo>
                    <a:lnTo>
                      <a:pt x="431" y="218"/>
                    </a:lnTo>
                    <a:lnTo>
                      <a:pt x="431" y="216"/>
                    </a:lnTo>
                    <a:lnTo>
                      <a:pt x="433" y="216"/>
                    </a:lnTo>
                    <a:lnTo>
                      <a:pt x="435" y="216"/>
                    </a:lnTo>
                    <a:lnTo>
                      <a:pt x="436" y="216"/>
                    </a:lnTo>
                    <a:lnTo>
                      <a:pt x="438" y="216"/>
                    </a:lnTo>
                    <a:lnTo>
                      <a:pt x="438" y="214"/>
                    </a:lnTo>
                    <a:lnTo>
                      <a:pt x="440" y="214"/>
                    </a:lnTo>
                    <a:lnTo>
                      <a:pt x="442" y="214"/>
                    </a:lnTo>
                    <a:lnTo>
                      <a:pt x="443" y="214"/>
                    </a:lnTo>
                    <a:lnTo>
                      <a:pt x="445" y="214"/>
                    </a:lnTo>
                    <a:lnTo>
                      <a:pt x="445" y="213"/>
                    </a:lnTo>
                    <a:lnTo>
                      <a:pt x="447" y="213"/>
                    </a:lnTo>
                    <a:lnTo>
                      <a:pt x="448" y="213"/>
                    </a:lnTo>
                    <a:lnTo>
                      <a:pt x="450" y="213"/>
                    </a:lnTo>
                    <a:lnTo>
                      <a:pt x="452" y="213"/>
                    </a:lnTo>
                    <a:lnTo>
                      <a:pt x="452" y="211"/>
                    </a:lnTo>
                    <a:lnTo>
                      <a:pt x="454" y="211"/>
                    </a:lnTo>
                    <a:lnTo>
                      <a:pt x="455" y="211"/>
                    </a:lnTo>
                    <a:lnTo>
                      <a:pt x="457" y="211"/>
                    </a:lnTo>
                    <a:lnTo>
                      <a:pt x="459" y="211"/>
                    </a:lnTo>
                    <a:lnTo>
                      <a:pt x="459" y="209"/>
                    </a:lnTo>
                    <a:lnTo>
                      <a:pt x="460" y="209"/>
                    </a:lnTo>
                    <a:lnTo>
                      <a:pt x="462" y="209"/>
                    </a:lnTo>
                    <a:lnTo>
                      <a:pt x="464" y="209"/>
                    </a:lnTo>
                    <a:lnTo>
                      <a:pt x="464" y="208"/>
                    </a:lnTo>
                    <a:lnTo>
                      <a:pt x="466" y="208"/>
                    </a:lnTo>
                    <a:lnTo>
                      <a:pt x="467" y="208"/>
                    </a:lnTo>
                    <a:lnTo>
                      <a:pt x="469" y="208"/>
                    </a:lnTo>
                    <a:lnTo>
                      <a:pt x="471" y="208"/>
                    </a:lnTo>
                    <a:lnTo>
                      <a:pt x="471" y="206"/>
                    </a:lnTo>
                    <a:lnTo>
                      <a:pt x="473" y="206"/>
                    </a:lnTo>
                    <a:lnTo>
                      <a:pt x="474" y="206"/>
                    </a:lnTo>
                    <a:lnTo>
                      <a:pt x="476" y="206"/>
                    </a:lnTo>
                    <a:lnTo>
                      <a:pt x="478" y="206"/>
                    </a:lnTo>
                    <a:lnTo>
                      <a:pt x="478" y="204"/>
                    </a:lnTo>
                    <a:lnTo>
                      <a:pt x="479" y="204"/>
                    </a:lnTo>
                    <a:lnTo>
                      <a:pt x="481" y="204"/>
                    </a:lnTo>
                    <a:lnTo>
                      <a:pt x="483" y="204"/>
                    </a:lnTo>
                    <a:lnTo>
                      <a:pt x="485" y="204"/>
                    </a:lnTo>
                    <a:lnTo>
                      <a:pt x="485" y="202"/>
                    </a:lnTo>
                    <a:lnTo>
                      <a:pt x="486" y="202"/>
                    </a:lnTo>
                    <a:lnTo>
                      <a:pt x="488" y="202"/>
                    </a:lnTo>
                    <a:lnTo>
                      <a:pt x="490" y="202"/>
                    </a:lnTo>
                    <a:lnTo>
                      <a:pt x="490" y="201"/>
                    </a:lnTo>
                    <a:lnTo>
                      <a:pt x="492" y="201"/>
                    </a:lnTo>
                    <a:lnTo>
                      <a:pt x="493" y="201"/>
                    </a:lnTo>
                    <a:lnTo>
                      <a:pt x="495" y="201"/>
                    </a:lnTo>
                    <a:lnTo>
                      <a:pt x="497" y="201"/>
                    </a:lnTo>
                    <a:lnTo>
                      <a:pt x="497" y="199"/>
                    </a:lnTo>
                    <a:lnTo>
                      <a:pt x="498" y="199"/>
                    </a:lnTo>
                    <a:lnTo>
                      <a:pt x="500" y="199"/>
                    </a:lnTo>
                    <a:lnTo>
                      <a:pt x="502" y="199"/>
                    </a:lnTo>
                    <a:lnTo>
                      <a:pt x="502" y="197"/>
                    </a:lnTo>
                    <a:lnTo>
                      <a:pt x="504" y="197"/>
                    </a:lnTo>
                    <a:lnTo>
                      <a:pt x="505" y="197"/>
                    </a:lnTo>
                    <a:lnTo>
                      <a:pt x="507" y="197"/>
                    </a:lnTo>
                    <a:lnTo>
                      <a:pt x="509" y="197"/>
                    </a:lnTo>
                    <a:lnTo>
                      <a:pt x="509" y="195"/>
                    </a:lnTo>
                    <a:lnTo>
                      <a:pt x="511" y="195"/>
                    </a:lnTo>
                    <a:lnTo>
                      <a:pt x="512" y="195"/>
                    </a:lnTo>
                    <a:lnTo>
                      <a:pt x="514" y="195"/>
                    </a:lnTo>
                    <a:lnTo>
                      <a:pt x="514" y="194"/>
                    </a:lnTo>
                    <a:lnTo>
                      <a:pt x="516" y="194"/>
                    </a:lnTo>
                    <a:lnTo>
                      <a:pt x="517" y="194"/>
                    </a:lnTo>
                    <a:lnTo>
                      <a:pt x="519" y="194"/>
                    </a:lnTo>
                    <a:lnTo>
                      <a:pt x="521" y="194"/>
                    </a:lnTo>
                    <a:lnTo>
                      <a:pt x="521" y="192"/>
                    </a:lnTo>
                    <a:lnTo>
                      <a:pt x="523" y="192"/>
                    </a:lnTo>
                    <a:lnTo>
                      <a:pt x="524" y="192"/>
                    </a:lnTo>
                    <a:lnTo>
                      <a:pt x="526" y="192"/>
                    </a:lnTo>
                    <a:lnTo>
                      <a:pt x="526" y="190"/>
                    </a:lnTo>
                    <a:lnTo>
                      <a:pt x="528" y="190"/>
                    </a:lnTo>
                    <a:lnTo>
                      <a:pt x="530" y="190"/>
                    </a:lnTo>
                    <a:lnTo>
                      <a:pt x="531" y="190"/>
                    </a:lnTo>
                    <a:lnTo>
                      <a:pt x="533" y="190"/>
                    </a:lnTo>
                    <a:lnTo>
                      <a:pt x="533" y="189"/>
                    </a:lnTo>
                    <a:lnTo>
                      <a:pt x="535" y="189"/>
                    </a:lnTo>
                    <a:lnTo>
                      <a:pt x="536" y="189"/>
                    </a:lnTo>
                    <a:lnTo>
                      <a:pt x="538" y="189"/>
                    </a:lnTo>
                    <a:lnTo>
                      <a:pt x="538" y="187"/>
                    </a:lnTo>
                    <a:lnTo>
                      <a:pt x="540" y="187"/>
                    </a:lnTo>
                    <a:lnTo>
                      <a:pt x="542" y="187"/>
                    </a:lnTo>
                    <a:lnTo>
                      <a:pt x="543" y="187"/>
                    </a:lnTo>
                    <a:lnTo>
                      <a:pt x="543" y="185"/>
                    </a:lnTo>
                    <a:lnTo>
                      <a:pt x="545" y="185"/>
                    </a:lnTo>
                    <a:lnTo>
                      <a:pt x="547" y="185"/>
                    </a:lnTo>
                    <a:lnTo>
                      <a:pt x="549" y="185"/>
                    </a:lnTo>
                    <a:lnTo>
                      <a:pt x="550" y="185"/>
                    </a:lnTo>
                    <a:lnTo>
                      <a:pt x="550" y="183"/>
                    </a:lnTo>
                    <a:lnTo>
                      <a:pt x="552" y="183"/>
                    </a:lnTo>
                    <a:lnTo>
                      <a:pt x="554" y="183"/>
                    </a:lnTo>
                    <a:lnTo>
                      <a:pt x="555" y="183"/>
                    </a:lnTo>
                    <a:lnTo>
                      <a:pt x="555" y="182"/>
                    </a:lnTo>
                    <a:lnTo>
                      <a:pt x="557" y="182"/>
                    </a:lnTo>
                    <a:lnTo>
                      <a:pt x="559" y="182"/>
                    </a:lnTo>
                    <a:lnTo>
                      <a:pt x="561" y="182"/>
                    </a:lnTo>
                    <a:lnTo>
                      <a:pt x="561" y="180"/>
                    </a:lnTo>
                    <a:lnTo>
                      <a:pt x="562" y="180"/>
                    </a:lnTo>
                    <a:lnTo>
                      <a:pt x="564" y="180"/>
                    </a:lnTo>
                    <a:lnTo>
                      <a:pt x="566" y="180"/>
                    </a:lnTo>
                    <a:lnTo>
                      <a:pt x="566" y="178"/>
                    </a:lnTo>
                    <a:lnTo>
                      <a:pt x="568" y="178"/>
                    </a:lnTo>
                    <a:lnTo>
                      <a:pt x="569" y="178"/>
                    </a:lnTo>
                    <a:lnTo>
                      <a:pt x="571" y="178"/>
                    </a:lnTo>
                    <a:lnTo>
                      <a:pt x="571" y="176"/>
                    </a:lnTo>
                    <a:lnTo>
                      <a:pt x="573" y="176"/>
                    </a:lnTo>
                    <a:lnTo>
                      <a:pt x="574" y="176"/>
                    </a:lnTo>
                    <a:lnTo>
                      <a:pt x="576" y="176"/>
                    </a:lnTo>
                    <a:lnTo>
                      <a:pt x="578" y="175"/>
                    </a:lnTo>
                    <a:lnTo>
                      <a:pt x="580" y="175"/>
                    </a:lnTo>
                    <a:lnTo>
                      <a:pt x="581" y="175"/>
                    </a:lnTo>
                    <a:lnTo>
                      <a:pt x="583" y="175"/>
                    </a:lnTo>
                    <a:lnTo>
                      <a:pt x="583" y="173"/>
                    </a:lnTo>
                    <a:lnTo>
                      <a:pt x="585" y="173"/>
                    </a:lnTo>
                    <a:lnTo>
                      <a:pt x="586" y="173"/>
                    </a:lnTo>
                    <a:lnTo>
                      <a:pt x="588" y="173"/>
                    </a:lnTo>
                    <a:lnTo>
                      <a:pt x="588" y="171"/>
                    </a:lnTo>
                    <a:lnTo>
                      <a:pt x="590" y="171"/>
                    </a:lnTo>
                    <a:lnTo>
                      <a:pt x="592" y="171"/>
                    </a:lnTo>
                    <a:lnTo>
                      <a:pt x="593" y="171"/>
                    </a:lnTo>
                    <a:lnTo>
                      <a:pt x="593" y="170"/>
                    </a:lnTo>
                    <a:lnTo>
                      <a:pt x="595" y="170"/>
                    </a:lnTo>
                    <a:lnTo>
                      <a:pt x="597" y="170"/>
                    </a:lnTo>
                    <a:lnTo>
                      <a:pt x="599" y="170"/>
                    </a:lnTo>
                    <a:lnTo>
                      <a:pt x="599" y="168"/>
                    </a:lnTo>
                    <a:lnTo>
                      <a:pt x="600" y="168"/>
                    </a:lnTo>
                    <a:lnTo>
                      <a:pt x="602" y="168"/>
                    </a:lnTo>
                    <a:lnTo>
                      <a:pt x="604" y="168"/>
                    </a:lnTo>
                    <a:lnTo>
                      <a:pt x="604" y="166"/>
                    </a:lnTo>
                    <a:lnTo>
                      <a:pt x="605" y="166"/>
                    </a:lnTo>
                    <a:lnTo>
                      <a:pt x="607" y="166"/>
                    </a:lnTo>
                    <a:lnTo>
                      <a:pt x="609" y="166"/>
                    </a:lnTo>
                    <a:lnTo>
                      <a:pt x="609" y="164"/>
                    </a:lnTo>
                    <a:lnTo>
                      <a:pt x="611" y="164"/>
                    </a:lnTo>
                    <a:lnTo>
                      <a:pt x="612" y="164"/>
                    </a:lnTo>
                    <a:lnTo>
                      <a:pt x="614" y="164"/>
                    </a:lnTo>
                    <a:lnTo>
                      <a:pt x="614" y="163"/>
                    </a:lnTo>
                    <a:lnTo>
                      <a:pt x="616" y="163"/>
                    </a:lnTo>
                    <a:lnTo>
                      <a:pt x="618" y="163"/>
                    </a:lnTo>
                    <a:lnTo>
                      <a:pt x="619" y="161"/>
                    </a:lnTo>
                    <a:lnTo>
                      <a:pt x="621" y="161"/>
                    </a:lnTo>
                    <a:lnTo>
                      <a:pt x="623" y="161"/>
                    </a:lnTo>
                    <a:lnTo>
                      <a:pt x="623" y="159"/>
                    </a:lnTo>
                    <a:lnTo>
                      <a:pt x="624" y="159"/>
                    </a:lnTo>
                    <a:lnTo>
                      <a:pt x="626" y="159"/>
                    </a:lnTo>
                    <a:lnTo>
                      <a:pt x="628" y="159"/>
                    </a:lnTo>
                    <a:lnTo>
                      <a:pt x="628" y="157"/>
                    </a:lnTo>
                    <a:lnTo>
                      <a:pt x="630" y="157"/>
                    </a:lnTo>
                    <a:lnTo>
                      <a:pt x="631" y="157"/>
                    </a:lnTo>
                    <a:lnTo>
                      <a:pt x="633" y="157"/>
                    </a:lnTo>
                    <a:lnTo>
                      <a:pt x="633" y="156"/>
                    </a:lnTo>
                    <a:lnTo>
                      <a:pt x="635" y="156"/>
                    </a:lnTo>
                    <a:lnTo>
                      <a:pt x="637" y="156"/>
                    </a:lnTo>
                    <a:lnTo>
                      <a:pt x="638" y="156"/>
                    </a:lnTo>
                    <a:lnTo>
                      <a:pt x="638" y="154"/>
                    </a:lnTo>
                    <a:lnTo>
                      <a:pt x="640" y="154"/>
                    </a:lnTo>
                    <a:lnTo>
                      <a:pt x="642" y="154"/>
                    </a:lnTo>
                    <a:lnTo>
                      <a:pt x="643" y="154"/>
                    </a:lnTo>
                    <a:lnTo>
                      <a:pt x="643" y="152"/>
                    </a:lnTo>
                    <a:lnTo>
                      <a:pt x="645" y="152"/>
                    </a:lnTo>
                    <a:lnTo>
                      <a:pt x="647" y="152"/>
                    </a:lnTo>
                    <a:lnTo>
                      <a:pt x="649" y="151"/>
                    </a:lnTo>
                    <a:lnTo>
                      <a:pt x="650" y="151"/>
                    </a:lnTo>
                    <a:lnTo>
                      <a:pt x="652" y="151"/>
                    </a:lnTo>
                    <a:lnTo>
                      <a:pt x="652" y="149"/>
                    </a:lnTo>
                    <a:lnTo>
                      <a:pt x="654" y="149"/>
                    </a:lnTo>
                    <a:lnTo>
                      <a:pt x="656" y="149"/>
                    </a:lnTo>
                    <a:lnTo>
                      <a:pt x="657" y="149"/>
                    </a:lnTo>
                    <a:lnTo>
                      <a:pt x="657" y="147"/>
                    </a:lnTo>
                    <a:lnTo>
                      <a:pt x="659" y="147"/>
                    </a:lnTo>
                    <a:lnTo>
                      <a:pt x="661" y="147"/>
                    </a:lnTo>
                    <a:lnTo>
                      <a:pt x="662" y="145"/>
                    </a:lnTo>
                    <a:lnTo>
                      <a:pt x="664" y="145"/>
                    </a:lnTo>
                    <a:lnTo>
                      <a:pt x="666" y="145"/>
                    </a:lnTo>
                    <a:lnTo>
                      <a:pt x="666" y="144"/>
                    </a:lnTo>
                    <a:lnTo>
                      <a:pt x="668" y="144"/>
                    </a:lnTo>
                    <a:lnTo>
                      <a:pt x="669" y="144"/>
                    </a:lnTo>
                    <a:lnTo>
                      <a:pt x="671" y="144"/>
                    </a:lnTo>
                    <a:lnTo>
                      <a:pt x="671" y="142"/>
                    </a:lnTo>
                    <a:lnTo>
                      <a:pt x="673" y="142"/>
                    </a:lnTo>
                    <a:lnTo>
                      <a:pt x="675" y="142"/>
                    </a:lnTo>
                    <a:lnTo>
                      <a:pt x="675" y="140"/>
                    </a:lnTo>
                    <a:lnTo>
                      <a:pt x="676" y="140"/>
                    </a:lnTo>
                    <a:lnTo>
                      <a:pt x="678" y="140"/>
                    </a:lnTo>
                    <a:lnTo>
                      <a:pt x="680" y="140"/>
                    </a:lnTo>
                    <a:lnTo>
                      <a:pt x="680" y="139"/>
                    </a:lnTo>
                    <a:lnTo>
                      <a:pt x="681" y="139"/>
                    </a:lnTo>
                    <a:lnTo>
                      <a:pt x="683" y="139"/>
                    </a:lnTo>
                    <a:lnTo>
                      <a:pt x="685" y="139"/>
                    </a:lnTo>
                    <a:lnTo>
                      <a:pt x="685" y="137"/>
                    </a:lnTo>
                    <a:lnTo>
                      <a:pt x="687" y="137"/>
                    </a:lnTo>
                    <a:lnTo>
                      <a:pt x="688" y="137"/>
                    </a:lnTo>
                    <a:lnTo>
                      <a:pt x="688" y="135"/>
                    </a:lnTo>
                    <a:lnTo>
                      <a:pt x="690" y="135"/>
                    </a:lnTo>
                    <a:lnTo>
                      <a:pt x="692" y="135"/>
                    </a:lnTo>
                    <a:lnTo>
                      <a:pt x="694" y="135"/>
                    </a:lnTo>
                    <a:lnTo>
                      <a:pt x="694" y="133"/>
                    </a:lnTo>
                    <a:lnTo>
                      <a:pt x="695" y="133"/>
                    </a:lnTo>
                    <a:lnTo>
                      <a:pt x="697" y="133"/>
                    </a:lnTo>
                    <a:lnTo>
                      <a:pt x="697" y="132"/>
                    </a:lnTo>
                    <a:lnTo>
                      <a:pt x="699" y="132"/>
                    </a:lnTo>
                    <a:lnTo>
                      <a:pt x="700" y="132"/>
                    </a:lnTo>
                    <a:lnTo>
                      <a:pt x="702" y="130"/>
                    </a:lnTo>
                    <a:lnTo>
                      <a:pt x="704" y="130"/>
                    </a:lnTo>
                    <a:lnTo>
                      <a:pt x="706" y="130"/>
                    </a:lnTo>
                    <a:lnTo>
                      <a:pt x="706" y="128"/>
                    </a:lnTo>
                    <a:lnTo>
                      <a:pt x="707" y="128"/>
                    </a:lnTo>
                    <a:lnTo>
                      <a:pt x="709" y="128"/>
                    </a:lnTo>
                    <a:lnTo>
                      <a:pt x="711" y="126"/>
                    </a:lnTo>
                    <a:lnTo>
                      <a:pt x="712" y="126"/>
                    </a:lnTo>
                    <a:lnTo>
                      <a:pt x="714" y="126"/>
                    </a:lnTo>
                    <a:lnTo>
                      <a:pt x="714" y="125"/>
                    </a:lnTo>
                    <a:lnTo>
                      <a:pt x="716" y="125"/>
                    </a:lnTo>
                    <a:lnTo>
                      <a:pt x="718" y="125"/>
                    </a:lnTo>
                    <a:lnTo>
                      <a:pt x="718" y="123"/>
                    </a:lnTo>
                    <a:lnTo>
                      <a:pt x="719" y="123"/>
                    </a:lnTo>
                    <a:lnTo>
                      <a:pt x="721" y="123"/>
                    </a:lnTo>
                    <a:lnTo>
                      <a:pt x="723" y="121"/>
                    </a:lnTo>
                    <a:lnTo>
                      <a:pt x="725" y="121"/>
                    </a:lnTo>
                    <a:lnTo>
                      <a:pt x="726" y="121"/>
                    </a:lnTo>
                    <a:lnTo>
                      <a:pt x="726" y="120"/>
                    </a:lnTo>
                    <a:lnTo>
                      <a:pt x="728" y="120"/>
                    </a:lnTo>
                    <a:lnTo>
                      <a:pt x="730" y="120"/>
                    </a:lnTo>
                    <a:lnTo>
                      <a:pt x="730" y="118"/>
                    </a:lnTo>
                    <a:lnTo>
                      <a:pt x="731" y="118"/>
                    </a:lnTo>
                    <a:lnTo>
                      <a:pt x="733" y="118"/>
                    </a:lnTo>
                    <a:lnTo>
                      <a:pt x="735" y="116"/>
                    </a:lnTo>
                    <a:lnTo>
                      <a:pt x="737" y="116"/>
                    </a:lnTo>
                    <a:lnTo>
                      <a:pt x="738" y="116"/>
                    </a:lnTo>
                    <a:lnTo>
                      <a:pt x="738" y="114"/>
                    </a:lnTo>
                    <a:lnTo>
                      <a:pt x="740" y="114"/>
                    </a:lnTo>
                    <a:lnTo>
                      <a:pt x="742" y="114"/>
                    </a:lnTo>
                    <a:lnTo>
                      <a:pt x="742" y="113"/>
                    </a:lnTo>
                    <a:lnTo>
                      <a:pt x="744" y="113"/>
                    </a:lnTo>
                    <a:lnTo>
                      <a:pt x="745" y="113"/>
                    </a:lnTo>
                    <a:lnTo>
                      <a:pt x="745" y="111"/>
                    </a:lnTo>
                    <a:lnTo>
                      <a:pt x="747" y="111"/>
                    </a:lnTo>
                    <a:lnTo>
                      <a:pt x="749" y="111"/>
                    </a:lnTo>
                    <a:lnTo>
                      <a:pt x="750" y="109"/>
                    </a:lnTo>
                    <a:lnTo>
                      <a:pt x="752" y="109"/>
                    </a:lnTo>
                    <a:lnTo>
                      <a:pt x="754" y="109"/>
                    </a:lnTo>
                    <a:lnTo>
                      <a:pt x="754" y="107"/>
                    </a:lnTo>
                    <a:lnTo>
                      <a:pt x="756" y="107"/>
                    </a:lnTo>
                    <a:lnTo>
                      <a:pt x="757" y="107"/>
                    </a:lnTo>
                    <a:lnTo>
                      <a:pt x="757" y="106"/>
                    </a:lnTo>
                    <a:lnTo>
                      <a:pt x="759" y="106"/>
                    </a:lnTo>
                    <a:lnTo>
                      <a:pt x="761" y="106"/>
                    </a:lnTo>
                    <a:lnTo>
                      <a:pt x="761" y="104"/>
                    </a:lnTo>
                    <a:lnTo>
                      <a:pt x="763" y="104"/>
                    </a:lnTo>
                    <a:lnTo>
                      <a:pt x="764" y="104"/>
                    </a:lnTo>
                    <a:lnTo>
                      <a:pt x="764" y="102"/>
                    </a:lnTo>
                    <a:lnTo>
                      <a:pt x="766" y="102"/>
                    </a:lnTo>
                    <a:lnTo>
                      <a:pt x="768" y="102"/>
                    </a:lnTo>
                    <a:lnTo>
                      <a:pt x="768" y="101"/>
                    </a:lnTo>
                    <a:lnTo>
                      <a:pt x="769" y="101"/>
                    </a:lnTo>
                    <a:lnTo>
                      <a:pt x="771" y="101"/>
                    </a:lnTo>
                    <a:lnTo>
                      <a:pt x="771" y="99"/>
                    </a:lnTo>
                    <a:lnTo>
                      <a:pt x="773" y="99"/>
                    </a:lnTo>
                    <a:lnTo>
                      <a:pt x="775" y="99"/>
                    </a:lnTo>
                    <a:lnTo>
                      <a:pt x="776" y="99"/>
                    </a:lnTo>
                    <a:lnTo>
                      <a:pt x="776" y="97"/>
                    </a:lnTo>
                    <a:lnTo>
                      <a:pt x="778" y="97"/>
                    </a:lnTo>
                    <a:lnTo>
                      <a:pt x="780" y="97"/>
                    </a:lnTo>
                    <a:lnTo>
                      <a:pt x="780" y="95"/>
                    </a:lnTo>
                    <a:lnTo>
                      <a:pt x="782" y="95"/>
                    </a:lnTo>
                    <a:lnTo>
                      <a:pt x="783" y="95"/>
                    </a:lnTo>
                    <a:lnTo>
                      <a:pt x="783" y="94"/>
                    </a:lnTo>
                    <a:lnTo>
                      <a:pt x="785" y="94"/>
                    </a:lnTo>
                    <a:lnTo>
                      <a:pt x="787" y="94"/>
                    </a:lnTo>
                    <a:lnTo>
                      <a:pt x="787" y="92"/>
                    </a:lnTo>
                    <a:lnTo>
                      <a:pt x="788" y="92"/>
                    </a:lnTo>
                    <a:lnTo>
                      <a:pt x="790" y="92"/>
                    </a:lnTo>
                    <a:lnTo>
                      <a:pt x="790" y="90"/>
                    </a:lnTo>
                    <a:lnTo>
                      <a:pt x="792" y="90"/>
                    </a:lnTo>
                    <a:lnTo>
                      <a:pt x="794" y="90"/>
                    </a:lnTo>
                    <a:lnTo>
                      <a:pt x="794" y="88"/>
                    </a:lnTo>
                    <a:lnTo>
                      <a:pt x="795" y="88"/>
                    </a:lnTo>
                    <a:lnTo>
                      <a:pt x="797" y="88"/>
                    </a:lnTo>
                    <a:lnTo>
                      <a:pt x="797" y="87"/>
                    </a:lnTo>
                    <a:lnTo>
                      <a:pt x="799" y="87"/>
                    </a:lnTo>
                    <a:lnTo>
                      <a:pt x="801" y="87"/>
                    </a:lnTo>
                    <a:lnTo>
                      <a:pt x="801" y="85"/>
                    </a:lnTo>
                    <a:lnTo>
                      <a:pt x="802" y="85"/>
                    </a:lnTo>
                    <a:lnTo>
                      <a:pt x="804" y="85"/>
                    </a:lnTo>
                    <a:lnTo>
                      <a:pt x="804" y="83"/>
                    </a:lnTo>
                    <a:lnTo>
                      <a:pt x="806" y="83"/>
                    </a:lnTo>
                    <a:lnTo>
                      <a:pt x="807" y="83"/>
                    </a:lnTo>
                    <a:lnTo>
                      <a:pt x="807" y="82"/>
                    </a:lnTo>
                    <a:lnTo>
                      <a:pt x="809" y="82"/>
                    </a:lnTo>
                    <a:lnTo>
                      <a:pt x="811" y="80"/>
                    </a:lnTo>
                    <a:lnTo>
                      <a:pt x="813" y="80"/>
                    </a:lnTo>
                    <a:lnTo>
                      <a:pt x="813" y="78"/>
                    </a:lnTo>
                    <a:lnTo>
                      <a:pt x="814" y="78"/>
                    </a:lnTo>
                    <a:lnTo>
                      <a:pt x="816" y="78"/>
                    </a:lnTo>
                    <a:lnTo>
                      <a:pt x="816" y="76"/>
                    </a:lnTo>
                    <a:lnTo>
                      <a:pt x="818" y="76"/>
                    </a:lnTo>
                    <a:lnTo>
                      <a:pt x="820" y="76"/>
                    </a:lnTo>
                    <a:lnTo>
                      <a:pt x="820" y="75"/>
                    </a:lnTo>
                    <a:lnTo>
                      <a:pt x="821" y="75"/>
                    </a:lnTo>
                    <a:lnTo>
                      <a:pt x="823" y="75"/>
                    </a:lnTo>
                    <a:lnTo>
                      <a:pt x="823" y="73"/>
                    </a:lnTo>
                    <a:lnTo>
                      <a:pt x="825" y="73"/>
                    </a:lnTo>
                    <a:lnTo>
                      <a:pt x="826" y="73"/>
                    </a:lnTo>
                    <a:lnTo>
                      <a:pt x="826" y="71"/>
                    </a:lnTo>
                    <a:lnTo>
                      <a:pt x="828" y="71"/>
                    </a:lnTo>
                    <a:lnTo>
                      <a:pt x="830" y="71"/>
                    </a:lnTo>
                    <a:lnTo>
                      <a:pt x="830" y="69"/>
                    </a:lnTo>
                    <a:lnTo>
                      <a:pt x="832" y="69"/>
                    </a:lnTo>
                    <a:lnTo>
                      <a:pt x="833" y="69"/>
                    </a:lnTo>
                    <a:lnTo>
                      <a:pt x="833" y="68"/>
                    </a:lnTo>
                    <a:lnTo>
                      <a:pt x="835" y="68"/>
                    </a:lnTo>
                    <a:lnTo>
                      <a:pt x="835" y="66"/>
                    </a:lnTo>
                    <a:lnTo>
                      <a:pt x="837" y="66"/>
                    </a:lnTo>
                    <a:lnTo>
                      <a:pt x="839" y="66"/>
                    </a:lnTo>
                    <a:lnTo>
                      <a:pt x="839" y="64"/>
                    </a:lnTo>
                    <a:lnTo>
                      <a:pt x="840" y="64"/>
                    </a:lnTo>
                    <a:lnTo>
                      <a:pt x="842" y="64"/>
                    </a:lnTo>
                    <a:lnTo>
                      <a:pt x="842" y="63"/>
                    </a:lnTo>
                    <a:lnTo>
                      <a:pt x="844" y="63"/>
                    </a:lnTo>
                    <a:lnTo>
                      <a:pt x="845" y="63"/>
                    </a:lnTo>
                    <a:lnTo>
                      <a:pt x="845" y="61"/>
                    </a:lnTo>
                    <a:lnTo>
                      <a:pt x="847" y="61"/>
                    </a:lnTo>
                    <a:lnTo>
                      <a:pt x="849" y="59"/>
                    </a:lnTo>
                    <a:lnTo>
                      <a:pt x="851" y="59"/>
                    </a:lnTo>
                    <a:lnTo>
                      <a:pt x="851" y="57"/>
                    </a:lnTo>
                    <a:lnTo>
                      <a:pt x="852" y="57"/>
                    </a:lnTo>
                    <a:lnTo>
                      <a:pt x="854" y="57"/>
                    </a:lnTo>
                    <a:lnTo>
                      <a:pt x="854" y="56"/>
                    </a:lnTo>
                    <a:lnTo>
                      <a:pt x="856" y="56"/>
                    </a:lnTo>
                    <a:lnTo>
                      <a:pt x="857" y="56"/>
                    </a:lnTo>
                    <a:lnTo>
                      <a:pt x="857" y="54"/>
                    </a:lnTo>
                    <a:lnTo>
                      <a:pt x="859" y="54"/>
                    </a:lnTo>
                    <a:lnTo>
                      <a:pt x="859" y="52"/>
                    </a:lnTo>
                    <a:lnTo>
                      <a:pt x="861" y="52"/>
                    </a:lnTo>
                    <a:lnTo>
                      <a:pt x="863" y="52"/>
                    </a:lnTo>
                    <a:lnTo>
                      <a:pt x="863" y="50"/>
                    </a:lnTo>
                    <a:lnTo>
                      <a:pt x="864" y="50"/>
                    </a:lnTo>
                    <a:lnTo>
                      <a:pt x="866" y="50"/>
                    </a:lnTo>
                    <a:lnTo>
                      <a:pt x="866" y="49"/>
                    </a:lnTo>
                    <a:lnTo>
                      <a:pt x="868" y="49"/>
                    </a:lnTo>
                    <a:lnTo>
                      <a:pt x="868" y="47"/>
                    </a:lnTo>
                    <a:lnTo>
                      <a:pt x="870" y="47"/>
                    </a:lnTo>
                    <a:lnTo>
                      <a:pt x="871" y="47"/>
                    </a:lnTo>
                    <a:lnTo>
                      <a:pt x="871" y="45"/>
                    </a:lnTo>
                    <a:lnTo>
                      <a:pt x="873" y="45"/>
                    </a:lnTo>
                    <a:lnTo>
                      <a:pt x="875" y="45"/>
                    </a:lnTo>
                    <a:lnTo>
                      <a:pt x="875" y="44"/>
                    </a:lnTo>
                    <a:lnTo>
                      <a:pt x="876" y="44"/>
                    </a:lnTo>
                    <a:lnTo>
                      <a:pt x="876" y="42"/>
                    </a:lnTo>
                    <a:lnTo>
                      <a:pt x="878" y="42"/>
                    </a:lnTo>
                    <a:lnTo>
                      <a:pt x="880" y="42"/>
                    </a:lnTo>
                    <a:lnTo>
                      <a:pt x="880" y="40"/>
                    </a:lnTo>
                    <a:lnTo>
                      <a:pt x="882" y="40"/>
                    </a:lnTo>
                    <a:lnTo>
                      <a:pt x="883" y="38"/>
                    </a:lnTo>
                    <a:lnTo>
                      <a:pt x="885" y="38"/>
                    </a:lnTo>
                    <a:lnTo>
                      <a:pt x="885" y="37"/>
                    </a:lnTo>
                    <a:lnTo>
                      <a:pt x="887" y="37"/>
                    </a:lnTo>
                    <a:lnTo>
                      <a:pt x="889" y="37"/>
                    </a:lnTo>
                    <a:lnTo>
                      <a:pt x="889" y="35"/>
                    </a:lnTo>
                    <a:lnTo>
                      <a:pt x="890" y="35"/>
                    </a:lnTo>
                    <a:lnTo>
                      <a:pt x="890" y="33"/>
                    </a:lnTo>
                    <a:lnTo>
                      <a:pt x="892" y="33"/>
                    </a:lnTo>
                    <a:lnTo>
                      <a:pt x="894" y="33"/>
                    </a:lnTo>
                    <a:lnTo>
                      <a:pt x="894" y="31"/>
                    </a:lnTo>
                    <a:lnTo>
                      <a:pt x="895" y="31"/>
                    </a:lnTo>
                    <a:lnTo>
                      <a:pt x="895" y="30"/>
                    </a:lnTo>
                    <a:lnTo>
                      <a:pt x="897" y="30"/>
                    </a:lnTo>
                    <a:lnTo>
                      <a:pt x="899" y="30"/>
                    </a:lnTo>
                    <a:lnTo>
                      <a:pt x="899" y="28"/>
                    </a:lnTo>
                    <a:lnTo>
                      <a:pt x="901" y="28"/>
                    </a:lnTo>
                    <a:lnTo>
                      <a:pt x="901" y="26"/>
                    </a:lnTo>
                    <a:lnTo>
                      <a:pt x="902" y="26"/>
                    </a:lnTo>
                    <a:lnTo>
                      <a:pt x="904" y="26"/>
                    </a:lnTo>
                    <a:lnTo>
                      <a:pt x="904" y="25"/>
                    </a:lnTo>
                    <a:lnTo>
                      <a:pt x="906" y="25"/>
                    </a:lnTo>
                    <a:lnTo>
                      <a:pt x="906" y="23"/>
                    </a:lnTo>
                    <a:lnTo>
                      <a:pt x="908" y="23"/>
                    </a:lnTo>
                    <a:lnTo>
                      <a:pt x="909" y="23"/>
                    </a:lnTo>
                    <a:lnTo>
                      <a:pt x="909" y="21"/>
                    </a:lnTo>
                    <a:lnTo>
                      <a:pt x="911" y="21"/>
                    </a:lnTo>
                    <a:lnTo>
                      <a:pt x="911" y="19"/>
                    </a:lnTo>
                    <a:lnTo>
                      <a:pt x="913" y="19"/>
                    </a:lnTo>
                    <a:lnTo>
                      <a:pt x="914" y="19"/>
                    </a:lnTo>
                    <a:lnTo>
                      <a:pt x="914" y="18"/>
                    </a:lnTo>
                    <a:lnTo>
                      <a:pt x="916" y="18"/>
                    </a:lnTo>
                    <a:lnTo>
                      <a:pt x="916" y="16"/>
                    </a:lnTo>
                    <a:lnTo>
                      <a:pt x="918" y="16"/>
                    </a:lnTo>
                    <a:lnTo>
                      <a:pt x="920" y="16"/>
                    </a:lnTo>
                    <a:lnTo>
                      <a:pt x="920" y="14"/>
                    </a:lnTo>
                    <a:lnTo>
                      <a:pt x="921" y="14"/>
                    </a:lnTo>
                    <a:lnTo>
                      <a:pt x="921" y="12"/>
                    </a:lnTo>
                    <a:lnTo>
                      <a:pt x="923" y="12"/>
                    </a:lnTo>
                    <a:lnTo>
                      <a:pt x="923" y="11"/>
                    </a:lnTo>
                    <a:lnTo>
                      <a:pt x="925" y="11"/>
                    </a:lnTo>
                    <a:lnTo>
                      <a:pt x="927" y="11"/>
                    </a:lnTo>
                    <a:lnTo>
                      <a:pt x="927" y="9"/>
                    </a:lnTo>
                    <a:lnTo>
                      <a:pt x="928" y="9"/>
                    </a:lnTo>
                    <a:lnTo>
                      <a:pt x="928" y="7"/>
                    </a:lnTo>
                    <a:lnTo>
                      <a:pt x="930" y="7"/>
                    </a:lnTo>
                    <a:lnTo>
                      <a:pt x="932" y="6"/>
                    </a:lnTo>
                    <a:lnTo>
                      <a:pt x="933" y="6"/>
                    </a:lnTo>
                    <a:lnTo>
                      <a:pt x="933" y="4"/>
                    </a:lnTo>
                    <a:lnTo>
                      <a:pt x="935" y="4"/>
                    </a:lnTo>
                    <a:lnTo>
                      <a:pt x="935" y="2"/>
                    </a:lnTo>
                    <a:lnTo>
                      <a:pt x="937" y="2"/>
                    </a:lnTo>
                    <a:lnTo>
                      <a:pt x="939" y="2"/>
                    </a:lnTo>
                    <a:lnTo>
                      <a:pt x="939" y="0"/>
                    </a:lnTo>
                  </a:path>
                </a:pathLst>
              </a:custGeom>
              <a:noFill/>
              <a:ln w="25400">
                <a:solidFill>
                  <a:srgbClr val="FF0000"/>
                </a:solidFill>
                <a:round/>
                <a:headEnd/>
                <a:tailEnd/>
              </a:ln>
            </p:spPr>
            <p:txBody>
              <a:bodyPr/>
              <a:lstStyle/>
              <a:p>
                <a:endParaRPr lang="es-ES_tradnl"/>
              </a:p>
            </p:txBody>
          </p:sp>
        </p:grpSp>
        <p:sp>
          <p:nvSpPr>
            <p:cNvPr id="206980" name="Freeform 142"/>
            <p:cNvSpPr>
              <a:spLocks/>
            </p:cNvSpPr>
            <p:nvPr/>
          </p:nvSpPr>
          <p:spPr bwMode="auto">
            <a:xfrm>
              <a:off x="4409" y="2062"/>
              <a:ext cx="388" cy="909"/>
            </a:xfrm>
            <a:custGeom>
              <a:avLst/>
              <a:gdLst>
                <a:gd name="T0" fmla="*/ 10 w 388"/>
                <a:gd name="T1" fmla="*/ 903 h 909"/>
                <a:gd name="T2" fmla="*/ 22 w 388"/>
                <a:gd name="T3" fmla="*/ 894 h 909"/>
                <a:gd name="T4" fmla="*/ 32 w 388"/>
                <a:gd name="T5" fmla="*/ 885 h 909"/>
                <a:gd name="T6" fmla="*/ 43 w 388"/>
                <a:gd name="T7" fmla="*/ 877 h 909"/>
                <a:gd name="T8" fmla="*/ 53 w 388"/>
                <a:gd name="T9" fmla="*/ 868 h 909"/>
                <a:gd name="T10" fmla="*/ 62 w 388"/>
                <a:gd name="T11" fmla="*/ 858 h 909"/>
                <a:gd name="T12" fmla="*/ 74 w 388"/>
                <a:gd name="T13" fmla="*/ 849 h 909"/>
                <a:gd name="T14" fmla="*/ 82 w 388"/>
                <a:gd name="T15" fmla="*/ 839 h 909"/>
                <a:gd name="T16" fmla="*/ 93 w 388"/>
                <a:gd name="T17" fmla="*/ 830 h 909"/>
                <a:gd name="T18" fmla="*/ 103 w 388"/>
                <a:gd name="T19" fmla="*/ 818 h 909"/>
                <a:gd name="T20" fmla="*/ 112 w 388"/>
                <a:gd name="T21" fmla="*/ 808 h 909"/>
                <a:gd name="T22" fmla="*/ 122 w 388"/>
                <a:gd name="T23" fmla="*/ 797 h 909"/>
                <a:gd name="T24" fmla="*/ 131 w 388"/>
                <a:gd name="T25" fmla="*/ 787 h 909"/>
                <a:gd name="T26" fmla="*/ 139 w 388"/>
                <a:gd name="T27" fmla="*/ 775 h 909"/>
                <a:gd name="T28" fmla="*/ 148 w 388"/>
                <a:gd name="T29" fmla="*/ 764 h 909"/>
                <a:gd name="T30" fmla="*/ 157 w 388"/>
                <a:gd name="T31" fmla="*/ 754 h 909"/>
                <a:gd name="T32" fmla="*/ 165 w 388"/>
                <a:gd name="T33" fmla="*/ 744 h 909"/>
                <a:gd name="T34" fmla="*/ 174 w 388"/>
                <a:gd name="T35" fmla="*/ 730 h 909"/>
                <a:gd name="T36" fmla="*/ 183 w 388"/>
                <a:gd name="T37" fmla="*/ 718 h 909"/>
                <a:gd name="T38" fmla="*/ 191 w 388"/>
                <a:gd name="T39" fmla="*/ 702 h 909"/>
                <a:gd name="T40" fmla="*/ 198 w 388"/>
                <a:gd name="T41" fmla="*/ 690 h 909"/>
                <a:gd name="T42" fmla="*/ 207 w 388"/>
                <a:gd name="T43" fmla="*/ 678 h 909"/>
                <a:gd name="T44" fmla="*/ 214 w 388"/>
                <a:gd name="T45" fmla="*/ 664 h 909"/>
                <a:gd name="T46" fmla="*/ 221 w 388"/>
                <a:gd name="T47" fmla="*/ 652 h 909"/>
                <a:gd name="T48" fmla="*/ 229 w 388"/>
                <a:gd name="T49" fmla="*/ 637 h 909"/>
                <a:gd name="T50" fmla="*/ 236 w 388"/>
                <a:gd name="T51" fmla="*/ 625 h 909"/>
                <a:gd name="T52" fmla="*/ 243 w 388"/>
                <a:gd name="T53" fmla="*/ 607 h 909"/>
                <a:gd name="T54" fmla="*/ 250 w 388"/>
                <a:gd name="T55" fmla="*/ 595 h 909"/>
                <a:gd name="T56" fmla="*/ 255 w 388"/>
                <a:gd name="T57" fmla="*/ 580 h 909"/>
                <a:gd name="T58" fmla="*/ 262 w 388"/>
                <a:gd name="T59" fmla="*/ 564 h 909"/>
                <a:gd name="T60" fmla="*/ 269 w 388"/>
                <a:gd name="T61" fmla="*/ 550 h 909"/>
                <a:gd name="T62" fmla="*/ 274 w 388"/>
                <a:gd name="T63" fmla="*/ 535 h 909"/>
                <a:gd name="T64" fmla="*/ 279 w 388"/>
                <a:gd name="T65" fmla="*/ 521 h 909"/>
                <a:gd name="T66" fmla="*/ 284 w 388"/>
                <a:gd name="T67" fmla="*/ 506 h 909"/>
                <a:gd name="T68" fmla="*/ 290 w 388"/>
                <a:gd name="T69" fmla="*/ 492 h 909"/>
                <a:gd name="T70" fmla="*/ 295 w 388"/>
                <a:gd name="T71" fmla="*/ 478 h 909"/>
                <a:gd name="T72" fmla="*/ 298 w 388"/>
                <a:gd name="T73" fmla="*/ 462 h 909"/>
                <a:gd name="T74" fmla="*/ 303 w 388"/>
                <a:gd name="T75" fmla="*/ 447 h 909"/>
                <a:gd name="T76" fmla="*/ 309 w 388"/>
                <a:gd name="T77" fmla="*/ 431 h 909"/>
                <a:gd name="T78" fmla="*/ 314 w 388"/>
                <a:gd name="T79" fmla="*/ 414 h 909"/>
                <a:gd name="T80" fmla="*/ 317 w 388"/>
                <a:gd name="T81" fmla="*/ 398 h 909"/>
                <a:gd name="T82" fmla="*/ 322 w 388"/>
                <a:gd name="T83" fmla="*/ 381 h 909"/>
                <a:gd name="T84" fmla="*/ 326 w 388"/>
                <a:gd name="T85" fmla="*/ 364 h 909"/>
                <a:gd name="T86" fmla="*/ 329 w 388"/>
                <a:gd name="T87" fmla="*/ 348 h 909"/>
                <a:gd name="T88" fmla="*/ 334 w 388"/>
                <a:gd name="T89" fmla="*/ 333 h 909"/>
                <a:gd name="T90" fmla="*/ 338 w 388"/>
                <a:gd name="T91" fmla="*/ 316 h 909"/>
                <a:gd name="T92" fmla="*/ 341 w 388"/>
                <a:gd name="T93" fmla="*/ 297 h 909"/>
                <a:gd name="T94" fmla="*/ 345 w 388"/>
                <a:gd name="T95" fmla="*/ 279 h 909"/>
                <a:gd name="T96" fmla="*/ 348 w 388"/>
                <a:gd name="T97" fmla="*/ 264 h 909"/>
                <a:gd name="T98" fmla="*/ 352 w 388"/>
                <a:gd name="T99" fmla="*/ 247 h 909"/>
                <a:gd name="T100" fmla="*/ 355 w 388"/>
                <a:gd name="T101" fmla="*/ 228 h 909"/>
                <a:gd name="T102" fmla="*/ 359 w 388"/>
                <a:gd name="T103" fmla="*/ 210 h 909"/>
                <a:gd name="T104" fmla="*/ 360 w 388"/>
                <a:gd name="T105" fmla="*/ 191 h 909"/>
                <a:gd name="T106" fmla="*/ 364 w 388"/>
                <a:gd name="T107" fmla="*/ 176 h 909"/>
                <a:gd name="T108" fmla="*/ 367 w 388"/>
                <a:gd name="T109" fmla="*/ 159 h 909"/>
                <a:gd name="T110" fmla="*/ 369 w 388"/>
                <a:gd name="T111" fmla="*/ 141 h 909"/>
                <a:gd name="T112" fmla="*/ 372 w 388"/>
                <a:gd name="T113" fmla="*/ 122 h 909"/>
                <a:gd name="T114" fmla="*/ 374 w 388"/>
                <a:gd name="T115" fmla="*/ 103 h 909"/>
                <a:gd name="T116" fmla="*/ 378 w 388"/>
                <a:gd name="T117" fmla="*/ 86 h 909"/>
                <a:gd name="T118" fmla="*/ 379 w 388"/>
                <a:gd name="T119" fmla="*/ 69 h 909"/>
                <a:gd name="T120" fmla="*/ 381 w 388"/>
                <a:gd name="T121" fmla="*/ 50 h 909"/>
                <a:gd name="T122" fmla="*/ 385 w 388"/>
                <a:gd name="T123" fmla="*/ 31 h 909"/>
                <a:gd name="T124" fmla="*/ 386 w 388"/>
                <a:gd name="T125" fmla="*/ 12 h 9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8"/>
                <a:gd name="T190" fmla="*/ 0 h 909"/>
                <a:gd name="T191" fmla="*/ 388 w 388"/>
                <a:gd name="T192" fmla="*/ 909 h 9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8" h="909">
                  <a:moveTo>
                    <a:pt x="0" y="909"/>
                  </a:moveTo>
                  <a:lnTo>
                    <a:pt x="1" y="909"/>
                  </a:lnTo>
                  <a:lnTo>
                    <a:pt x="1" y="908"/>
                  </a:lnTo>
                  <a:lnTo>
                    <a:pt x="3" y="908"/>
                  </a:lnTo>
                  <a:lnTo>
                    <a:pt x="3" y="906"/>
                  </a:lnTo>
                  <a:lnTo>
                    <a:pt x="5" y="906"/>
                  </a:lnTo>
                  <a:lnTo>
                    <a:pt x="7" y="906"/>
                  </a:lnTo>
                  <a:lnTo>
                    <a:pt x="7" y="904"/>
                  </a:lnTo>
                  <a:lnTo>
                    <a:pt x="8" y="904"/>
                  </a:lnTo>
                  <a:lnTo>
                    <a:pt x="8" y="903"/>
                  </a:lnTo>
                  <a:lnTo>
                    <a:pt x="10" y="903"/>
                  </a:lnTo>
                  <a:lnTo>
                    <a:pt x="10" y="901"/>
                  </a:lnTo>
                  <a:lnTo>
                    <a:pt x="12" y="901"/>
                  </a:lnTo>
                  <a:lnTo>
                    <a:pt x="13" y="899"/>
                  </a:lnTo>
                  <a:lnTo>
                    <a:pt x="15" y="899"/>
                  </a:lnTo>
                  <a:lnTo>
                    <a:pt x="15" y="897"/>
                  </a:lnTo>
                  <a:lnTo>
                    <a:pt x="17" y="897"/>
                  </a:lnTo>
                  <a:lnTo>
                    <a:pt x="17" y="896"/>
                  </a:lnTo>
                  <a:lnTo>
                    <a:pt x="19" y="896"/>
                  </a:lnTo>
                  <a:lnTo>
                    <a:pt x="19" y="894"/>
                  </a:lnTo>
                  <a:lnTo>
                    <a:pt x="20" y="894"/>
                  </a:lnTo>
                  <a:lnTo>
                    <a:pt x="22" y="894"/>
                  </a:lnTo>
                  <a:lnTo>
                    <a:pt x="22" y="892"/>
                  </a:lnTo>
                  <a:lnTo>
                    <a:pt x="24" y="892"/>
                  </a:lnTo>
                  <a:lnTo>
                    <a:pt x="24" y="890"/>
                  </a:lnTo>
                  <a:lnTo>
                    <a:pt x="26" y="890"/>
                  </a:lnTo>
                  <a:lnTo>
                    <a:pt x="26" y="889"/>
                  </a:lnTo>
                  <a:lnTo>
                    <a:pt x="27" y="889"/>
                  </a:lnTo>
                  <a:lnTo>
                    <a:pt x="27" y="887"/>
                  </a:lnTo>
                  <a:lnTo>
                    <a:pt x="29" y="887"/>
                  </a:lnTo>
                  <a:lnTo>
                    <a:pt x="31" y="887"/>
                  </a:lnTo>
                  <a:lnTo>
                    <a:pt x="31" y="885"/>
                  </a:lnTo>
                  <a:lnTo>
                    <a:pt x="32" y="885"/>
                  </a:lnTo>
                  <a:lnTo>
                    <a:pt x="32" y="884"/>
                  </a:lnTo>
                  <a:lnTo>
                    <a:pt x="34" y="884"/>
                  </a:lnTo>
                  <a:lnTo>
                    <a:pt x="34" y="882"/>
                  </a:lnTo>
                  <a:lnTo>
                    <a:pt x="36" y="882"/>
                  </a:lnTo>
                  <a:lnTo>
                    <a:pt x="36" y="880"/>
                  </a:lnTo>
                  <a:lnTo>
                    <a:pt x="38" y="880"/>
                  </a:lnTo>
                  <a:lnTo>
                    <a:pt x="38" y="878"/>
                  </a:lnTo>
                  <a:lnTo>
                    <a:pt x="39" y="878"/>
                  </a:lnTo>
                  <a:lnTo>
                    <a:pt x="41" y="878"/>
                  </a:lnTo>
                  <a:lnTo>
                    <a:pt x="41" y="877"/>
                  </a:lnTo>
                  <a:lnTo>
                    <a:pt x="43" y="877"/>
                  </a:lnTo>
                  <a:lnTo>
                    <a:pt x="43" y="875"/>
                  </a:lnTo>
                  <a:lnTo>
                    <a:pt x="44" y="875"/>
                  </a:lnTo>
                  <a:lnTo>
                    <a:pt x="44" y="873"/>
                  </a:lnTo>
                  <a:lnTo>
                    <a:pt x="46" y="873"/>
                  </a:lnTo>
                  <a:lnTo>
                    <a:pt x="46" y="871"/>
                  </a:lnTo>
                  <a:lnTo>
                    <a:pt x="48" y="871"/>
                  </a:lnTo>
                  <a:lnTo>
                    <a:pt x="48" y="870"/>
                  </a:lnTo>
                  <a:lnTo>
                    <a:pt x="50" y="870"/>
                  </a:lnTo>
                  <a:lnTo>
                    <a:pt x="50" y="868"/>
                  </a:lnTo>
                  <a:lnTo>
                    <a:pt x="51" y="868"/>
                  </a:lnTo>
                  <a:lnTo>
                    <a:pt x="53" y="868"/>
                  </a:lnTo>
                  <a:lnTo>
                    <a:pt x="53" y="866"/>
                  </a:lnTo>
                  <a:lnTo>
                    <a:pt x="55" y="866"/>
                  </a:lnTo>
                  <a:lnTo>
                    <a:pt x="55" y="865"/>
                  </a:lnTo>
                  <a:lnTo>
                    <a:pt x="57" y="865"/>
                  </a:lnTo>
                  <a:lnTo>
                    <a:pt x="57" y="863"/>
                  </a:lnTo>
                  <a:lnTo>
                    <a:pt x="58" y="863"/>
                  </a:lnTo>
                  <a:lnTo>
                    <a:pt x="58" y="861"/>
                  </a:lnTo>
                  <a:lnTo>
                    <a:pt x="60" y="861"/>
                  </a:lnTo>
                  <a:lnTo>
                    <a:pt x="60" y="859"/>
                  </a:lnTo>
                  <a:lnTo>
                    <a:pt x="62" y="859"/>
                  </a:lnTo>
                  <a:lnTo>
                    <a:pt x="62" y="858"/>
                  </a:lnTo>
                  <a:lnTo>
                    <a:pt x="63" y="858"/>
                  </a:lnTo>
                  <a:lnTo>
                    <a:pt x="63" y="856"/>
                  </a:lnTo>
                  <a:lnTo>
                    <a:pt x="65" y="856"/>
                  </a:lnTo>
                  <a:lnTo>
                    <a:pt x="65" y="854"/>
                  </a:lnTo>
                  <a:lnTo>
                    <a:pt x="67" y="854"/>
                  </a:lnTo>
                  <a:lnTo>
                    <a:pt x="67" y="852"/>
                  </a:lnTo>
                  <a:lnTo>
                    <a:pt x="69" y="852"/>
                  </a:lnTo>
                  <a:lnTo>
                    <a:pt x="69" y="851"/>
                  </a:lnTo>
                  <a:lnTo>
                    <a:pt x="70" y="851"/>
                  </a:lnTo>
                  <a:lnTo>
                    <a:pt x="72" y="849"/>
                  </a:lnTo>
                  <a:lnTo>
                    <a:pt x="74" y="849"/>
                  </a:lnTo>
                  <a:lnTo>
                    <a:pt x="74" y="847"/>
                  </a:lnTo>
                  <a:lnTo>
                    <a:pt x="76" y="847"/>
                  </a:lnTo>
                  <a:lnTo>
                    <a:pt x="76" y="846"/>
                  </a:lnTo>
                  <a:lnTo>
                    <a:pt x="77" y="846"/>
                  </a:lnTo>
                  <a:lnTo>
                    <a:pt x="77" y="844"/>
                  </a:lnTo>
                  <a:lnTo>
                    <a:pt x="79" y="844"/>
                  </a:lnTo>
                  <a:lnTo>
                    <a:pt x="79" y="842"/>
                  </a:lnTo>
                  <a:lnTo>
                    <a:pt x="81" y="842"/>
                  </a:lnTo>
                  <a:lnTo>
                    <a:pt x="81" y="840"/>
                  </a:lnTo>
                  <a:lnTo>
                    <a:pt x="82" y="840"/>
                  </a:lnTo>
                  <a:lnTo>
                    <a:pt x="82" y="839"/>
                  </a:lnTo>
                  <a:lnTo>
                    <a:pt x="84" y="839"/>
                  </a:lnTo>
                  <a:lnTo>
                    <a:pt x="84" y="837"/>
                  </a:lnTo>
                  <a:lnTo>
                    <a:pt x="86" y="837"/>
                  </a:lnTo>
                  <a:lnTo>
                    <a:pt x="86" y="835"/>
                  </a:lnTo>
                  <a:lnTo>
                    <a:pt x="88" y="835"/>
                  </a:lnTo>
                  <a:lnTo>
                    <a:pt x="88" y="833"/>
                  </a:lnTo>
                  <a:lnTo>
                    <a:pt x="89" y="833"/>
                  </a:lnTo>
                  <a:lnTo>
                    <a:pt x="89" y="832"/>
                  </a:lnTo>
                  <a:lnTo>
                    <a:pt x="91" y="832"/>
                  </a:lnTo>
                  <a:lnTo>
                    <a:pt x="91" y="830"/>
                  </a:lnTo>
                  <a:lnTo>
                    <a:pt x="93" y="830"/>
                  </a:lnTo>
                  <a:lnTo>
                    <a:pt x="93" y="828"/>
                  </a:lnTo>
                  <a:lnTo>
                    <a:pt x="95" y="828"/>
                  </a:lnTo>
                  <a:lnTo>
                    <a:pt x="95" y="827"/>
                  </a:lnTo>
                  <a:lnTo>
                    <a:pt x="96" y="827"/>
                  </a:lnTo>
                  <a:lnTo>
                    <a:pt x="96" y="825"/>
                  </a:lnTo>
                  <a:lnTo>
                    <a:pt x="98" y="825"/>
                  </a:lnTo>
                  <a:lnTo>
                    <a:pt x="98" y="823"/>
                  </a:lnTo>
                  <a:lnTo>
                    <a:pt x="100" y="823"/>
                  </a:lnTo>
                  <a:lnTo>
                    <a:pt x="100" y="821"/>
                  </a:lnTo>
                  <a:lnTo>
                    <a:pt x="101" y="820"/>
                  </a:lnTo>
                  <a:lnTo>
                    <a:pt x="103" y="818"/>
                  </a:lnTo>
                  <a:lnTo>
                    <a:pt x="103" y="816"/>
                  </a:lnTo>
                  <a:lnTo>
                    <a:pt x="105" y="816"/>
                  </a:lnTo>
                  <a:lnTo>
                    <a:pt x="105" y="814"/>
                  </a:lnTo>
                  <a:lnTo>
                    <a:pt x="107" y="814"/>
                  </a:lnTo>
                  <a:lnTo>
                    <a:pt x="107" y="813"/>
                  </a:lnTo>
                  <a:lnTo>
                    <a:pt x="108" y="813"/>
                  </a:lnTo>
                  <a:lnTo>
                    <a:pt x="108" y="811"/>
                  </a:lnTo>
                  <a:lnTo>
                    <a:pt x="110" y="811"/>
                  </a:lnTo>
                  <a:lnTo>
                    <a:pt x="110" y="809"/>
                  </a:lnTo>
                  <a:lnTo>
                    <a:pt x="112" y="809"/>
                  </a:lnTo>
                  <a:lnTo>
                    <a:pt x="112" y="808"/>
                  </a:lnTo>
                  <a:lnTo>
                    <a:pt x="114" y="808"/>
                  </a:lnTo>
                  <a:lnTo>
                    <a:pt x="114" y="806"/>
                  </a:lnTo>
                  <a:lnTo>
                    <a:pt x="115" y="806"/>
                  </a:lnTo>
                  <a:lnTo>
                    <a:pt x="115" y="804"/>
                  </a:lnTo>
                  <a:lnTo>
                    <a:pt x="117" y="804"/>
                  </a:lnTo>
                  <a:lnTo>
                    <a:pt x="117" y="802"/>
                  </a:lnTo>
                  <a:lnTo>
                    <a:pt x="119" y="802"/>
                  </a:lnTo>
                  <a:lnTo>
                    <a:pt x="119" y="801"/>
                  </a:lnTo>
                  <a:lnTo>
                    <a:pt x="120" y="799"/>
                  </a:lnTo>
                  <a:lnTo>
                    <a:pt x="120" y="797"/>
                  </a:lnTo>
                  <a:lnTo>
                    <a:pt x="122" y="797"/>
                  </a:lnTo>
                  <a:lnTo>
                    <a:pt x="122" y="795"/>
                  </a:lnTo>
                  <a:lnTo>
                    <a:pt x="124" y="795"/>
                  </a:lnTo>
                  <a:lnTo>
                    <a:pt x="124" y="794"/>
                  </a:lnTo>
                  <a:lnTo>
                    <a:pt x="126" y="794"/>
                  </a:lnTo>
                  <a:lnTo>
                    <a:pt x="126" y="792"/>
                  </a:lnTo>
                  <a:lnTo>
                    <a:pt x="127" y="792"/>
                  </a:lnTo>
                  <a:lnTo>
                    <a:pt x="127" y="790"/>
                  </a:lnTo>
                  <a:lnTo>
                    <a:pt x="129" y="790"/>
                  </a:lnTo>
                  <a:lnTo>
                    <a:pt x="129" y="789"/>
                  </a:lnTo>
                  <a:lnTo>
                    <a:pt x="129" y="787"/>
                  </a:lnTo>
                  <a:lnTo>
                    <a:pt x="131" y="787"/>
                  </a:lnTo>
                  <a:lnTo>
                    <a:pt x="131" y="785"/>
                  </a:lnTo>
                  <a:lnTo>
                    <a:pt x="133" y="785"/>
                  </a:lnTo>
                  <a:lnTo>
                    <a:pt x="133" y="783"/>
                  </a:lnTo>
                  <a:lnTo>
                    <a:pt x="134" y="783"/>
                  </a:lnTo>
                  <a:lnTo>
                    <a:pt x="134" y="782"/>
                  </a:lnTo>
                  <a:lnTo>
                    <a:pt x="136" y="782"/>
                  </a:lnTo>
                  <a:lnTo>
                    <a:pt x="136" y="780"/>
                  </a:lnTo>
                  <a:lnTo>
                    <a:pt x="138" y="778"/>
                  </a:lnTo>
                  <a:lnTo>
                    <a:pt x="138" y="777"/>
                  </a:lnTo>
                  <a:lnTo>
                    <a:pt x="139" y="777"/>
                  </a:lnTo>
                  <a:lnTo>
                    <a:pt x="139" y="775"/>
                  </a:lnTo>
                  <a:lnTo>
                    <a:pt x="141" y="775"/>
                  </a:lnTo>
                  <a:lnTo>
                    <a:pt x="141" y="773"/>
                  </a:lnTo>
                  <a:lnTo>
                    <a:pt x="143" y="773"/>
                  </a:lnTo>
                  <a:lnTo>
                    <a:pt x="143" y="771"/>
                  </a:lnTo>
                  <a:lnTo>
                    <a:pt x="145" y="771"/>
                  </a:lnTo>
                  <a:lnTo>
                    <a:pt x="145" y="770"/>
                  </a:lnTo>
                  <a:lnTo>
                    <a:pt x="145" y="768"/>
                  </a:lnTo>
                  <a:lnTo>
                    <a:pt x="146" y="768"/>
                  </a:lnTo>
                  <a:lnTo>
                    <a:pt x="146" y="766"/>
                  </a:lnTo>
                  <a:lnTo>
                    <a:pt x="148" y="766"/>
                  </a:lnTo>
                  <a:lnTo>
                    <a:pt x="148" y="764"/>
                  </a:lnTo>
                  <a:lnTo>
                    <a:pt x="150" y="764"/>
                  </a:lnTo>
                  <a:lnTo>
                    <a:pt x="150" y="763"/>
                  </a:lnTo>
                  <a:lnTo>
                    <a:pt x="150" y="761"/>
                  </a:lnTo>
                  <a:lnTo>
                    <a:pt x="152" y="761"/>
                  </a:lnTo>
                  <a:lnTo>
                    <a:pt x="152" y="759"/>
                  </a:lnTo>
                  <a:lnTo>
                    <a:pt x="153" y="759"/>
                  </a:lnTo>
                  <a:lnTo>
                    <a:pt x="153" y="758"/>
                  </a:lnTo>
                  <a:lnTo>
                    <a:pt x="155" y="758"/>
                  </a:lnTo>
                  <a:lnTo>
                    <a:pt x="155" y="756"/>
                  </a:lnTo>
                  <a:lnTo>
                    <a:pt x="155" y="754"/>
                  </a:lnTo>
                  <a:lnTo>
                    <a:pt x="157" y="754"/>
                  </a:lnTo>
                  <a:lnTo>
                    <a:pt x="157" y="752"/>
                  </a:lnTo>
                  <a:lnTo>
                    <a:pt x="158" y="752"/>
                  </a:lnTo>
                  <a:lnTo>
                    <a:pt x="158" y="751"/>
                  </a:lnTo>
                  <a:lnTo>
                    <a:pt x="160" y="751"/>
                  </a:lnTo>
                  <a:lnTo>
                    <a:pt x="160" y="749"/>
                  </a:lnTo>
                  <a:lnTo>
                    <a:pt x="160" y="747"/>
                  </a:lnTo>
                  <a:lnTo>
                    <a:pt x="162" y="747"/>
                  </a:lnTo>
                  <a:lnTo>
                    <a:pt x="162" y="745"/>
                  </a:lnTo>
                  <a:lnTo>
                    <a:pt x="164" y="745"/>
                  </a:lnTo>
                  <a:lnTo>
                    <a:pt x="164" y="744"/>
                  </a:lnTo>
                  <a:lnTo>
                    <a:pt x="165" y="744"/>
                  </a:lnTo>
                  <a:lnTo>
                    <a:pt x="165" y="742"/>
                  </a:lnTo>
                  <a:lnTo>
                    <a:pt x="165" y="740"/>
                  </a:lnTo>
                  <a:lnTo>
                    <a:pt x="167" y="740"/>
                  </a:lnTo>
                  <a:lnTo>
                    <a:pt x="167" y="739"/>
                  </a:lnTo>
                  <a:lnTo>
                    <a:pt x="169" y="739"/>
                  </a:lnTo>
                  <a:lnTo>
                    <a:pt x="169" y="737"/>
                  </a:lnTo>
                  <a:lnTo>
                    <a:pt x="170" y="735"/>
                  </a:lnTo>
                  <a:lnTo>
                    <a:pt x="170" y="733"/>
                  </a:lnTo>
                  <a:lnTo>
                    <a:pt x="172" y="733"/>
                  </a:lnTo>
                  <a:lnTo>
                    <a:pt x="172" y="732"/>
                  </a:lnTo>
                  <a:lnTo>
                    <a:pt x="174" y="730"/>
                  </a:lnTo>
                  <a:lnTo>
                    <a:pt x="174" y="728"/>
                  </a:lnTo>
                  <a:lnTo>
                    <a:pt x="176" y="728"/>
                  </a:lnTo>
                  <a:lnTo>
                    <a:pt x="176" y="726"/>
                  </a:lnTo>
                  <a:lnTo>
                    <a:pt x="177" y="725"/>
                  </a:lnTo>
                  <a:lnTo>
                    <a:pt x="177" y="723"/>
                  </a:lnTo>
                  <a:lnTo>
                    <a:pt x="179" y="723"/>
                  </a:lnTo>
                  <a:lnTo>
                    <a:pt x="179" y="721"/>
                  </a:lnTo>
                  <a:lnTo>
                    <a:pt x="181" y="721"/>
                  </a:lnTo>
                  <a:lnTo>
                    <a:pt x="181" y="720"/>
                  </a:lnTo>
                  <a:lnTo>
                    <a:pt x="181" y="718"/>
                  </a:lnTo>
                  <a:lnTo>
                    <a:pt x="183" y="718"/>
                  </a:lnTo>
                  <a:lnTo>
                    <a:pt x="183" y="716"/>
                  </a:lnTo>
                  <a:lnTo>
                    <a:pt x="184" y="714"/>
                  </a:lnTo>
                  <a:lnTo>
                    <a:pt x="184" y="713"/>
                  </a:lnTo>
                  <a:lnTo>
                    <a:pt x="186" y="713"/>
                  </a:lnTo>
                  <a:lnTo>
                    <a:pt x="186" y="711"/>
                  </a:lnTo>
                  <a:lnTo>
                    <a:pt x="188" y="709"/>
                  </a:lnTo>
                  <a:lnTo>
                    <a:pt x="188" y="707"/>
                  </a:lnTo>
                  <a:lnTo>
                    <a:pt x="189" y="707"/>
                  </a:lnTo>
                  <a:lnTo>
                    <a:pt x="189" y="706"/>
                  </a:lnTo>
                  <a:lnTo>
                    <a:pt x="191" y="704"/>
                  </a:lnTo>
                  <a:lnTo>
                    <a:pt x="191" y="702"/>
                  </a:lnTo>
                  <a:lnTo>
                    <a:pt x="193" y="702"/>
                  </a:lnTo>
                  <a:lnTo>
                    <a:pt x="193" y="701"/>
                  </a:lnTo>
                  <a:lnTo>
                    <a:pt x="193" y="699"/>
                  </a:lnTo>
                  <a:lnTo>
                    <a:pt x="195" y="699"/>
                  </a:lnTo>
                  <a:lnTo>
                    <a:pt x="195" y="697"/>
                  </a:lnTo>
                  <a:lnTo>
                    <a:pt x="196" y="697"/>
                  </a:lnTo>
                  <a:lnTo>
                    <a:pt x="196" y="695"/>
                  </a:lnTo>
                  <a:lnTo>
                    <a:pt x="196" y="694"/>
                  </a:lnTo>
                  <a:lnTo>
                    <a:pt x="198" y="694"/>
                  </a:lnTo>
                  <a:lnTo>
                    <a:pt x="198" y="692"/>
                  </a:lnTo>
                  <a:lnTo>
                    <a:pt x="198" y="690"/>
                  </a:lnTo>
                  <a:lnTo>
                    <a:pt x="200" y="690"/>
                  </a:lnTo>
                  <a:lnTo>
                    <a:pt x="200" y="688"/>
                  </a:lnTo>
                  <a:lnTo>
                    <a:pt x="202" y="688"/>
                  </a:lnTo>
                  <a:lnTo>
                    <a:pt x="202" y="687"/>
                  </a:lnTo>
                  <a:lnTo>
                    <a:pt x="202" y="685"/>
                  </a:lnTo>
                  <a:lnTo>
                    <a:pt x="203" y="685"/>
                  </a:lnTo>
                  <a:lnTo>
                    <a:pt x="203" y="683"/>
                  </a:lnTo>
                  <a:lnTo>
                    <a:pt x="203" y="682"/>
                  </a:lnTo>
                  <a:lnTo>
                    <a:pt x="205" y="682"/>
                  </a:lnTo>
                  <a:lnTo>
                    <a:pt x="205" y="680"/>
                  </a:lnTo>
                  <a:lnTo>
                    <a:pt x="207" y="678"/>
                  </a:lnTo>
                  <a:lnTo>
                    <a:pt x="207" y="676"/>
                  </a:lnTo>
                  <a:lnTo>
                    <a:pt x="208" y="676"/>
                  </a:lnTo>
                  <a:lnTo>
                    <a:pt x="208" y="675"/>
                  </a:lnTo>
                  <a:lnTo>
                    <a:pt x="208" y="673"/>
                  </a:lnTo>
                  <a:lnTo>
                    <a:pt x="210" y="673"/>
                  </a:lnTo>
                  <a:lnTo>
                    <a:pt x="210" y="671"/>
                  </a:lnTo>
                  <a:lnTo>
                    <a:pt x="210" y="669"/>
                  </a:lnTo>
                  <a:lnTo>
                    <a:pt x="212" y="669"/>
                  </a:lnTo>
                  <a:lnTo>
                    <a:pt x="212" y="668"/>
                  </a:lnTo>
                  <a:lnTo>
                    <a:pt x="214" y="666"/>
                  </a:lnTo>
                  <a:lnTo>
                    <a:pt x="214" y="664"/>
                  </a:lnTo>
                  <a:lnTo>
                    <a:pt x="215" y="664"/>
                  </a:lnTo>
                  <a:lnTo>
                    <a:pt x="215" y="663"/>
                  </a:lnTo>
                  <a:lnTo>
                    <a:pt x="215" y="661"/>
                  </a:lnTo>
                  <a:lnTo>
                    <a:pt x="217" y="661"/>
                  </a:lnTo>
                  <a:lnTo>
                    <a:pt x="217" y="659"/>
                  </a:lnTo>
                  <a:lnTo>
                    <a:pt x="217" y="657"/>
                  </a:lnTo>
                  <a:lnTo>
                    <a:pt x="219" y="657"/>
                  </a:lnTo>
                  <a:lnTo>
                    <a:pt x="219" y="656"/>
                  </a:lnTo>
                  <a:lnTo>
                    <a:pt x="219" y="654"/>
                  </a:lnTo>
                  <a:lnTo>
                    <a:pt x="221" y="654"/>
                  </a:lnTo>
                  <a:lnTo>
                    <a:pt x="221" y="652"/>
                  </a:lnTo>
                  <a:lnTo>
                    <a:pt x="222" y="650"/>
                  </a:lnTo>
                  <a:lnTo>
                    <a:pt x="222" y="649"/>
                  </a:lnTo>
                  <a:lnTo>
                    <a:pt x="224" y="647"/>
                  </a:lnTo>
                  <a:lnTo>
                    <a:pt x="224" y="645"/>
                  </a:lnTo>
                  <a:lnTo>
                    <a:pt x="226" y="644"/>
                  </a:lnTo>
                  <a:lnTo>
                    <a:pt x="226" y="642"/>
                  </a:lnTo>
                  <a:lnTo>
                    <a:pt x="227" y="642"/>
                  </a:lnTo>
                  <a:lnTo>
                    <a:pt x="227" y="640"/>
                  </a:lnTo>
                  <a:lnTo>
                    <a:pt x="227" y="638"/>
                  </a:lnTo>
                  <a:lnTo>
                    <a:pt x="229" y="638"/>
                  </a:lnTo>
                  <a:lnTo>
                    <a:pt x="229" y="637"/>
                  </a:lnTo>
                  <a:lnTo>
                    <a:pt x="229" y="635"/>
                  </a:lnTo>
                  <a:lnTo>
                    <a:pt x="231" y="635"/>
                  </a:lnTo>
                  <a:lnTo>
                    <a:pt x="231" y="633"/>
                  </a:lnTo>
                  <a:lnTo>
                    <a:pt x="231" y="632"/>
                  </a:lnTo>
                  <a:lnTo>
                    <a:pt x="233" y="632"/>
                  </a:lnTo>
                  <a:lnTo>
                    <a:pt x="233" y="630"/>
                  </a:lnTo>
                  <a:lnTo>
                    <a:pt x="233" y="628"/>
                  </a:lnTo>
                  <a:lnTo>
                    <a:pt x="234" y="628"/>
                  </a:lnTo>
                  <a:lnTo>
                    <a:pt x="234" y="626"/>
                  </a:lnTo>
                  <a:lnTo>
                    <a:pt x="234" y="625"/>
                  </a:lnTo>
                  <a:lnTo>
                    <a:pt x="236" y="625"/>
                  </a:lnTo>
                  <a:lnTo>
                    <a:pt x="236" y="623"/>
                  </a:lnTo>
                  <a:lnTo>
                    <a:pt x="236" y="621"/>
                  </a:lnTo>
                  <a:lnTo>
                    <a:pt x="238" y="621"/>
                  </a:lnTo>
                  <a:lnTo>
                    <a:pt x="238" y="619"/>
                  </a:lnTo>
                  <a:lnTo>
                    <a:pt x="238" y="618"/>
                  </a:lnTo>
                  <a:lnTo>
                    <a:pt x="240" y="616"/>
                  </a:lnTo>
                  <a:lnTo>
                    <a:pt x="240" y="614"/>
                  </a:lnTo>
                  <a:lnTo>
                    <a:pt x="241" y="613"/>
                  </a:lnTo>
                  <a:lnTo>
                    <a:pt x="241" y="611"/>
                  </a:lnTo>
                  <a:lnTo>
                    <a:pt x="243" y="609"/>
                  </a:lnTo>
                  <a:lnTo>
                    <a:pt x="243" y="607"/>
                  </a:lnTo>
                  <a:lnTo>
                    <a:pt x="243" y="606"/>
                  </a:lnTo>
                  <a:lnTo>
                    <a:pt x="245" y="606"/>
                  </a:lnTo>
                  <a:lnTo>
                    <a:pt x="245" y="604"/>
                  </a:lnTo>
                  <a:lnTo>
                    <a:pt x="245" y="602"/>
                  </a:lnTo>
                  <a:lnTo>
                    <a:pt x="246" y="602"/>
                  </a:lnTo>
                  <a:lnTo>
                    <a:pt x="246" y="600"/>
                  </a:lnTo>
                  <a:lnTo>
                    <a:pt x="246" y="599"/>
                  </a:lnTo>
                  <a:lnTo>
                    <a:pt x="248" y="599"/>
                  </a:lnTo>
                  <a:lnTo>
                    <a:pt x="248" y="597"/>
                  </a:lnTo>
                  <a:lnTo>
                    <a:pt x="248" y="595"/>
                  </a:lnTo>
                  <a:lnTo>
                    <a:pt x="250" y="595"/>
                  </a:lnTo>
                  <a:lnTo>
                    <a:pt x="250" y="594"/>
                  </a:lnTo>
                  <a:lnTo>
                    <a:pt x="250" y="592"/>
                  </a:lnTo>
                  <a:lnTo>
                    <a:pt x="252" y="590"/>
                  </a:lnTo>
                  <a:lnTo>
                    <a:pt x="252" y="588"/>
                  </a:lnTo>
                  <a:lnTo>
                    <a:pt x="252" y="587"/>
                  </a:lnTo>
                  <a:lnTo>
                    <a:pt x="253" y="587"/>
                  </a:lnTo>
                  <a:lnTo>
                    <a:pt x="253" y="585"/>
                  </a:lnTo>
                  <a:lnTo>
                    <a:pt x="253" y="583"/>
                  </a:lnTo>
                  <a:lnTo>
                    <a:pt x="255" y="583"/>
                  </a:lnTo>
                  <a:lnTo>
                    <a:pt x="255" y="581"/>
                  </a:lnTo>
                  <a:lnTo>
                    <a:pt x="255" y="580"/>
                  </a:lnTo>
                  <a:lnTo>
                    <a:pt x="257" y="580"/>
                  </a:lnTo>
                  <a:lnTo>
                    <a:pt x="257" y="578"/>
                  </a:lnTo>
                  <a:lnTo>
                    <a:pt x="257" y="576"/>
                  </a:lnTo>
                  <a:lnTo>
                    <a:pt x="259" y="575"/>
                  </a:lnTo>
                  <a:lnTo>
                    <a:pt x="259" y="573"/>
                  </a:lnTo>
                  <a:lnTo>
                    <a:pt x="259" y="571"/>
                  </a:lnTo>
                  <a:lnTo>
                    <a:pt x="260" y="571"/>
                  </a:lnTo>
                  <a:lnTo>
                    <a:pt x="260" y="569"/>
                  </a:lnTo>
                  <a:lnTo>
                    <a:pt x="260" y="568"/>
                  </a:lnTo>
                  <a:lnTo>
                    <a:pt x="262" y="566"/>
                  </a:lnTo>
                  <a:lnTo>
                    <a:pt x="262" y="564"/>
                  </a:lnTo>
                  <a:lnTo>
                    <a:pt x="262" y="562"/>
                  </a:lnTo>
                  <a:lnTo>
                    <a:pt x="264" y="562"/>
                  </a:lnTo>
                  <a:lnTo>
                    <a:pt x="264" y="561"/>
                  </a:lnTo>
                  <a:lnTo>
                    <a:pt x="264" y="559"/>
                  </a:lnTo>
                  <a:lnTo>
                    <a:pt x="265" y="557"/>
                  </a:lnTo>
                  <a:lnTo>
                    <a:pt x="265" y="556"/>
                  </a:lnTo>
                  <a:lnTo>
                    <a:pt x="265" y="554"/>
                  </a:lnTo>
                  <a:lnTo>
                    <a:pt x="267" y="554"/>
                  </a:lnTo>
                  <a:lnTo>
                    <a:pt x="267" y="552"/>
                  </a:lnTo>
                  <a:lnTo>
                    <a:pt x="267" y="550"/>
                  </a:lnTo>
                  <a:lnTo>
                    <a:pt x="269" y="550"/>
                  </a:lnTo>
                  <a:lnTo>
                    <a:pt x="269" y="549"/>
                  </a:lnTo>
                  <a:lnTo>
                    <a:pt x="269" y="547"/>
                  </a:lnTo>
                  <a:lnTo>
                    <a:pt x="269" y="545"/>
                  </a:lnTo>
                  <a:lnTo>
                    <a:pt x="271" y="545"/>
                  </a:lnTo>
                  <a:lnTo>
                    <a:pt x="271" y="543"/>
                  </a:lnTo>
                  <a:lnTo>
                    <a:pt x="271" y="542"/>
                  </a:lnTo>
                  <a:lnTo>
                    <a:pt x="272" y="540"/>
                  </a:lnTo>
                  <a:lnTo>
                    <a:pt x="272" y="538"/>
                  </a:lnTo>
                  <a:lnTo>
                    <a:pt x="272" y="537"/>
                  </a:lnTo>
                  <a:lnTo>
                    <a:pt x="274" y="537"/>
                  </a:lnTo>
                  <a:lnTo>
                    <a:pt x="274" y="535"/>
                  </a:lnTo>
                  <a:lnTo>
                    <a:pt x="274" y="533"/>
                  </a:lnTo>
                  <a:lnTo>
                    <a:pt x="274" y="531"/>
                  </a:lnTo>
                  <a:lnTo>
                    <a:pt x="276" y="531"/>
                  </a:lnTo>
                  <a:lnTo>
                    <a:pt x="276" y="530"/>
                  </a:lnTo>
                  <a:lnTo>
                    <a:pt x="276" y="528"/>
                  </a:lnTo>
                  <a:lnTo>
                    <a:pt x="278" y="528"/>
                  </a:lnTo>
                  <a:lnTo>
                    <a:pt x="278" y="526"/>
                  </a:lnTo>
                  <a:lnTo>
                    <a:pt x="278" y="524"/>
                  </a:lnTo>
                  <a:lnTo>
                    <a:pt x="278" y="523"/>
                  </a:lnTo>
                  <a:lnTo>
                    <a:pt x="279" y="523"/>
                  </a:lnTo>
                  <a:lnTo>
                    <a:pt x="279" y="521"/>
                  </a:lnTo>
                  <a:lnTo>
                    <a:pt x="279" y="519"/>
                  </a:lnTo>
                  <a:lnTo>
                    <a:pt x="279" y="518"/>
                  </a:lnTo>
                  <a:lnTo>
                    <a:pt x="281" y="518"/>
                  </a:lnTo>
                  <a:lnTo>
                    <a:pt x="281" y="516"/>
                  </a:lnTo>
                  <a:lnTo>
                    <a:pt x="281" y="514"/>
                  </a:lnTo>
                  <a:lnTo>
                    <a:pt x="283" y="512"/>
                  </a:lnTo>
                  <a:lnTo>
                    <a:pt x="283" y="511"/>
                  </a:lnTo>
                  <a:lnTo>
                    <a:pt x="283" y="509"/>
                  </a:lnTo>
                  <a:lnTo>
                    <a:pt x="284" y="509"/>
                  </a:lnTo>
                  <a:lnTo>
                    <a:pt x="284" y="507"/>
                  </a:lnTo>
                  <a:lnTo>
                    <a:pt x="284" y="506"/>
                  </a:lnTo>
                  <a:lnTo>
                    <a:pt x="284" y="504"/>
                  </a:lnTo>
                  <a:lnTo>
                    <a:pt x="286" y="504"/>
                  </a:lnTo>
                  <a:lnTo>
                    <a:pt x="286" y="502"/>
                  </a:lnTo>
                  <a:lnTo>
                    <a:pt x="286" y="500"/>
                  </a:lnTo>
                  <a:lnTo>
                    <a:pt x="286" y="499"/>
                  </a:lnTo>
                  <a:lnTo>
                    <a:pt x="288" y="499"/>
                  </a:lnTo>
                  <a:lnTo>
                    <a:pt x="288" y="497"/>
                  </a:lnTo>
                  <a:lnTo>
                    <a:pt x="288" y="495"/>
                  </a:lnTo>
                  <a:lnTo>
                    <a:pt x="288" y="493"/>
                  </a:lnTo>
                  <a:lnTo>
                    <a:pt x="290" y="493"/>
                  </a:lnTo>
                  <a:lnTo>
                    <a:pt x="290" y="492"/>
                  </a:lnTo>
                  <a:lnTo>
                    <a:pt x="290" y="490"/>
                  </a:lnTo>
                  <a:lnTo>
                    <a:pt x="290" y="488"/>
                  </a:lnTo>
                  <a:lnTo>
                    <a:pt x="291" y="488"/>
                  </a:lnTo>
                  <a:lnTo>
                    <a:pt x="291" y="487"/>
                  </a:lnTo>
                  <a:lnTo>
                    <a:pt x="291" y="485"/>
                  </a:lnTo>
                  <a:lnTo>
                    <a:pt x="291" y="483"/>
                  </a:lnTo>
                  <a:lnTo>
                    <a:pt x="293" y="483"/>
                  </a:lnTo>
                  <a:lnTo>
                    <a:pt x="293" y="481"/>
                  </a:lnTo>
                  <a:lnTo>
                    <a:pt x="293" y="480"/>
                  </a:lnTo>
                  <a:lnTo>
                    <a:pt x="293" y="478"/>
                  </a:lnTo>
                  <a:lnTo>
                    <a:pt x="295" y="478"/>
                  </a:lnTo>
                  <a:lnTo>
                    <a:pt x="295" y="476"/>
                  </a:lnTo>
                  <a:lnTo>
                    <a:pt x="295" y="474"/>
                  </a:lnTo>
                  <a:lnTo>
                    <a:pt x="295" y="473"/>
                  </a:lnTo>
                  <a:lnTo>
                    <a:pt x="297" y="473"/>
                  </a:lnTo>
                  <a:lnTo>
                    <a:pt x="297" y="471"/>
                  </a:lnTo>
                  <a:lnTo>
                    <a:pt x="297" y="469"/>
                  </a:lnTo>
                  <a:lnTo>
                    <a:pt x="297" y="468"/>
                  </a:lnTo>
                  <a:lnTo>
                    <a:pt x="298" y="468"/>
                  </a:lnTo>
                  <a:lnTo>
                    <a:pt x="298" y="466"/>
                  </a:lnTo>
                  <a:lnTo>
                    <a:pt x="298" y="464"/>
                  </a:lnTo>
                  <a:lnTo>
                    <a:pt x="298" y="462"/>
                  </a:lnTo>
                  <a:lnTo>
                    <a:pt x="300" y="462"/>
                  </a:lnTo>
                  <a:lnTo>
                    <a:pt x="300" y="461"/>
                  </a:lnTo>
                  <a:lnTo>
                    <a:pt x="300" y="459"/>
                  </a:lnTo>
                  <a:lnTo>
                    <a:pt x="300" y="457"/>
                  </a:lnTo>
                  <a:lnTo>
                    <a:pt x="302" y="455"/>
                  </a:lnTo>
                  <a:lnTo>
                    <a:pt x="302" y="454"/>
                  </a:lnTo>
                  <a:lnTo>
                    <a:pt x="302" y="452"/>
                  </a:lnTo>
                  <a:lnTo>
                    <a:pt x="302" y="450"/>
                  </a:lnTo>
                  <a:lnTo>
                    <a:pt x="303" y="450"/>
                  </a:lnTo>
                  <a:lnTo>
                    <a:pt x="303" y="449"/>
                  </a:lnTo>
                  <a:lnTo>
                    <a:pt x="303" y="447"/>
                  </a:lnTo>
                  <a:lnTo>
                    <a:pt x="303" y="445"/>
                  </a:lnTo>
                  <a:lnTo>
                    <a:pt x="305" y="445"/>
                  </a:lnTo>
                  <a:lnTo>
                    <a:pt x="305" y="443"/>
                  </a:lnTo>
                  <a:lnTo>
                    <a:pt x="305" y="442"/>
                  </a:lnTo>
                  <a:lnTo>
                    <a:pt x="305" y="440"/>
                  </a:lnTo>
                  <a:lnTo>
                    <a:pt x="307" y="438"/>
                  </a:lnTo>
                  <a:lnTo>
                    <a:pt x="307" y="436"/>
                  </a:lnTo>
                  <a:lnTo>
                    <a:pt x="307" y="435"/>
                  </a:lnTo>
                  <a:lnTo>
                    <a:pt x="307" y="433"/>
                  </a:lnTo>
                  <a:lnTo>
                    <a:pt x="309" y="433"/>
                  </a:lnTo>
                  <a:lnTo>
                    <a:pt x="309" y="431"/>
                  </a:lnTo>
                  <a:lnTo>
                    <a:pt x="309" y="430"/>
                  </a:lnTo>
                  <a:lnTo>
                    <a:pt x="309" y="428"/>
                  </a:lnTo>
                  <a:lnTo>
                    <a:pt x="310" y="426"/>
                  </a:lnTo>
                  <a:lnTo>
                    <a:pt x="310" y="424"/>
                  </a:lnTo>
                  <a:lnTo>
                    <a:pt x="310" y="423"/>
                  </a:lnTo>
                  <a:lnTo>
                    <a:pt x="310" y="421"/>
                  </a:lnTo>
                  <a:lnTo>
                    <a:pt x="312" y="421"/>
                  </a:lnTo>
                  <a:lnTo>
                    <a:pt x="312" y="419"/>
                  </a:lnTo>
                  <a:lnTo>
                    <a:pt x="312" y="417"/>
                  </a:lnTo>
                  <a:lnTo>
                    <a:pt x="312" y="416"/>
                  </a:lnTo>
                  <a:lnTo>
                    <a:pt x="314" y="414"/>
                  </a:lnTo>
                  <a:lnTo>
                    <a:pt x="314" y="412"/>
                  </a:lnTo>
                  <a:lnTo>
                    <a:pt x="314" y="411"/>
                  </a:lnTo>
                  <a:lnTo>
                    <a:pt x="314" y="409"/>
                  </a:lnTo>
                  <a:lnTo>
                    <a:pt x="315" y="409"/>
                  </a:lnTo>
                  <a:lnTo>
                    <a:pt x="315" y="407"/>
                  </a:lnTo>
                  <a:lnTo>
                    <a:pt x="315" y="405"/>
                  </a:lnTo>
                  <a:lnTo>
                    <a:pt x="315" y="404"/>
                  </a:lnTo>
                  <a:lnTo>
                    <a:pt x="315" y="402"/>
                  </a:lnTo>
                  <a:lnTo>
                    <a:pt x="317" y="402"/>
                  </a:lnTo>
                  <a:lnTo>
                    <a:pt x="317" y="400"/>
                  </a:lnTo>
                  <a:lnTo>
                    <a:pt x="317" y="398"/>
                  </a:lnTo>
                  <a:lnTo>
                    <a:pt x="317" y="397"/>
                  </a:lnTo>
                  <a:lnTo>
                    <a:pt x="319" y="395"/>
                  </a:lnTo>
                  <a:lnTo>
                    <a:pt x="319" y="393"/>
                  </a:lnTo>
                  <a:lnTo>
                    <a:pt x="319" y="392"/>
                  </a:lnTo>
                  <a:lnTo>
                    <a:pt x="319" y="390"/>
                  </a:lnTo>
                  <a:lnTo>
                    <a:pt x="321" y="388"/>
                  </a:lnTo>
                  <a:lnTo>
                    <a:pt x="321" y="386"/>
                  </a:lnTo>
                  <a:lnTo>
                    <a:pt x="321" y="385"/>
                  </a:lnTo>
                  <a:lnTo>
                    <a:pt x="321" y="383"/>
                  </a:lnTo>
                  <a:lnTo>
                    <a:pt x="322" y="383"/>
                  </a:lnTo>
                  <a:lnTo>
                    <a:pt x="322" y="381"/>
                  </a:lnTo>
                  <a:lnTo>
                    <a:pt x="322" y="379"/>
                  </a:lnTo>
                  <a:lnTo>
                    <a:pt x="322" y="378"/>
                  </a:lnTo>
                  <a:lnTo>
                    <a:pt x="322" y="376"/>
                  </a:lnTo>
                  <a:lnTo>
                    <a:pt x="324" y="376"/>
                  </a:lnTo>
                  <a:lnTo>
                    <a:pt x="324" y="374"/>
                  </a:lnTo>
                  <a:lnTo>
                    <a:pt x="324" y="373"/>
                  </a:lnTo>
                  <a:lnTo>
                    <a:pt x="324" y="371"/>
                  </a:lnTo>
                  <a:lnTo>
                    <a:pt x="324" y="369"/>
                  </a:lnTo>
                  <a:lnTo>
                    <a:pt x="326" y="367"/>
                  </a:lnTo>
                  <a:lnTo>
                    <a:pt x="326" y="366"/>
                  </a:lnTo>
                  <a:lnTo>
                    <a:pt x="326" y="364"/>
                  </a:lnTo>
                  <a:lnTo>
                    <a:pt x="326" y="362"/>
                  </a:lnTo>
                  <a:lnTo>
                    <a:pt x="328" y="362"/>
                  </a:lnTo>
                  <a:lnTo>
                    <a:pt x="328" y="361"/>
                  </a:lnTo>
                  <a:lnTo>
                    <a:pt x="328" y="359"/>
                  </a:lnTo>
                  <a:lnTo>
                    <a:pt x="328" y="357"/>
                  </a:lnTo>
                  <a:lnTo>
                    <a:pt x="328" y="355"/>
                  </a:lnTo>
                  <a:lnTo>
                    <a:pt x="329" y="355"/>
                  </a:lnTo>
                  <a:lnTo>
                    <a:pt x="329" y="354"/>
                  </a:lnTo>
                  <a:lnTo>
                    <a:pt x="329" y="352"/>
                  </a:lnTo>
                  <a:lnTo>
                    <a:pt x="329" y="350"/>
                  </a:lnTo>
                  <a:lnTo>
                    <a:pt x="329" y="348"/>
                  </a:lnTo>
                  <a:lnTo>
                    <a:pt x="331" y="347"/>
                  </a:lnTo>
                  <a:lnTo>
                    <a:pt x="331" y="345"/>
                  </a:lnTo>
                  <a:lnTo>
                    <a:pt x="331" y="343"/>
                  </a:lnTo>
                  <a:lnTo>
                    <a:pt x="331" y="342"/>
                  </a:lnTo>
                  <a:lnTo>
                    <a:pt x="331" y="340"/>
                  </a:lnTo>
                  <a:lnTo>
                    <a:pt x="333" y="340"/>
                  </a:lnTo>
                  <a:lnTo>
                    <a:pt x="333" y="338"/>
                  </a:lnTo>
                  <a:lnTo>
                    <a:pt x="333" y="336"/>
                  </a:lnTo>
                  <a:lnTo>
                    <a:pt x="333" y="335"/>
                  </a:lnTo>
                  <a:lnTo>
                    <a:pt x="333" y="333"/>
                  </a:lnTo>
                  <a:lnTo>
                    <a:pt x="334" y="333"/>
                  </a:lnTo>
                  <a:lnTo>
                    <a:pt x="334" y="331"/>
                  </a:lnTo>
                  <a:lnTo>
                    <a:pt x="334" y="329"/>
                  </a:lnTo>
                  <a:lnTo>
                    <a:pt x="334" y="328"/>
                  </a:lnTo>
                  <a:lnTo>
                    <a:pt x="334" y="326"/>
                  </a:lnTo>
                  <a:lnTo>
                    <a:pt x="336" y="324"/>
                  </a:lnTo>
                  <a:lnTo>
                    <a:pt x="336" y="323"/>
                  </a:lnTo>
                  <a:lnTo>
                    <a:pt x="336" y="321"/>
                  </a:lnTo>
                  <a:lnTo>
                    <a:pt x="336" y="319"/>
                  </a:lnTo>
                  <a:lnTo>
                    <a:pt x="336" y="317"/>
                  </a:lnTo>
                  <a:lnTo>
                    <a:pt x="338" y="317"/>
                  </a:lnTo>
                  <a:lnTo>
                    <a:pt x="338" y="316"/>
                  </a:lnTo>
                  <a:lnTo>
                    <a:pt x="338" y="314"/>
                  </a:lnTo>
                  <a:lnTo>
                    <a:pt x="338" y="312"/>
                  </a:lnTo>
                  <a:lnTo>
                    <a:pt x="338" y="310"/>
                  </a:lnTo>
                  <a:lnTo>
                    <a:pt x="340" y="309"/>
                  </a:lnTo>
                  <a:lnTo>
                    <a:pt x="340" y="307"/>
                  </a:lnTo>
                  <a:lnTo>
                    <a:pt x="340" y="305"/>
                  </a:lnTo>
                  <a:lnTo>
                    <a:pt x="340" y="304"/>
                  </a:lnTo>
                  <a:lnTo>
                    <a:pt x="340" y="302"/>
                  </a:lnTo>
                  <a:lnTo>
                    <a:pt x="341" y="300"/>
                  </a:lnTo>
                  <a:lnTo>
                    <a:pt x="341" y="298"/>
                  </a:lnTo>
                  <a:lnTo>
                    <a:pt x="341" y="297"/>
                  </a:lnTo>
                  <a:lnTo>
                    <a:pt x="341" y="295"/>
                  </a:lnTo>
                  <a:lnTo>
                    <a:pt x="341" y="293"/>
                  </a:lnTo>
                  <a:lnTo>
                    <a:pt x="343" y="293"/>
                  </a:lnTo>
                  <a:lnTo>
                    <a:pt x="343" y="291"/>
                  </a:lnTo>
                  <a:lnTo>
                    <a:pt x="343" y="290"/>
                  </a:lnTo>
                  <a:lnTo>
                    <a:pt x="343" y="288"/>
                  </a:lnTo>
                  <a:lnTo>
                    <a:pt x="343" y="286"/>
                  </a:lnTo>
                  <a:lnTo>
                    <a:pt x="345" y="285"/>
                  </a:lnTo>
                  <a:lnTo>
                    <a:pt x="345" y="283"/>
                  </a:lnTo>
                  <a:lnTo>
                    <a:pt x="345" y="281"/>
                  </a:lnTo>
                  <a:lnTo>
                    <a:pt x="345" y="279"/>
                  </a:lnTo>
                  <a:lnTo>
                    <a:pt x="345" y="278"/>
                  </a:lnTo>
                  <a:lnTo>
                    <a:pt x="345" y="276"/>
                  </a:lnTo>
                  <a:lnTo>
                    <a:pt x="347" y="276"/>
                  </a:lnTo>
                  <a:lnTo>
                    <a:pt x="347" y="274"/>
                  </a:lnTo>
                  <a:lnTo>
                    <a:pt x="347" y="272"/>
                  </a:lnTo>
                  <a:lnTo>
                    <a:pt x="347" y="271"/>
                  </a:lnTo>
                  <a:lnTo>
                    <a:pt x="347" y="269"/>
                  </a:lnTo>
                  <a:lnTo>
                    <a:pt x="347" y="267"/>
                  </a:lnTo>
                  <a:lnTo>
                    <a:pt x="348" y="267"/>
                  </a:lnTo>
                  <a:lnTo>
                    <a:pt x="348" y="266"/>
                  </a:lnTo>
                  <a:lnTo>
                    <a:pt x="348" y="264"/>
                  </a:lnTo>
                  <a:lnTo>
                    <a:pt x="348" y="262"/>
                  </a:lnTo>
                  <a:lnTo>
                    <a:pt x="348" y="260"/>
                  </a:lnTo>
                  <a:lnTo>
                    <a:pt x="348" y="259"/>
                  </a:lnTo>
                  <a:lnTo>
                    <a:pt x="350" y="259"/>
                  </a:lnTo>
                  <a:lnTo>
                    <a:pt x="350" y="257"/>
                  </a:lnTo>
                  <a:lnTo>
                    <a:pt x="350" y="255"/>
                  </a:lnTo>
                  <a:lnTo>
                    <a:pt x="350" y="253"/>
                  </a:lnTo>
                  <a:lnTo>
                    <a:pt x="350" y="252"/>
                  </a:lnTo>
                  <a:lnTo>
                    <a:pt x="350" y="250"/>
                  </a:lnTo>
                  <a:lnTo>
                    <a:pt x="352" y="248"/>
                  </a:lnTo>
                  <a:lnTo>
                    <a:pt x="352" y="247"/>
                  </a:lnTo>
                  <a:lnTo>
                    <a:pt x="352" y="245"/>
                  </a:lnTo>
                  <a:lnTo>
                    <a:pt x="352" y="243"/>
                  </a:lnTo>
                  <a:lnTo>
                    <a:pt x="352" y="241"/>
                  </a:lnTo>
                  <a:lnTo>
                    <a:pt x="353" y="240"/>
                  </a:lnTo>
                  <a:lnTo>
                    <a:pt x="353" y="238"/>
                  </a:lnTo>
                  <a:lnTo>
                    <a:pt x="353" y="236"/>
                  </a:lnTo>
                  <a:lnTo>
                    <a:pt x="353" y="235"/>
                  </a:lnTo>
                  <a:lnTo>
                    <a:pt x="353" y="233"/>
                  </a:lnTo>
                  <a:lnTo>
                    <a:pt x="355" y="231"/>
                  </a:lnTo>
                  <a:lnTo>
                    <a:pt x="355" y="229"/>
                  </a:lnTo>
                  <a:lnTo>
                    <a:pt x="355" y="228"/>
                  </a:lnTo>
                  <a:lnTo>
                    <a:pt x="355" y="226"/>
                  </a:lnTo>
                  <a:lnTo>
                    <a:pt x="355" y="224"/>
                  </a:lnTo>
                  <a:lnTo>
                    <a:pt x="355" y="222"/>
                  </a:lnTo>
                  <a:lnTo>
                    <a:pt x="357" y="221"/>
                  </a:lnTo>
                  <a:lnTo>
                    <a:pt x="357" y="219"/>
                  </a:lnTo>
                  <a:lnTo>
                    <a:pt x="357" y="217"/>
                  </a:lnTo>
                  <a:lnTo>
                    <a:pt x="357" y="216"/>
                  </a:lnTo>
                  <a:lnTo>
                    <a:pt x="357" y="214"/>
                  </a:lnTo>
                  <a:lnTo>
                    <a:pt x="357" y="212"/>
                  </a:lnTo>
                  <a:lnTo>
                    <a:pt x="359" y="212"/>
                  </a:lnTo>
                  <a:lnTo>
                    <a:pt x="359" y="210"/>
                  </a:lnTo>
                  <a:lnTo>
                    <a:pt x="359" y="209"/>
                  </a:lnTo>
                  <a:lnTo>
                    <a:pt x="359" y="207"/>
                  </a:lnTo>
                  <a:lnTo>
                    <a:pt x="359" y="205"/>
                  </a:lnTo>
                  <a:lnTo>
                    <a:pt x="359" y="203"/>
                  </a:lnTo>
                  <a:lnTo>
                    <a:pt x="360" y="202"/>
                  </a:lnTo>
                  <a:lnTo>
                    <a:pt x="360" y="200"/>
                  </a:lnTo>
                  <a:lnTo>
                    <a:pt x="360" y="198"/>
                  </a:lnTo>
                  <a:lnTo>
                    <a:pt x="360" y="197"/>
                  </a:lnTo>
                  <a:lnTo>
                    <a:pt x="360" y="195"/>
                  </a:lnTo>
                  <a:lnTo>
                    <a:pt x="360" y="193"/>
                  </a:lnTo>
                  <a:lnTo>
                    <a:pt x="360" y="191"/>
                  </a:lnTo>
                  <a:lnTo>
                    <a:pt x="362" y="191"/>
                  </a:lnTo>
                  <a:lnTo>
                    <a:pt x="362" y="190"/>
                  </a:lnTo>
                  <a:lnTo>
                    <a:pt x="362" y="188"/>
                  </a:lnTo>
                  <a:lnTo>
                    <a:pt x="362" y="186"/>
                  </a:lnTo>
                  <a:lnTo>
                    <a:pt x="362" y="184"/>
                  </a:lnTo>
                  <a:lnTo>
                    <a:pt x="362" y="183"/>
                  </a:lnTo>
                  <a:lnTo>
                    <a:pt x="362" y="181"/>
                  </a:lnTo>
                  <a:lnTo>
                    <a:pt x="364" y="181"/>
                  </a:lnTo>
                  <a:lnTo>
                    <a:pt x="364" y="179"/>
                  </a:lnTo>
                  <a:lnTo>
                    <a:pt x="364" y="178"/>
                  </a:lnTo>
                  <a:lnTo>
                    <a:pt x="364" y="176"/>
                  </a:lnTo>
                  <a:lnTo>
                    <a:pt x="364" y="174"/>
                  </a:lnTo>
                  <a:lnTo>
                    <a:pt x="364" y="172"/>
                  </a:lnTo>
                  <a:lnTo>
                    <a:pt x="364" y="171"/>
                  </a:lnTo>
                  <a:lnTo>
                    <a:pt x="366" y="171"/>
                  </a:lnTo>
                  <a:lnTo>
                    <a:pt x="366" y="169"/>
                  </a:lnTo>
                  <a:lnTo>
                    <a:pt x="366" y="167"/>
                  </a:lnTo>
                  <a:lnTo>
                    <a:pt x="366" y="165"/>
                  </a:lnTo>
                  <a:lnTo>
                    <a:pt x="366" y="164"/>
                  </a:lnTo>
                  <a:lnTo>
                    <a:pt x="366" y="162"/>
                  </a:lnTo>
                  <a:lnTo>
                    <a:pt x="366" y="160"/>
                  </a:lnTo>
                  <a:lnTo>
                    <a:pt x="367" y="159"/>
                  </a:lnTo>
                  <a:lnTo>
                    <a:pt x="367" y="157"/>
                  </a:lnTo>
                  <a:lnTo>
                    <a:pt x="367" y="155"/>
                  </a:lnTo>
                  <a:lnTo>
                    <a:pt x="367" y="153"/>
                  </a:lnTo>
                  <a:lnTo>
                    <a:pt x="367" y="152"/>
                  </a:lnTo>
                  <a:lnTo>
                    <a:pt x="367" y="150"/>
                  </a:lnTo>
                  <a:lnTo>
                    <a:pt x="367" y="148"/>
                  </a:lnTo>
                  <a:lnTo>
                    <a:pt x="369" y="148"/>
                  </a:lnTo>
                  <a:lnTo>
                    <a:pt x="369" y="146"/>
                  </a:lnTo>
                  <a:lnTo>
                    <a:pt x="369" y="145"/>
                  </a:lnTo>
                  <a:lnTo>
                    <a:pt x="369" y="143"/>
                  </a:lnTo>
                  <a:lnTo>
                    <a:pt x="369" y="141"/>
                  </a:lnTo>
                  <a:lnTo>
                    <a:pt x="369" y="140"/>
                  </a:lnTo>
                  <a:lnTo>
                    <a:pt x="369" y="138"/>
                  </a:lnTo>
                  <a:lnTo>
                    <a:pt x="371" y="136"/>
                  </a:lnTo>
                  <a:lnTo>
                    <a:pt x="371" y="134"/>
                  </a:lnTo>
                  <a:lnTo>
                    <a:pt x="371" y="133"/>
                  </a:lnTo>
                  <a:lnTo>
                    <a:pt x="371" y="131"/>
                  </a:lnTo>
                  <a:lnTo>
                    <a:pt x="371" y="129"/>
                  </a:lnTo>
                  <a:lnTo>
                    <a:pt x="371" y="127"/>
                  </a:lnTo>
                  <a:lnTo>
                    <a:pt x="371" y="126"/>
                  </a:lnTo>
                  <a:lnTo>
                    <a:pt x="372" y="124"/>
                  </a:lnTo>
                  <a:lnTo>
                    <a:pt x="372" y="122"/>
                  </a:lnTo>
                  <a:lnTo>
                    <a:pt x="372" y="121"/>
                  </a:lnTo>
                  <a:lnTo>
                    <a:pt x="372" y="119"/>
                  </a:lnTo>
                  <a:lnTo>
                    <a:pt x="372" y="117"/>
                  </a:lnTo>
                  <a:lnTo>
                    <a:pt x="372" y="115"/>
                  </a:lnTo>
                  <a:lnTo>
                    <a:pt x="372" y="114"/>
                  </a:lnTo>
                  <a:lnTo>
                    <a:pt x="374" y="112"/>
                  </a:lnTo>
                  <a:lnTo>
                    <a:pt x="374" y="110"/>
                  </a:lnTo>
                  <a:lnTo>
                    <a:pt x="374" y="109"/>
                  </a:lnTo>
                  <a:lnTo>
                    <a:pt x="374" y="107"/>
                  </a:lnTo>
                  <a:lnTo>
                    <a:pt x="374" y="105"/>
                  </a:lnTo>
                  <a:lnTo>
                    <a:pt x="374" y="103"/>
                  </a:lnTo>
                  <a:lnTo>
                    <a:pt x="374" y="102"/>
                  </a:lnTo>
                  <a:lnTo>
                    <a:pt x="376" y="102"/>
                  </a:lnTo>
                  <a:lnTo>
                    <a:pt x="376" y="100"/>
                  </a:lnTo>
                  <a:lnTo>
                    <a:pt x="376" y="98"/>
                  </a:lnTo>
                  <a:lnTo>
                    <a:pt x="376" y="96"/>
                  </a:lnTo>
                  <a:lnTo>
                    <a:pt x="376" y="95"/>
                  </a:lnTo>
                  <a:lnTo>
                    <a:pt x="376" y="93"/>
                  </a:lnTo>
                  <a:lnTo>
                    <a:pt x="376" y="91"/>
                  </a:lnTo>
                  <a:lnTo>
                    <a:pt x="376" y="90"/>
                  </a:lnTo>
                  <a:lnTo>
                    <a:pt x="378" y="88"/>
                  </a:lnTo>
                  <a:lnTo>
                    <a:pt x="378" y="86"/>
                  </a:lnTo>
                  <a:lnTo>
                    <a:pt x="378" y="84"/>
                  </a:lnTo>
                  <a:lnTo>
                    <a:pt x="378" y="83"/>
                  </a:lnTo>
                  <a:lnTo>
                    <a:pt x="378" y="81"/>
                  </a:lnTo>
                  <a:lnTo>
                    <a:pt x="378" y="79"/>
                  </a:lnTo>
                  <a:lnTo>
                    <a:pt x="378" y="77"/>
                  </a:lnTo>
                  <a:lnTo>
                    <a:pt x="378" y="76"/>
                  </a:lnTo>
                  <a:lnTo>
                    <a:pt x="379" y="76"/>
                  </a:lnTo>
                  <a:lnTo>
                    <a:pt x="379" y="74"/>
                  </a:lnTo>
                  <a:lnTo>
                    <a:pt x="379" y="72"/>
                  </a:lnTo>
                  <a:lnTo>
                    <a:pt x="379" y="71"/>
                  </a:lnTo>
                  <a:lnTo>
                    <a:pt x="379" y="69"/>
                  </a:lnTo>
                  <a:lnTo>
                    <a:pt x="379" y="67"/>
                  </a:lnTo>
                  <a:lnTo>
                    <a:pt x="379" y="65"/>
                  </a:lnTo>
                  <a:lnTo>
                    <a:pt x="379" y="64"/>
                  </a:lnTo>
                  <a:lnTo>
                    <a:pt x="381" y="62"/>
                  </a:lnTo>
                  <a:lnTo>
                    <a:pt x="381" y="60"/>
                  </a:lnTo>
                  <a:lnTo>
                    <a:pt x="381" y="58"/>
                  </a:lnTo>
                  <a:lnTo>
                    <a:pt x="381" y="57"/>
                  </a:lnTo>
                  <a:lnTo>
                    <a:pt x="381" y="55"/>
                  </a:lnTo>
                  <a:lnTo>
                    <a:pt x="381" y="53"/>
                  </a:lnTo>
                  <a:lnTo>
                    <a:pt x="381" y="52"/>
                  </a:lnTo>
                  <a:lnTo>
                    <a:pt x="381" y="50"/>
                  </a:lnTo>
                  <a:lnTo>
                    <a:pt x="383" y="48"/>
                  </a:lnTo>
                  <a:lnTo>
                    <a:pt x="383" y="46"/>
                  </a:lnTo>
                  <a:lnTo>
                    <a:pt x="383" y="45"/>
                  </a:lnTo>
                  <a:lnTo>
                    <a:pt x="383" y="43"/>
                  </a:lnTo>
                  <a:lnTo>
                    <a:pt x="383" y="41"/>
                  </a:lnTo>
                  <a:lnTo>
                    <a:pt x="383" y="39"/>
                  </a:lnTo>
                  <a:lnTo>
                    <a:pt x="383" y="38"/>
                  </a:lnTo>
                  <a:lnTo>
                    <a:pt x="383" y="36"/>
                  </a:lnTo>
                  <a:lnTo>
                    <a:pt x="385" y="34"/>
                  </a:lnTo>
                  <a:lnTo>
                    <a:pt x="385" y="33"/>
                  </a:lnTo>
                  <a:lnTo>
                    <a:pt x="385" y="31"/>
                  </a:lnTo>
                  <a:lnTo>
                    <a:pt x="385" y="29"/>
                  </a:lnTo>
                  <a:lnTo>
                    <a:pt x="385" y="27"/>
                  </a:lnTo>
                  <a:lnTo>
                    <a:pt x="385" y="26"/>
                  </a:lnTo>
                  <a:lnTo>
                    <a:pt x="385" y="24"/>
                  </a:lnTo>
                  <a:lnTo>
                    <a:pt x="385" y="22"/>
                  </a:lnTo>
                  <a:lnTo>
                    <a:pt x="386" y="20"/>
                  </a:lnTo>
                  <a:lnTo>
                    <a:pt x="386" y="19"/>
                  </a:lnTo>
                  <a:lnTo>
                    <a:pt x="386" y="17"/>
                  </a:lnTo>
                  <a:lnTo>
                    <a:pt x="386" y="15"/>
                  </a:lnTo>
                  <a:lnTo>
                    <a:pt x="386" y="14"/>
                  </a:lnTo>
                  <a:lnTo>
                    <a:pt x="386" y="12"/>
                  </a:lnTo>
                  <a:lnTo>
                    <a:pt x="386" y="10"/>
                  </a:lnTo>
                  <a:lnTo>
                    <a:pt x="386" y="8"/>
                  </a:lnTo>
                  <a:lnTo>
                    <a:pt x="386" y="7"/>
                  </a:lnTo>
                  <a:lnTo>
                    <a:pt x="388" y="5"/>
                  </a:lnTo>
                  <a:lnTo>
                    <a:pt x="388" y="3"/>
                  </a:lnTo>
                  <a:lnTo>
                    <a:pt x="388" y="1"/>
                  </a:lnTo>
                  <a:lnTo>
                    <a:pt x="388" y="0"/>
                  </a:lnTo>
                </a:path>
              </a:pathLst>
            </a:custGeom>
            <a:noFill/>
            <a:ln w="25400">
              <a:solidFill>
                <a:srgbClr val="FF0000"/>
              </a:solidFill>
              <a:round/>
              <a:headEnd/>
              <a:tailEnd/>
            </a:ln>
          </p:spPr>
          <p:txBody>
            <a:bodyPr/>
            <a:lstStyle/>
            <a:p>
              <a:endParaRPr lang="es-ES_tradnl"/>
            </a:p>
          </p:txBody>
        </p:sp>
      </p:grpSp>
      <p:sp>
        <p:nvSpPr>
          <p:cNvPr id="206976" name="Rectangle 143"/>
          <p:cNvSpPr>
            <a:spLocks noChangeArrowheads="1"/>
          </p:cNvSpPr>
          <p:nvPr/>
        </p:nvSpPr>
        <p:spPr bwMode="auto">
          <a:xfrm rot="-5400000">
            <a:off x="839788" y="3465513"/>
            <a:ext cx="762000" cy="304800"/>
          </a:xfrm>
          <a:prstGeom prst="rect">
            <a:avLst/>
          </a:prstGeom>
          <a:noFill/>
          <a:ln w="9525">
            <a:noFill/>
            <a:miter lim="800000"/>
            <a:headEnd/>
            <a:tailEnd/>
          </a:ln>
        </p:spPr>
        <p:txBody>
          <a:bodyPr wrap="none" lIns="0" tIns="0" rIns="0" bIns="0">
            <a:spAutoFit/>
          </a:bodyPr>
          <a:lstStyle/>
          <a:p>
            <a:r>
              <a:rPr lang="es-ES" sz="2000">
                <a:solidFill>
                  <a:srgbClr val="000000"/>
                </a:solidFill>
              </a:rPr>
              <a:t>tiempo</a:t>
            </a:r>
            <a:endParaRPr lang="es-ES">
              <a:solidFill>
                <a:srgbClr val="000000"/>
              </a:solidFill>
            </a:endParaRPr>
          </a:p>
        </p:txBody>
      </p:sp>
      <p:sp>
        <p:nvSpPr>
          <p:cNvPr id="206977" name="Rectangle 144"/>
          <p:cNvSpPr>
            <a:spLocks noChangeArrowheads="1"/>
          </p:cNvSpPr>
          <p:nvPr/>
        </p:nvSpPr>
        <p:spPr bwMode="auto">
          <a:xfrm>
            <a:off x="3922713" y="6243638"/>
            <a:ext cx="1890712" cy="304800"/>
          </a:xfrm>
          <a:prstGeom prst="rect">
            <a:avLst/>
          </a:prstGeom>
          <a:noFill/>
          <a:ln w="9525">
            <a:noFill/>
            <a:miter lim="800000"/>
            <a:headEnd/>
            <a:tailEnd/>
          </a:ln>
        </p:spPr>
        <p:txBody>
          <a:bodyPr wrap="none" lIns="0" tIns="0" rIns="0" bIns="0">
            <a:spAutoFit/>
          </a:bodyPr>
          <a:lstStyle/>
          <a:p>
            <a:r>
              <a:rPr lang="es-ES" sz="2000">
                <a:solidFill>
                  <a:srgbClr val="000000"/>
                </a:solidFill>
              </a:rPr>
              <a:t>Velocidad (km/s)</a:t>
            </a:r>
            <a:endParaRPr lang="es-ES">
              <a:solidFill>
                <a:srgbClr val="000000"/>
              </a:solidFill>
            </a:endParaRPr>
          </a:p>
        </p:txBody>
      </p:sp>
      <p:sp>
        <p:nvSpPr>
          <p:cNvPr id="754833" name="Freeform 145"/>
          <p:cNvSpPr>
            <a:spLocks/>
          </p:cNvSpPr>
          <p:nvPr/>
        </p:nvSpPr>
        <p:spPr bwMode="auto">
          <a:xfrm>
            <a:off x="7570788" y="1138238"/>
            <a:ext cx="101600" cy="2157412"/>
          </a:xfrm>
          <a:custGeom>
            <a:avLst/>
            <a:gdLst>
              <a:gd name="T0" fmla="*/ 0 w 64"/>
              <a:gd name="T1" fmla="*/ 2147483647 h 1356"/>
              <a:gd name="T2" fmla="*/ 2147483647 w 64"/>
              <a:gd name="T3" fmla="*/ 2147483647 h 1356"/>
              <a:gd name="T4" fmla="*/ 2147483647 w 64"/>
              <a:gd name="T5" fmla="*/ 2147483647 h 1356"/>
              <a:gd name="T6" fmla="*/ 2147483647 w 64"/>
              <a:gd name="T7" fmla="*/ 0 h 1356"/>
              <a:gd name="T8" fmla="*/ 0 60000 65536"/>
              <a:gd name="T9" fmla="*/ 0 60000 65536"/>
              <a:gd name="T10" fmla="*/ 0 60000 65536"/>
              <a:gd name="T11" fmla="*/ 0 60000 65536"/>
              <a:gd name="T12" fmla="*/ 0 w 64"/>
              <a:gd name="T13" fmla="*/ 0 h 1356"/>
              <a:gd name="T14" fmla="*/ 64 w 64"/>
              <a:gd name="T15" fmla="*/ 1356 h 1356"/>
            </a:gdLst>
            <a:ahLst/>
            <a:cxnLst>
              <a:cxn ang="T8">
                <a:pos x="T0" y="T1"/>
              </a:cxn>
              <a:cxn ang="T9">
                <a:pos x="T2" y="T3"/>
              </a:cxn>
              <a:cxn ang="T10">
                <a:pos x="T4" y="T5"/>
              </a:cxn>
              <a:cxn ang="T11">
                <a:pos x="T6" y="T7"/>
              </a:cxn>
            </a:cxnLst>
            <a:rect l="T12" t="T13" r="T14" b="T15"/>
            <a:pathLst>
              <a:path w="64" h="1356">
                <a:moveTo>
                  <a:pt x="0" y="1356"/>
                </a:moveTo>
                <a:cubicBezTo>
                  <a:pt x="14" y="1219"/>
                  <a:pt x="28" y="1082"/>
                  <a:pt x="36" y="952"/>
                </a:cubicBezTo>
                <a:cubicBezTo>
                  <a:pt x="44" y="822"/>
                  <a:pt x="43" y="735"/>
                  <a:pt x="48" y="576"/>
                </a:cubicBezTo>
                <a:cubicBezTo>
                  <a:pt x="53" y="417"/>
                  <a:pt x="58" y="208"/>
                  <a:pt x="64" y="0"/>
                </a:cubicBezTo>
              </a:path>
            </a:pathLst>
          </a:custGeom>
          <a:noFill/>
          <a:ln w="19050">
            <a:solidFill>
              <a:srgbClr val="FF3300"/>
            </a:solidFill>
            <a:round/>
            <a:headEnd/>
            <a:tailEnd/>
          </a:ln>
        </p:spPr>
        <p:txBody>
          <a:bodyPr/>
          <a:lstStyle/>
          <a:p>
            <a:endParaRPr lang="es-ES_tradnl"/>
          </a:p>
        </p:txBody>
      </p:sp>
      <p:graphicFrame>
        <p:nvGraphicFramePr>
          <p:cNvPr id="748546" name="Object 2"/>
          <p:cNvGraphicFramePr>
            <a:graphicFrameLocks noChangeAspect="1"/>
          </p:cNvGraphicFramePr>
          <p:nvPr/>
        </p:nvGraphicFramePr>
        <p:xfrm>
          <a:off x="3779838" y="1823871"/>
          <a:ext cx="1657350" cy="1368425"/>
        </p:xfrm>
        <a:graphic>
          <a:graphicData uri="http://schemas.openxmlformats.org/presentationml/2006/ole">
            <p:oleObj spid="_x0000_s342017" name="Ecuación" r:id="rId3" imgW="660240" imgH="596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546"/>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3000"/>
                                        <p:tgtEl>
                                          <p:spTgt spid="6"/>
                                        </p:tgtEl>
                                      </p:cBhvr>
                                    </p:animEffect>
                                  </p:childTnLst>
                                </p:cTn>
                              </p:par>
                            </p:childTnLst>
                          </p:cTn>
                        </p:par>
                        <p:par>
                          <p:cTn id="10" fill="hold">
                            <p:stCondLst>
                              <p:cond delay="3000"/>
                            </p:stCondLst>
                            <p:childTnLst>
                              <p:par>
                                <p:cTn id="11" presetID="22" presetClass="entr" presetSubtype="4" fill="hold" grpId="0" nodeType="afterEffect">
                                  <p:stCondLst>
                                    <p:cond delay="0"/>
                                  </p:stCondLst>
                                  <p:childTnLst>
                                    <p:set>
                                      <p:cBhvr>
                                        <p:cTn id="12" dur="1" fill="hold">
                                          <p:stCondLst>
                                            <p:cond delay="0"/>
                                          </p:stCondLst>
                                        </p:cTn>
                                        <p:tgtEl>
                                          <p:spTgt spid="754833"/>
                                        </p:tgtEl>
                                        <p:attrNameLst>
                                          <p:attrName>style.visibility</p:attrName>
                                        </p:attrNameLst>
                                      </p:cBhvr>
                                      <p:to>
                                        <p:strVal val="visible"/>
                                      </p:to>
                                    </p:set>
                                    <p:animEffect transition="in" filter="wipe(down)">
                                      <p:cBhvr>
                                        <p:cTn id="13" dur="1500"/>
                                        <p:tgtEl>
                                          <p:spTgt spid="7548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8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1196975"/>
            <a:ext cx="9144000" cy="2771775"/>
          </a:xfrm>
          <a:prstGeom prst="rect">
            <a:avLst/>
          </a:prstGeom>
          <a:solidFill>
            <a:srgbClr val="000076"/>
          </a:solidFill>
          <a:ln w="9525">
            <a:noFill/>
            <a:miter lim="800000"/>
            <a:headEnd/>
            <a:tailEnd/>
          </a:ln>
        </p:spPr>
        <p:txBody>
          <a:bodyPr>
            <a:spAutoFit/>
          </a:bodyPr>
          <a:lstStyle/>
          <a:p>
            <a:pPr algn="ctr">
              <a:spcBef>
                <a:spcPct val="50000"/>
              </a:spcBef>
            </a:pPr>
            <a:r>
              <a:rPr lang="es-ES" sz="4400" b="1">
                <a:solidFill>
                  <a:schemeClr val="bg1"/>
                </a:solidFill>
                <a:latin typeface="Times New Roman" pitchFamily="18" charset="0"/>
              </a:rPr>
              <a:t>POSTULADOS</a:t>
            </a:r>
          </a:p>
          <a:p>
            <a:pPr algn="ctr">
              <a:spcBef>
                <a:spcPct val="50000"/>
              </a:spcBef>
            </a:pPr>
            <a:r>
              <a:rPr lang="es-ES" sz="4400" b="1">
                <a:solidFill>
                  <a:schemeClr val="bg1"/>
                </a:solidFill>
                <a:latin typeface="Times New Roman" pitchFamily="18" charset="0"/>
              </a:rPr>
              <a:t>DE LA</a:t>
            </a:r>
          </a:p>
          <a:p>
            <a:pPr algn="ctr">
              <a:spcBef>
                <a:spcPct val="50000"/>
              </a:spcBef>
            </a:pPr>
            <a:r>
              <a:rPr lang="es-ES" sz="4400" b="1">
                <a:solidFill>
                  <a:schemeClr val="bg1"/>
                </a:solidFill>
                <a:latin typeface="Times New Roman" pitchFamily="18" charset="0"/>
              </a:rPr>
              <a:t>RELATIVIDAD ESPECIAL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redondeado"/>
          <p:cNvSpPr/>
          <p:nvPr/>
        </p:nvSpPr>
        <p:spPr bwMode="auto">
          <a:xfrm>
            <a:off x="505326" y="673768"/>
            <a:ext cx="8313821" cy="411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_tradnl" sz="1800" b="1" i="0" u="none" strike="noStrike" cap="none" normalizeH="0" baseline="0" smtClean="0">
              <a:ln>
                <a:noFill/>
              </a:ln>
              <a:solidFill>
                <a:schemeClr val="tx1"/>
              </a:solidFill>
              <a:effectLst/>
              <a:latin typeface="Arial" charset="0"/>
            </a:endParaRPr>
          </a:p>
        </p:txBody>
      </p:sp>
      <p:sp>
        <p:nvSpPr>
          <p:cNvPr id="2" name="1 CuadroTexto"/>
          <p:cNvSpPr txBox="1"/>
          <p:nvPr/>
        </p:nvSpPr>
        <p:spPr>
          <a:xfrm>
            <a:off x="794085" y="866273"/>
            <a:ext cx="7712242" cy="3693319"/>
          </a:xfrm>
          <a:prstGeom prst="rect">
            <a:avLst/>
          </a:prstGeom>
          <a:noFill/>
        </p:spPr>
        <p:txBody>
          <a:bodyPr wrap="square" rtlCol="0">
            <a:spAutoFit/>
          </a:bodyPr>
          <a:lstStyle/>
          <a:p>
            <a:pPr algn="just"/>
            <a:r>
              <a:rPr lang="es-ES_tradnl" b="1" dirty="0" smtClean="0"/>
              <a:t>RELOJES RELATIVISTAS</a:t>
            </a:r>
          </a:p>
          <a:p>
            <a:pPr algn="just"/>
            <a:endParaRPr lang="es-ES_tradnl" dirty="0" smtClean="0"/>
          </a:p>
          <a:p>
            <a:pPr algn="just">
              <a:tabLst>
                <a:tab pos="265113" algn="l"/>
              </a:tabLst>
            </a:pPr>
            <a:r>
              <a:rPr lang="es-ES_tradnl" dirty="0" smtClean="0"/>
              <a:t>	En 1971 se trasportaron relojes atómicos alrededor de la Tierra en aviones a reacción. Después del aterrizaje, los relojes viajeros eran unas milmillonésimas de segundo más jóvenes que otros relojes idénticos que se quedaron en tierra.</a:t>
            </a:r>
          </a:p>
          <a:p>
            <a:pPr algn="just">
              <a:tabLst>
                <a:tab pos="265113" algn="l"/>
              </a:tabLst>
            </a:pPr>
            <a:r>
              <a:rPr lang="es-ES_tradnl" dirty="0" smtClean="0"/>
              <a:t>	Actualmente, hay relojes atómicos orbitando la Tierra que viajan a mayores velocidades y que forman parte de los sistemas de localización global (SLG).</a:t>
            </a:r>
          </a:p>
          <a:p>
            <a:pPr algn="just">
              <a:tabLst>
                <a:tab pos="265113" algn="l"/>
              </a:tabLst>
            </a:pPr>
            <a:r>
              <a:rPr lang="es-ES_tradnl" dirty="0" smtClean="0"/>
              <a:t>	Este sistema es capaz de localizar posiciones con una exactitud de muy pocos metros. Los científicos que lo diseñaron tuvieron que tener en cuenta la dilatación del tiempo porque, de no haberlo hecho, la localización de posiciones por el SLG no tendría tanta precisión.</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rgbClr val="BFBFBF"/>
        </a:solidFill>
        <a:effectLst/>
      </p:bgPr>
    </p:bg>
    <p:spTree>
      <p:nvGrpSpPr>
        <p:cNvPr id="1" name=""/>
        <p:cNvGrpSpPr/>
        <p:nvPr/>
      </p:nvGrpSpPr>
      <p:grpSpPr>
        <a:xfrm>
          <a:off x="0" y="0"/>
          <a:ext cx="0" cy="0"/>
          <a:chOff x="0" y="0"/>
          <a:chExt cx="0" cy="0"/>
        </a:xfrm>
      </p:grpSpPr>
      <p:sp>
        <p:nvSpPr>
          <p:cNvPr id="208949" name="Text Box 31"/>
          <p:cNvSpPr txBox="1">
            <a:spLocks noChangeArrowheads="1"/>
          </p:cNvSpPr>
          <p:nvPr/>
        </p:nvSpPr>
        <p:spPr bwMode="auto">
          <a:xfrm>
            <a:off x="0" y="0"/>
            <a:ext cx="9143999" cy="519113"/>
          </a:xfrm>
          <a:prstGeom prst="rect">
            <a:avLst/>
          </a:prstGeom>
          <a:solidFill>
            <a:srgbClr val="000076"/>
          </a:solidFill>
          <a:ln w="9525">
            <a:noFill/>
            <a:miter lim="800000"/>
            <a:headEnd/>
            <a:tailEnd/>
          </a:ln>
        </p:spPr>
        <p:txBody>
          <a:bodyPr wrap="square">
            <a:spAutoFit/>
          </a:bodyPr>
          <a:lstStyle/>
          <a:p>
            <a:pPr algn="ctr">
              <a:spcBef>
                <a:spcPct val="50000"/>
              </a:spcBef>
            </a:pPr>
            <a:r>
              <a:rPr lang="es-ES" sz="2800" b="1" dirty="0">
                <a:solidFill>
                  <a:srgbClr val="FFFFFF"/>
                </a:solidFill>
                <a:latin typeface="Times New Roman" pitchFamily="18" charset="0"/>
                <a:cs typeface="Times New Roman" pitchFamily="18" charset="0"/>
              </a:rPr>
              <a:t>Variación relativista de la longitud con la velocidad</a:t>
            </a:r>
          </a:p>
        </p:txBody>
      </p:sp>
      <p:sp>
        <p:nvSpPr>
          <p:cNvPr id="90" name="89 Rectángulo"/>
          <p:cNvSpPr/>
          <p:nvPr/>
        </p:nvSpPr>
        <p:spPr>
          <a:xfrm>
            <a:off x="1017588" y="776037"/>
            <a:ext cx="7315200" cy="5829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91" name="Freeform 2"/>
          <p:cNvSpPr>
            <a:spLocks/>
          </p:cNvSpPr>
          <p:nvPr/>
        </p:nvSpPr>
        <p:spPr bwMode="auto">
          <a:xfrm flipV="1">
            <a:off x="1962150" y="1176087"/>
            <a:ext cx="4592638" cy="4157663"/>
          </a:xfrm>
          <a:custGeom>
            <a:avLst/>
            <a:gdLst>
              <a:gd name="T0" fmla="*/ 2147483647 w 2876"/>
              <a:gd name="T1" fmla="*/ 0 h 2543"/>
              <a:gd name="T2" fmla="*/ 2147483647 w 2876"/>
              <a:gd name="T3" fmla="*/ 2147483647 h 2543"/>
              <a:gd name="T4" fmla="*/ 2147483647 w 2876"/>
              <a:gd name="T5" fmla="*/ 2147483647 h 2543"/>
              <a:gd name="T6" fmla="*/ 2147483647 w 2876"/>
              <a:gd name="T7" fmla="*/ 2147483647 h 2543"/>
              <a:gd name="T8" fmla="*/ 2147483647 w 2876"/>
              <a:gd name="T9" fmla="*/ 2147483647 h 2543"/>
              <a:gd name="T10" fmla="*/ 2147483647 w 2876"/>
              <a:gd name="T11" fmla="*/ 2147483647 h 2543"/>
              <a:gd name="T12" fmla="*/ 2147483647 w 2876"/>
              <a:gd name="T13" fmla="*/ 2147483647 h 2543"/>
              <a:gd name="T14" fmla="*/ 2147483647 w 2876"/>
              <a:gd name="T15" fmla="*/ 2147483647 h 2543"/>
              <a:gd name="T16" fmla="*/ 2147483647 w 2876"/>
              <a:gd name="T17" fmla="*/ 2147483647 h 2543"/>
              <a:gd name="T18" fmla="*/ 2147483647 w 2876"/>
              <a:gd name="T19" fmla="*/ 2147483647 h 2543"/>
              <a:gd name="T20" fmla="*/ 0 w 2876"/>
              <a:gd name="T21" fmla="*/ 2147483647 h 25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6"/>
              <a:gd name="T34" fmla="*/ 0 h 2543"/>
              <a:gd name="T35" fmla="*/ 2876 w 2876"/>
              <a:gd name="T36" fmla="*/ 2543 h 25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6" h="2543">
                <a:moveTo>
                  <a:pt x="2874" y="0"/>
                </a:moveTo>
                <a:cubicBezTo>
                  <a:pt x="2875" y="191"/>
                  <a:pt x="2876" y="383"/>
                  <a:pt x="2874" y="594"/>
                </a:cubicBezTo>
                <a:cubicBezTo>
                  <a:pt x="2872" y="805"/>
                  <a:pt x="2867" y="1025"/>
                  <a:pt x="2862" y="1266"/>
                </a:cubicBezTo>
                <a:cubicBezTo>
                  <a:pt x="2857" y="1507"/>
                  <a:pt x="2847" y="1895"/>
                  <a:pt x="2844" y="2040"/>
                </a:cubicBezTo>
                <a:cubicBezTo>
                  <a:pt x="2841" y="2185"/>
                  <a:pt x="2849" y="2103"/>
                  <a:pt x="2844" y="2136"/>
                </a:cubicBezTo>
                <a:cubicBezTo>
                  <a:pt x="2839" y="2169"/>
                  <a:pt x="2836" y="2201"/>
                  <a:pt x="2814" y="2238"/>
                </a:cubicBezTo>
                <a:cubicBezTo>
                  <a:pt x="2792" y="2275"/>
                  <a:pt x="2765" y="2323"/>
                  <a:pt x="2712" y="2358"/>
                </a:cubicBezTo>
                <a:cubicBezTo>
                  <a:pt x="2659" y="2393"/>
                  <a:pt x="2601" y="2424"/>
                  <a:pt x="2496" y="2448"/>
                </a:cubicBezTo>
                <a:cubicBezTo>
                  <a:pt x="2391" y="2472"/>
                  <a:pt x="2319" y="2487"/>
                  <a:pt x="2082" y="2502"/>
                </a:cubicBezTo>
                <a:cubicBezTo>
                  <a:pt x="1845" y="2517"/>
                  <a:pt x="1421" y="2533"/>
                  <a:pt x="1074" y="2538"/>
                </a:cubicBezTo>
                <a:cubicBezTo>
                  <a:pt x="727" y="2543"/>
                  <a:pt x="363" y="2537"/>
                  <a:pt x="0" y="2532"/>
                </a:cubicBezTo>
              </a:path>
            </a:pathLst>
          </a:custGeom>
          <a:noFill/>
          <a:ln w="38100">
            <a:solidFill>
              <a:srgbClr val="FF3300"/>
            </a:solidFill>
            <a:round/>
            <a:headEnd/>
            <a:tailEnd/>
          </a:ln>
        </p:spPr>
        <p:txBody>
          <a:bodyPr/>
          <a:lstStyle/>
          <a:p>
            <a:endParaRPr lang="es-ES_tradnl"/>
          </a:p>
        </p:txBody>
      </p:sp>
      <p:sp>
        <p:nvSpPr>
          <p:cNvPr id="208901" name="Line 3"/>
          <p:cNvSpPr>
            <a:spLocks noChangeShapeType="1"/>
          </p:cNvSpPr>
          <p:nvPr/>
        </p:nvSpPr>
        <p:spPr bwMode="auto">
          <a:xfrm>
            <a:off x="1963738" y="771275"/>
            <a:ext cx="1587" cy="4564062"/>
          </a:xfrm>
          <a:prstGeom prst="line">
            <a:avLst/>
          </a:prstGeom>
          <a:noFill/>
          <a:ln w="19050">
            <a:solidFill>
              <a:srgbClr val="000000"/>
            </a:solidFill>
            <a:round/>
            <a:headEnd/>
            <a:tailEnd/>
          </a:ln>
        </p:spPr>
        <p:txBody>
          <a:bodyPr/>
          <a:lstStyle/>
          <a:p>
            <a:endParaRPr lang="es-ES_tradnl"/>
          </a:p>
        </p:txBody>
      </p:sp>
      <p:sp>
        <p:nvSpPr>
          <p:cNvPr id="208902" name="Line 4"/>
          <p:cNvSpPr>
            <a:spLocks noChangeShapeType="1"/>
          </p:cNvSpPr>
          <p:nvPr/>
        </p:nvSpPr>
        <p:spPr bwMode="auto">
          <a:xfrm>
            <a:off x="1963738" y="5335337"/>
            <a:ext cx="6362700" cy="0"/>
          </a:xfrm>
          <a:prstGeom prst="line">
            <a:avLst/>
          </a:prstGeom>
          <a:noFill/>
          <a:ln w="19050">
            <a:solidFill>
              <a:srgbClr val="000000"/>
            </a:solidFill>
            <a:round/>
            <a:headEnd/>
            <a:tailEnd/>
          </a:ln>
        </p:spPr>
        <p:txBody>
          <a:bodyPr/>
          <a:lstStyle/>
          <a:p>
            <a:endParaRPr lang="es-ES_tradnl"/>
          </a:p>
        </p:txBody>
      </p:sp>
      <p:sp>
        <p:nvSpPr>
          <p:cNvPr id="208903" name="Rectangle 27"/>
          <p:cNvSpPr>
            <a:spLocks noChangeArrowheads="1"/>
          </p:cNvSpPr>
          <p:nvPr/>
        </p:nvSpPr>
        <p:spPr bwMode="auto">
          <a:xfrm>
            <a:off x="7191375" y="5529012"/>
            <a:ext cx="896938" cy="320675"/>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v (km/s)</a:t>
            </a:r>
            <a:endParaRPr lang="es-ES">
              <a:solidFill>
                <a:srgbClr val="000000"/>
              </a:solidFill>
            </a:endParaRPr>
          </a:p>
        </p:txBody>
      </p:sp>
      <p:sp>
        <p:nvSpPr>
          <p:cNvPr id="208904" name="Rectangle 31"/>
          <p:cNvSpPr>
            <a:spLocks noChangeArrowheads="1"/>
          </p:cNvSpPr>
          <p:nvPr/>
        </p:nvSpPr>
        <p:spPr bwMode="auto">
          <a:xfrm>
            <a:off x="1887538" y="5549650"/>
            <a:ext cx="133350" cy="320675"/>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0</a:t>
            </a:r>
            <a:endParaRPr lang="es-ES">
              <a:solidFill>
                <a:srgbClr val="000000"/>
              </a:solidFill>
            </a:endParaRPr>
          </a:p>
        </p:txBody>
      </p:sp>
      <p:sp>
        <p:nvSpPr>
          <p:cNvPr id="208905" name="Rectangle 32"/>
          <p:cNvSpPr>
            <a:spLocks noChangeArrowheads="1"/>
          </p:cNvSpPr>
          <p:nvPr/>
        </p:nvSpPr>
        <p:spPr bwMode="auto">
          <a:xfrm>
            <a:off x="1482725" y="1033212"/>
            <a:ext cx="336550" cy="323850"/>
          </a:xfrm>
          <a:prstGeom prst="rect">
            <a:avLst/>
          </a:prstGeom>
          <a:noFill/>
          <a:ln w="9525">
            <a:noFill/>
            <a:miter lim="800000"/>
            <a:headEnd/>
            <a:tailEnd/>
          </a:ln>
        </p:spPr>
        <p:txBody>
          <a:bodyPr wrap="none" lIns="0" tIns="0" rIns="0" bIns="0">
            <a:spAutoFit/>
          </a:bodyPr>
          <a:lstStyle/>
          <a:p>
            <a:r>
              <a:rPr lang="es-ES" sz="2100">
                <a:solidFill>
                  <a:srgbClr val="000000"/>
                </a:solidFill>
                <a:latin typeface="Times New Roman" pitchFamily="18" charset="0"/>
              </a:rPr>
              <a:t>1,0</a:t>
            </a:r>
            <a:endParaRPr lang="es-ES">
              <a:solidFill>
                <a:srgbClr val="000000"/>
              </a:solidFill>
            </a:endParaRPr>
          </a:p>
        </p:txBody>
      </p:sp>
      <p:sp>
        <p:nvSpPr>
          <p:cNvPr id="208906" name="Line 33"/>
          <p:cNvSpPr>
            <a:spLocks noChangeShapeType="1"/>
          </p:cNvSpPr>
          <p:nvPr/>
        </p:nvSpPr>
        <p:spPr bwMode="auto">
          <a:xfrm flipH="1">
            <a:off x="1879600" y="3284287"/>
            <a:ext cx="80963" cy="0"/>
          </a:xfrm>
          <a:prstGeom prst="line">
            <a:avLst/>
          </a:prstGeom>
          <a:noFill/>
          <a:ln w="19050">
            <a:solidFill>
              <a:schemeClr val="tx1"/>
            </a:solidFill>
            <a:round/>
            <a:headEnd/>
            <a:tailEnd/>
          </a:ln>
        </p:spPr>
        <p:txBody>
          <a:bodyPr/>
          <a:lstStyle/>
          <a:p>
            <a:endParaRPr lang="es-ES_tradnl"/>
          </a:p>
        </p:txBody>
      </p:sp>
      <p:sp>
        <p:nvSpPr>
          <p:cNvPr id="208907" name="Line 34"/>
          <p:cNvSpPr>
            <a:spLocks noChangeShapeType="1"/>
          </p:cNvSpPr>
          <p:nvPr/>
        </p:nvSpPr>
        <p:spPr bwMode="auto">
          <a:xfrm>
            <a:off x="3508375" y="5343275"/>
            <a:ext cx="0" cy="133350"/>
          </a:xfrm>
          <a:prstGeom prst="line">
            <a:avLst/>
          </a:prstGeom>
          <a:noFill/>
          <a:ln w="19050">
            <a:solidFill>
              <a:schemeClr val="tx1"/>
            </a:solidFill>
            <a:round/>
            <a:headEnd/>
            <a:tailEnd/>
          </a:ln>
        </p:spPr>
        <p:txBody>
          <a:bodyPr/>
          <a:lstStyle/>
          <a:p>
            <a:endParaRPr lang="es-ES_tradnl"/>
          </a:p>
        </p:txBody>
      </p:sp>
      <p:sp>
        <p:nvSpPr>
          <p:cNvPr id="208908" name="Line 35"/>
          <p:cNvSpPr>
            <a:spLocks noChangeShapeType="1"/>
          </p:cNvSpPr>
          <p:nvPr/>
        </p:nvSpPr>
        <p:spPr bwMode="auto">
          <a:xfrm>
            <a:off x="5070475" y="5343275"/>
            <a:ext cx="0" cy="133350"/>
          </a:xfrm>
          <a:prstGeom prst="line">
            <a:avLst/>
          </a:prstGeom>
          <a:noFill/>
          <a:ln w="19050">
            <a:solidFill>
              <a:schemeClr val="tx1"/>
            </a:solidFill>
            <a:round/>
            <a:headEnd/>
            <a:tailEnd/>
          </a:ln>
        </p:spPr>
        <p:txBody>
          <a:bodyPr/>
          <a:lstStyle/>
          <a:p>
            <a:endParaRPr lang="es-ES_tradnl"/>
          </a:p>
        </p:txBody>
      </p:sp>
      <p:sp>
        <p:nvSpPr>
          <p:cNvPr id="208909" name="Line 36"/>
          <p:cNvSpPr>
            <a:spLocks noChangeShapeType="1"/>
          </p:cNvSpPr>
          <p:nvPr/>
        </p:nvSpPr>
        <p:spPr bwMode="auto">
          <a:xfrm>
            <a:off x="6577013" y="5343275"/>
            <a:ext cx="0" cy="133350"/>
          </a:xfrm>
          <a:prstGeom prst="line">
            <a:avLst/>
          </a:prstGeom>
          <a:noFill/>
          <a:ln w="19050">
            <a:solidFill>
              <a:schemeClr val="tx1"/>
            </a:solidFill>
            <a:round/>
            <a:headEnd/>
            <a:tailEnd/>
          </a:ln>
        </p:spPr>
        <p:txBody>
          <a:bodyPr/>
          <a:lstStyle/>
          <a:p>
            <a:endParaRPr lang="es-ES_tradnl"/>
          </a:p>
        </p:txBody>
      </p:sp>
      <p:sp>
        <p:nvSpPr>
          <p:cNvPr id="208910" name="Line 37"/>
          <p:cNvSpPr>
            <a:spLocks noChangeShapeType="1"/>
          </p:cNvSpPr>
          <p:nvPr/>
        </p:nvSpPr>
        <p:spPr bwMode="auto">
          <a:xfrm flipH="1">
            <a:off x="1879600" y="1191962"/>
            <a:ext cx="80963" cy="0"/>
          </a:xfrm>
          <a:prstGeom prst="line">
            <a:avLst/>
          </a:prstGeom>
          <a:noFill/>
          <a:ln w="19050">
            <a:solidFill>
              <a:schemeClr val="tx1"/>
            </a:solidFill>
            <a:round/>
            <a:headEnd/>
            <a:tailEnd/>
          </a:ln>
        </p:spPr>
        <p:txBody>
          <a:bodyPr/>
          <a:lstStyle/>
          <a:p>
            <a:endParaRPr lang="es-ES_tradnl"/>
          </a:p>
        </p:txBody>
      </p:sp>
      <p:sp>
        <p:nvSpPr>
          <p:cNvPr id="208911" name="Rectangle 38"/>
          <p:cNvSpPr>
            <a:spLocks noChangeArrowheads="1"/>
          </p:cNvSpPr>
          <p:nvPr/>
        </p:nvSpPr>
        <p:spPr bwMode="auto">
          <a:xfrm>
            <a:off x="3217863" y="5540125"/>
            <a:ext cx="6683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1.10</a:t>
            </a:r>
            <a:r>
              <a:rPr lang="es-ES" sz="2100" baseline="30000">
                <a:solidFill>
                  <a:srgbClr val="000000"/>
                </a:solidFill>
                <a:latin typeface="Times New Roman" pitchFamily="18" charset="0"/>
              </a:rPr>
              <a:t>5</a:t>
            </a:r>
            <a:endParaRPr lang="es-ES">
              <a:solidFill>
                <a:srgbClr val="000000"/>
              </a:solidFill>
            </a:endParaRPr>
          </a:p>
        </p:txBody>
      </p:sp>
      <p:sp>
        <p:nvSpPr>
          <p:cNvPr id="208912" name="Rectangle 39"/>
          <p:cNvSpPr>
            <a:spLocks noChangeArrowheads="1"/>
          </p:cNvSpPr>
          <p:nvPr/>
        </p:nvSpPr>
        <p:spPr bwMode="auto">
          <a:xfrm>
            <a:off x="4814888" y="5519487"/>
            <a:ext cx="6810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2.10</a:t>
            </a:r>
            <a:r>
              <a:rPr lang="es-ES" sz="2100" baseline="30000">
                <a:solidFill>
                  <a:srgbClr val="000000"/>
                </a:solidFill>
                <a:latin typeface="Times New Roman" pitchFamily="18" charset="0"/>
              </a:rPr>
              <a:t>5</a:t>
            </a:r>
            <a:endParaRPr lang="es-ES">
              <a:solidFill>
                <a:srgbClr val="000000"/>
              </a:solidFill>
            </a:endParaRPr>
          </a:p>
        </p:txBody>
      </p:sp>
      <p:sp>
        <p:nvSpPr>
          <p:cNvPr id="208913" name="Rectangle 40"/>
          <p:cNvSpPr>
            <a:spLocks noChangeArrowheads="1"/>
          </p:cNvSpPr>
          <p:nvPr/>
        </p:nvSpPr>
        <p:spPr bwMode="auto">
          <a:xfrm>
            <a:off x="6313488" y="5519487"/>
            <a:ext cx="655637"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3.10</a:t>
            </a:r>
            <a:r>
              <a:rPr lang="es-ES" sz="2100" baseline="30000">
                <a:solidFill>
                  <a:srgbClr val="000000"/>
                </a:solidFill>
                <a:latin typeface="Times New Roman" pitchFamily="18" charset="0"/>
              </a:rPr>
              <a:t>5</a:t>
            </a:r>
            <a:endParaRPr lang="es-ES">
              <a:solidFill>
                <a:srgbClr val="000000"/>
              </a:solidFill>
            </a:endParaRPr>
          </a:p>
        </p:txBody>
      </p:sp>
      <p:grpSp>
        <p:nvGrpSpPr>
          <p:cNvPr id="208914" name="43 Grupo"/>
          <p:cNvGrpSpPr>
            <a:grpSpLocks/>
          </p:cNvGrpSpPr>
          <p:nvPr/>
        </p:nvGrpSpPr>
        <p:grpSpPr bwMode="auto">
          <a:xfrm>
            <a:off x="1473200" y="1825375"/>
            <a:ext cx="487363" cy="320675"/>
            <a:chOff x="1473200" y="2467293"/>
            <a:chExt cx="487363" cy="320675"/>
          </a:xfrm>
        </p:grpSpPr>
        <p:sp>
          <p:nvSpPr>
            <p:cNvPr id="208946"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0,8</a:t>
              </a:r>
              <a:endParaRPr lang="es-ES">
                <a:solidFill>
                  <a:srgbClr val="000000"/>
                </a:solidFill>
              </a:endParaRPr>
            </a:p>
          </p:txBody>
        </p:sp>
        <p:sp>
          <p:nvSpPr>
            <p:cNvPr id="208947"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8915" name="44 Grupo"/>
          <p:cNvGrpSpPr>
            <a:grpSpLocks/>
          </p:cNvGrpSpPr>
          <p:nvPr/>
        </p:nvGrpSpPr>
        <p:grpSpPr bwMode="auto">
          <a:xfrm>
            <a:off x="1473200" y="2273050"/>
            <a:ext cx="487363" cy="277812"/>
            <a:chOff x="1473200" y="2467293"/>
            <a:chExt cx="487363" cy="276999"/>
          </a:xfrm>
        </p:grpSpPr>
        <p:sp>
          <p:nvSpPr>
            <p:cNvPr id="208944" name="Rectangle 28"/>
            <p:cNvSpPr>
              <a:spLocks noChangeArrowheads="1"/>
            </p:cNvSpPr>
            <p:nvPr/>
          </p:nvSpPr>
          <p:spPr bwMode="auto">
            <a:xfrm>
              <a:off x="1473200" y="2467293"/>
              <a:ext cx="454025" cy="276999"/>
            </a:xfrm>
            <a:prstGeom prst="rect">
              <a:avLst/>
            </a:prstGeom>
            <a:noFill/>
            <a:ln w="9525">
              <a:noFill/>
              <a:miter lim="800000"/>
              <a:headEnd/>
              <a:tailEnd/>
            </a:ln>
          </p:spPr>
          <p:txBody>
            <a:bodyPr lIns="0" tIns="0" rIns="0" bIns="0">
              <a:spAutoFit/>
            </a:bodyPr>
            <a:lstStyle/>
            <a:p>
              <a:endParaRPr lang="es-ES_tradnl">
                <a:solidFill>
                  <a:srgbClr val="000000"/>
                </a:solidFill>
              </a:endParaRPr>
            </a:p>
          </p:txBody>
        </p:sp>
        <p:sp>
          <p:nvSpPr>
            <p:cNvPr id="208945"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8916" name="47 Grupo"/>
          <p:cNvGrpSpPr>
            <a:grpSpLocks/>
          </p:cNvGrpSpPr>
          <p:nvPr/>
        </p:nvGrpSpPr>
        <p:grpSpPr bwMode="auto">
          <a:xfrm>
            <a:off x="1473200" y="2715962"/>
            <a:ext cx="487363" cy="320675"/>
            <a:chOff x="1473200" y="2467293"/>
            <a:chExt cx="487363" cy="320675"/>
          </a:xfrm>
        </p:grpSpPr>
        <p:sp>
          <p:nvSpPr>
            <p:cNvPr id="208942"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0,6</a:t>
              </a:r>
              <a:endParaRPr lang="es-ES">
                <a:solidFill>
                  <a:srgbClr val="000000"/>
                </a:solidFill>
              </a:endParaRPr>
            </a:p>
          </p:txBody>
        </p:sp>
        <p:sp>
          <p:nvSpPr>
            <p:cNvPr id="208943"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8917" name="62 Grupo"/>
          <p:cNvGrpSpPr>
            <a:grpSpLocks/>
          </p:cNvGrpSpPr>
          <p:nvPr/>
        </p:nvGrpSpPr>
        <p:grpSpPr bwMode="auto">
          <a:xfrm>
            <a:off x="1473200" y="1396750"/>
            <a:ext cx="487363" cy="277812"/>
            <a:chOff x="1473200" y="2467293"/>
            <a:chExt cx="487363" cy="276999"/>
          </a:xfrm>
        </p:grpSpPr>
        <p:sp>
          <p:nvSpPr>
            <p:cNvPr id="208940" name="Rectangle 28"/>
            <p:cNvSpPr>
              <a:spLocks noChangeArrowheads="1"/>
            </p:cNvSpPr>
            <p:nvPr/>
          </p:nvSpPr>
          <p:spPr bwMode="auto">
            <a:xfrm>
              <a:off x="1473200" y="2467293"/>
              <a:ext cx="454025" cy="276999"/>
            </a:xfrm>
            <a:prstGeom prst="rect">
              <a:avLst/>
            </a:prstGeom>
            <a:noFill/>
            <a:ln w="9525">
              <a:noFill/>
              <a:miter lim="800000"/>
              <a:headEnd/>
              <a:tailEnd/>
            </a:ln>
          </p:spPr>
          <p:txBody>
            <a:bodyPr lIns="0" tIns="0" rIns="0" bIns="0">
              <a:spAutoFit/>
            </a:bodyPr>
            <a:lstStyle/>
            <a:p>
              <a:endParaRPr lang="es-ES_tradnl">
                <a:solidFill>
                  <a:srgbClr val="000000"/>
                </a:solidFill>
              </a:endParaRPr>
            </a:p>
          </p:txBody>
        </p:sp>
        <p:sp>
          <p:nvSpPr>
            <p:cNvPr id="208941"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grpSp>
        <p:nvGrpSpPr>
          <p:cNvPr id="208918" name="65 Grupo"/>
          <p:cNvGrpSpPr>
            <a:grpSpLocks/>
          </p:cNvGrpSpPr>
          <p:nvPr/>
        </p:nvGrpSpPr>
        <p:grpSpPr bwMode="auto">
          <a:xfrm>
            <a:off x="1473200" y="3544637"/>
            <a:ext cx="487363" cy="320675"/>
            <a:chOff x="1473200" y="2467293"/>
            <a:chExt cx="487363" cy="320675"/>
          </a:xfrm>
        </p:grpSpPr>
        <p:sp>
          <p:nvSpPr>
            <p:cNvPr id="208938"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0,4</a:t>
              </a:r>
              <a:endParaRPr lang="es-ES">
                <a:solidFill>
                  <a:srgbClr val="000000"/>
                </a:solidFill>
              </a:endParaRPr>
            </a:p>
          </p:txBody>
        </p:sp>
        <p:sp>
          <p:nvSpPr>
            <p:cNvPr id="208939"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sp>
        <p:nvSpPr>
          <p:cNvPr id="208919" name="Line 33"/>
          <p:cNvSpPr>
            <a:spLocks noChangeShapeType="1"/>
          </p:cNvSpPr>
          <p:nvPr/>
        </p:nvSpPr>
        <p:spPr bwMode="auto">
          <a:xfrm flipH="1">
            <a:off x="1879600" y="4120900"/>
            <a:ext cx="80963" cy="0"/>
          </a:xfrm>
          <a:prstGeom prst="line">
            <a:avLst/>
          </a:prstGeom>
          <a:noFill/>
          <a:ln w="19050">
            <a:solidFill>
              <a:schemeClr val="tx1"/>
            </a:solidFill>
            <a:round/>
            <a:headEnd/>
            <a:tailEnd/>
          </a:ln>
        </p:spPr>
        <p:txBody>
          <a:bodyPr/>
          <a:lstStyle/>
          <a:p>
            <a:endParaRPr lang="es-ES_tradnl"/>
          </a:p>
        </p:txBody>
      </p:sp>
      <p:grpSp>
        <p:nvGrpSpPr>
          <p:cNvPr id="208920" name="74 Grupo"/>
          <p:cNvGrpSpPr>
            <a:grpSpLocks/>
          </p:cNvGrpSpPr>
          <p:nvPr/>
        </p:nvGrpSpPr>
        <p:grpSpPr bwMode="auto">
          <a:xfrm>
            <a:off x="1473200" y="4354262"/>
            <a:ext cx="487363" cy="320675"/>
            <a:chOff x="1473200" y="2467293"/>
            <a:chExt cx="487363" cy="320675"/>
          </a:xfrm>
        </p:grpSpPr>
        <p:sp>
          <p:nvSpPr>
            <p:cNvPr id="208936" name="Rectangle 28"/>
            <p:cNvSpPr>
              <a:spLocks noChangeArrowheads="1"/>
            </p:cNvSpPr>
            <p:nvPr/>
          </p:nvSpPr>
          <p:spPr bwMode="auto">
            <a:xfrm>
              <a:off x="1473200" y="2467293"/>
              <a:ext cx="454025" cy="320675"/>
            </a:xfrm>
            <a:prstGeom prst="rect">
              <a:avLst/>
            </a:prstGeom>
            <a:noFill/>
            <a:ln w="9525">
              <a:noFill/>
              <a:miter lim="800000"/>
              <a:headEnd/>
              <a:tailEnd/>
            </a:ln>
          </p:spPr>
          <p:txBody>
            <a:bodyPr lIns="0" tIns="0" rIns="0" bIns="0">
              <a:spAutoFit/>
            </a:bodyPr>
            <a:lstStyle/>
            <a:p>
              <a:r>
                <a:rPr lang="es-ES" sz="2100">
                  <a:solidFill>
                    <a:srgbClr val="000000"/>
                  </a:solidFill>
                  <a:latin typeface="Times New Roman" pitchFamily="18" charset="0"/>
                </a:rPr>
                <a:t>0,2</a:t>
              </a:r>
              <a:endParaRPr lang="es-ES">
                <a:solidFill>
                  <a:srgbClr val="000000"/>
                </a:solidFill>
              </a:endParaRPr>
            </a:p>
          </p:txBody>
        </p:sp>
        <p:sp>
          <p:nvSpPr>
            <p:cNvPr id="208937" name="Line 33"/>
            <p:cNvSpPr>
              <a:spLocks noChangeShapeType="1"/>
            </p:cNvSpPr>
            <p:nvPr/>
          </p:nvSpPr>
          <p:spPr bwMode="auto">
            <a:xfrm flipH="1">
              <a:off x="1879600" y="2633980"/>
              <a:ext cx="80963" cy="0"/>
            </a:xfrm>
            <a:prstGeom prst="line">
              <a:avLst/>
            </a:prstGeom>
            <a:noFill/>
            <a:ln w="19050">
              <a:solidFill>
                <a:schemeClr val="tx1"/>
              </a:solidFill>
              <a:round/>
              <a:headEnd/>
              <a:tailEnd/>
            </a:ln>
          </p:spPr>
          <p:txBody>
            <a:bodyPr/>
            <a:lstStyle/>
            <a:p>
              <a:endParaRPr lang="es-ES_tradnl"/>
            </a:p>
          </p:txBody>
        </p:sp>
      </p:grpSp>
      <p:sp>
        <p:nvSpPr>
          <p:cNvPr id="208921" name="Line 33"/>
          <p:cNvSpPr>
            <a:spLocks noChangeShapeType="1"/>
          </p:cNvSpPr>
          <p:nvPr/>
        </p:nvSpPr>
        <p:spPr bwMode="auto">
          <a:xfrm flipH="1">
            <a:off x="1879600" y="4916237"/>
            <a:ext cx="80963" cy="0"/>
          </a:xfrm>
          <a:prstGeom prst="line">
            <a:avLst/>
          </a:prstGeom>
          <a:noFill/>
          <a:ln w="19050">
            <a:solidFill>
              <a:schemeClr val="tx1"/>
            </a:solidFill>
            <a:round/>
            <a:headEnd/>
            <a:tailEnd/>
          </a:ln>
        </p:spPr>
        <p:txBody>
          <a:bodyPr/>
          <a:lstStyle/>
          <a:p>
            <a:endParaRPr lang="es-ES_tradnl"/>
          </a:p>
        </p:txBody>
      </p:sp>
      <p:cxnSp>
        <p:nvCxnSpPr>
          <p:cNvPr id="125" name="124 Conector recto"/>
          <p:cNvCxnSpPr/>
          <p:nvPr/>
        </p:nvCxnSpPr>
        <p:spPr>
          <a:xfrm>
            <a:off x="1965325" y="118720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6" name="125 Conector recto"/>
          <p:cNvCxnSpPr/>
          <p:nvPr/>
        </p:nvCxnSpPr>
        <p:spPr>
          <a:xfrm>
            <a:off x="1965325" y="156820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7" name="126 Conector recto"/>
          <p:cNvCxnSpPr/>
          <p:nvPr/>
        </p:nvCxnSpPr>
        <p:spPr>
          <a:xfrm>
            <a:off x="1965325" y="1990475"/>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8" name="127 Conector recto"/>
          <p:cNvCxnSpPr/>
          <p:nvPr/>
        </p:nvCxnSpPr>
        <p:spPr>
          <a:xfrm>
            <a:off x="1965325" y="243815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a:off x="1965325" y="2881062"/>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a:off x="1965325" y="328270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1965325" y="3709737"/>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2" name="131 Conector recto"/>
          <p:cNvCxnSpPr/>
          <p:nvPr/>
        </p:nvCxnSpPr>
        <p:spPr>
          <a:xfrm>
            <a:off x="1965325" y="4119312"/>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3" name="132 Conector recto"/>
          <p:cNvCxnSpPr/>
          <p:nvPr/>
        </p:nvCxnSpPr>
        <p:spPr>
          <a:xfrm>
            <a:off x="1965325" y="4520950"/>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4" name="133 Conector recto"/>
          <p:cNvCxnSpPr/>
          <p:nvPr/>
        </p:nvCxnSpPr>
        <p:spPr>
          <a:xfrm>
            <a:off x="1965325" y="4919412"/>
            <a:ext cx="634365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flipV="1">
            <a:off x="3508375" y="793500"/>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6" name="135 Conector recto"/>
          <p:cNvCxnSpPr/>
          <p:nvPr/>
        </p:nvCxnSpPr>
        <p:spPr>
          <a:xfrm flipV="1">
            <a:off x="5067300" y="793500"/>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flipV="1">
            <a:off x="6575425" y="793500"/>
            <a:ext cx="0" cy="455453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8935" name="Rectangle 26"/>
          <p:cNvSpPr>
            <a:spLocks noChangeArrowheads="1"/>
          </p:cNvSpPr>
          <p:nvPr/>
        </p:nvSpPr>
        <p:spPr bwMode="auto">
          <a:xfrm rot="-5400000">
            <a:off x="64294" y="2994568"/>
            <a:ext cx="2362200" cy="369888"/>
          </a:xfrm>
          <a:prstGeom prst="rect">
            <a:avLst/>
          </a:prstGeom>
          <a:noFill/>
          <a:ln w="9525">
            <a:noFill/>
            <a:miter lim="800000"/>
            <a:headEnd/>
            <a:tailEnd/>
          </a:ln>
        </p:spPr>
        <p:txBody>
          <a:bodyPr lIns="0" tIns="0" rIns="0" bIns="0">
            <a:spAutoFit/>
          </a:bodyPr>
          <a:lstStyle/>
          <a:p>
            <a:r>
              <a:rPr lang="es-ES" sz="2400">
                <a:solidFill>
                  <a:srgbClr val="000000"/>
                </a:solidFill>
                <a:latin typeface="Times New Roman" pitchFamily="18" charset="0"/>
                <a:cs typeface="Times New Roman" pitchFamily="18" charset="0"/>
              </a:rPr>
              <a:t>Longitud (unidad)</a:t>
            </a:r>
          </a:p>
        </p:txBody>
      </p:sp>
      <p:graphicFrame>
        <p:nvGraphicFramePr>
          <p:cNvPr id="748546" name="Object 2"/>
          <p:cNvGraphicFramePr>
            <a:graphicFrameLocks noChangeAspect="1"/>
          </p:cNvGraphicFramePr>
          <p:nvPr/>
        </p:nvGraphicFramePr>
        <p:xfrm>
          <a:off x="3585328" y="2056983"/>
          <a:ext cx="1383714" cy="1152419"/>
        </p:xfrm>
        <a:graphic>
          <a:graphicData uri="http://schemas.openxmlformats.org/presentationml/2006/ole">
            <p:oleObj spid="_x0000_s339969" name="Equation" r:id="rId3" imgW="431640" imgH="393480" progId="Equation.DSMT4">
              <p:embed/>
            </p:oleObj>
          </a:graphicData>
        </a:graphic>
      </p:graphicFrame>
      <p:sp>
        <p:nvSpPr>
          <p:cNvPr id="55" name="54 CuadroTexto"/>
          <p:cNvSpPr txBox="1"/>
          <p:nvPr/>
        </p:nvSpPr>
        <p:spPr>
          <a:xfrm>
            <a:off x="2394284" y="5862753"/>
            <a:ext cx="5209674" cy="646331"/>
          </a:xfrm>
          <a:prstGeom prst="rect">
            <a:avLst/>
          </a:prstGeom>
          <a:noFill/>
        </p:spPr>
        <p:txBody>
          <a:bodyPr wrap="square" rtlCol="0">
            <a:spAutoFit/>
          </a:bodyPr>
          <a:lstStyle/>
          <a:p>
            <a:r>
              <a:rPr lang="es-ES_tradnl" i="1" dirty="0" smtClean="0">
                <a:latin typeface="Times New Roman" pitchFamily="18" charset="0"/>
                <a:cs typeface="Times New Roman" pitchFamily="18" charset="0"/>
              </a:rPr>
              <a:t>l</a:t>
            </a:r>
            <a:r>
              <a:rPr lang="es-ES_tradnl" i="1" baseline="-25000" dirty="0" smtClean="0">
                <a:latin typeface="Times New Roman" pitchFamily="18" charset="0"/>
                <a:cs typeface="Times New Roman" pitchFamily="18" charset="0"/>
              </a:rPr>
              <a:t>0</a:t>
            </a:r>
            <a:r>
              <a:rPr lang="es-ES_tradnl" i="1" baseline="-25000" dirty="0" smtClean="0"/>
              <a:t> </a:t>
            </a:r>
            <a:r>
              <a:rPr lang="es-ES_tradnl" i="1" dirty="0" smtClean="0">
                <a:latin typeface="Calibri" pitchFamily="34" charset="0"/>
                <a:cs typeface="Calibri" pitchFamily="34" charset="0"/>
              </a:rPr>
              <a:t>= </a:t>
            </a:r>
            <a:r>
              <a:rPr lang="es-ES_tradnl" dirty="0" smtClean="0">
                <a:latin typeface="Calibri" pitchFamily="34" charset="0"/>
                <a:cs typeface="Calibri" pitchFamily="34" charset="0"/>
              </a:rPr>
              <a:t>longitud en reposo</a:t>
            </a:r>
          </a:p>
          <a:p>
            <a:r>
              <a:rPr lang="es-ES_tradnl" i="1" dirty="0" smtClean="0">
                <a:latin typeface="Times New Roman" pitchFamily="18" charset="0"/>
                <a:cs typeface="Times New Roman" pitchFamily="18" charset="0"/>
              </a:rPr>
              <a:t>l</a:t>
            </a:r>
            <a:r>
              <a:rPr lang="es-ES_tradnl" i="1" baseline="-25000" dirty="0" smtClean="0"/>
              <a:t> </a:t>
            </a:r>
            <a:r>
              <a:rPr lang="es-ES_tradnl" i="1" dirty="0" smtClean="0">
                <a:latin typeface="Calibri" pitchFamily="34" charset="0"/>
                <a:cs typeface="Calibri" pitchFamily="34" charset="0"/>
              </a:rPr>
              <a:t>= </a:t>
            </a:r>
            <a:r>
              <a:rPr lang="es-ES_tradnl" dirty="0" smtClean="0">
                <a:latin typeface="Calibri" pitchFamily="34" charset="0"/>
                <a:cs typeface="Calibri" pitchFamily="34" charset="0"/>
              </a:rPr>
              <a:t>longitud medida por el observador con velocidad </a:t>
            </a:r>
            <a:r>
              <a:rPr lang="es-ES_tradnl" i="1" dirty="0" smtClean="0">
                <a:latin typeface="Times New Roman" pitchFamily="18" charset="0"/>
                <a:cs typeface="Times New Roman" pitchFamily="18" charset="0"/>
              </a:rPr>
              <a:t>v.</a:t>
            </a:r>
            <a:endParaRPr lang="es-ES_tradnl"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5"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3622675" y="908050"/>
          <a:ext cx="1757363" cy="1474788"/>
        </p:xfrm>
        <a:graphic>
          <a:graphicData uri="http://schemas.openxmlformats.org/presentationml/2006/ole">
            <p:oleObj spid="_x0000_s22530" name="Ecuación" r:id="rId3" imgW="711000" imgH="596880" progId="Equation.3">
              <p:embed/>
            </p:oleObj>
          </a:graphicData>
        </a:graphic>
      </p:graphicFrame>
      <p:sp>
        <p:nvSpPr>
          <p:cNvPr id="758787" name="Text Box 3"/>
          <p:cNvSpPr txBox="1">
            <a:spLocks noChangeArrowheads="1"/>
          </p:cNvSpPr>
          <p:nvPr/>
        </p:nvSpPr>
        <p:spPr bwMode="auto">
          <a:xfrm>
            <a:off x="1554163" y="3789363"/>
            <a:ext cx="5557837" cy="3762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s-ES" i="1">
                <a:solidFill>
                  <a:srgbClr val="000000"/>
                </a:solidFill>
                <a:latin typeface="Times New Roman" pitchFamily="18" charset="0"/>
              </a:rPr>
              <a:t>m</a:t>
            </a:r>
            <a:r>
              <a:rPr lang="es-ES" i="1" baseline="-25000">
                <a:solidFill>
                  <a:srgbClr val="000000"/>
                </a:solidFill>
                <a:latin typeface="Times New Roman" pitchFamily="18" charset="0"/>
              </a:rPr>
              <a:t>  </a:t>
            </a:r>
            <a:r>
              <a:rPr lang="en-US">
                <a:solidFill>
                  <a:srgbClr val="000000"/>
                </a:solidFill>
                <a:latin typeface="Times New Roman" pitchFamily="18" charset="0"/>
              </a:rPr>
              <a:t>=  masa del cuerpo cuando se desplaza a la velocidad </a:t>
            </a:r>
            <a:r>
              <a:rPr lang="en-US" i="1">
                <a:solidFill>
                  <a:srgbClr val="FF3300"/>
                </a:solidFill>
                <a:latin typeface="Times New Roman" pitchFamily="18" charset="0"/>
              </a:rPr>
              <a:t>v</a:t>
            </a:r>
            <a:r>
              <a:rPr lang="en-US" i="1">
                <a:solidFill>
                  <a:srgbClr val="000000"/>
                </a:solidFill>
                <a:latin typeface="Times New Roman" pitchFamily="18" charset="0"/>
              </a:rPr>
              <a:t>.</a:t>
            </a:r>
          </a:p>
        </p:txBody>
      </p:sp>
      <p:sp>
        <p:nvSpPr>
          <p:cNvPr id="758788" name="Text Box 4"/>
          <p:cNvSpPr txBox="1">
            <a:spLocks noChangeArrowheads="1"/>
          </p:cNvSpPr>
          <p:nvPr/>
        </p:nvSpPr>
        <p:spPr bwMode="auto">
          <a:xfrm>
            <a:off x="2843213" y="4437063"/>
            <a:ext cx="3241675" cy="3762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s-ES" i="1">
                <a:solidFill>
                  <a:srgbClr val="000000"/>
                </a:solidFill>
                <a:latin typeface="Times New Roman" pitchFamily="18" charset="0"/>
              </a:rPr>
              <a:t>m</a:t>
            </a:r>
            <a:r>
              <a:rPr lang="es-ES" i="1" baseline="-25000">
                <a:solidFill>
                  <a:srgbClr val="000000"/>
                </a:solidFill>
                <a:latin typeface="Times New Roman" pitchFamily="18" charset="0"/>
              </a:rPr>
              <a:t>0 </a:t>
            </a:r>
            <a:r>
              <a:rPr lang="en-US">
                <a:solidFill>
                  <a:srgbClr val="000000"/>
                </a:solidFill>
                <a:latin typeface="Times New Roman" pitchFamily="18" charset="0"/>
              </a:rPr>
              <a:t>= masa del cuerpo en reposo.</a:t>
            </a:r>
            <a:endParaRPr lang="en-US" i="1">
              <a:solidFill>
                <a:srgbClr val="000000"/>
              </a:solidFill>
              <a:latin typeface="Times New Roman" pitchFamily="18" charset="0"/>
            </a:endParaRPr>
          </a:p>
        </p:txBody>
      </p:sp>
      <p:sp>
        <p:nvSpPr>
          <p:cNvPr id="22536" name="Rectangle 5"/>
          <p:cNvSpPr>
            <a:spLocks noChangeArrowheads="1"/>
          </p:cNvSpPr>
          <p:nvPr/>
        </p:nvSpPr>
        <p:spPr bwMode="auto">
          <a:xfrm>
            <a:off x="0" y="0"/>
            <a:ext cx="9144000" cy="622300"/>
          </a:xfrm>
          <a:prstGeom prst="rect">
            <a:avLst/>
          </a:prstGeom>
          <a:solidFill>
            <a:srgbClr val="000066"/>
          </a:solidFill>
          <a:ln w="9525">
            <a:solidFill>
              <a:schemeClr val="tx1"/>
            </a:solidFill>
            <a:miter lim="800000"/>
            <a:headEnd/>
            <a:tailEnd/>
          </a:ln>
        </p:spPr>
        <p:txBody>
          <a:bodyPr wrap="none" anchor="ctr"/>
          <a:lstStyle/>
          <a:p>
            <a:endParaRPr lang="es-ES_tradnl" b="1">
              <a:solidFill>
                <a:srgbClr val="000000"/>
              </a:solidFill>
            </a:endParaRPr>
          </a:p>
        </p:txBody>
      </p:sp>
      <p:sp>
        <p:nvSpPr>
          <p:cNvPr id="22537" name="Text Box 6"/>
          <p:cNvSpPr txBox="1">
            <a:spLocks noChangeArrowheads="1"/>
          </p:cNvSpPr>
          <p:nvPr/>
        </p:nvSpPr>
        <p:spPr bwMode="auto">
          <a:xfrm>
            <a:off x="704850" y="0"/>
            <a:ext cx="7583488" cy="519113"/>
          </a:xfrm>
          <a:prstGeom prst="rect">
            <a:avLst/>
          </a:prstGeom>
          <a:noFill/>
          <a:ln w="9525">
            <a:noFill/>
            <a:miter lim="800000"/>
            <a:headEnd/>
            <a:tailEnd/>
          </a:ln>
        </p:spPr>
        <p:txBody>
          <a:bodyPr>
            <a:spAutoFit/>
          </a:bodyPr>
          <a:lstStyle/>
          <a:p>
            <a:pPr>
              <a:spcBef>
                <a:spcPct val="50000"/>
              </a:spcBef>
            </a:pPr>
            <a:r>
              <a:rPr lang="es-ES" sz="2800" b="1">
                <a:solidFill>
                  <a:srgbClr val="FFFFFF"/>
                </a:solidFill>
                <a:latin typeface="Times New Roman" pitchFamily="18" charset="0"/>
                <a:cs typeface="Times New Roman" pitchFamily="18" charset="0"/>
              </a:rPr>
              <a:t>Variación relativista de la masa con la velocidad</a:t>
            </a:r>
          </a:p>
        </p:txBody>
      </p:sp>
      <p:sp>
        <p:nvSpPr>
          <p:cNvPr id="758791" name="Text Box 7"/>
          <p:cNvSpPr txBox="1">
            <a:spLocks noChangeArrowheads="1"/>
          </p:cNvSpPr>
          <p:nvPr/>
        </p:nvSpPr>
        <p:spPr bwMode="auto">
          <a:xfrm>
            <a:off x="2805113" y="3141663"/>
            <a:ext cx="3324225" cy="376237"/>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s-ES" i="1">
                <a:solidFill>
                  <a:srgbClr val="000000"/>
                </a:solidFill>
                <a:latin typeface="Times New Roman" pitchFamily="18" charset="0"/>
              </a:rPr>
              <a:t>c</a:t>
            </a:r>
            <a:r>
              <a:rPr lang="es-ES">
                <a:solidFill>
                  <a:srgbClr val="000000"/>
                </a:solidFill>
                <a:latin typeface="Times New Roman" pitchFamily="18" charset="0"/>
              </a:rPr>
              <a:t> = velocidad de la luz en el vacío</a:t>
            </a:r>
          </a:p>
        </p:txBody>
      </p:sp>
      <p:sp>
        <p:nvSpPr>
          <p:cNvPr id="758792" name="Text Box 8"/>
          <p:cNvSpPr txBox="1">
            <a:spLocks noChangeArrowheads="1"/>
          </p:cNvSpPr>
          <p:nvPr/>
        </p:nvSpPr>
        <p:spPr bwMode="auto">
          <a:xfrm>
            <a:off x="3249613" y="2565400"/>
            <a:ext cx="2451100" cy="376238"/>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s-ES" i="1">
                <a:solidFill>
                  <a:srgbClr val="000000"/>
                </a:solidFill>
                <a:latin typeface="Times New Roman" pitchFamily="18" charset="0"/>
              </a:rPr>
              <a:t>v</a:t>
            </a:r>
            <a:r>
              <a:rPr lang="es-ES">
                <a:solidFill>
                  <a:srgbClr val="000000"/>
                </a:solidFill>
                <a:latin typeface="Times New Roman" pitchFamily="18" charset="0"/>
              </a:rPr>
              <a:t> = velocidad de la nave</a:t>
            </a:r>
          </a:p>
        </p:txBody>
      </p:sp>
      <p:grpSp>
        <p:nvGrpSpPr>
          <p:cNvPr id="2" name="Group 9"/>
          <p:cNvGrpSpPr>
            <a:grpSpLocks/>
          </p:cNvGrpSpPr>
          <p:nvPr/>
        </p:nvGrpSpPr>
        <p:grpSpPr bwMode="auto">
          <a:xfrm>
            <a:off x="1284288" y="5084763"/>
            <a:ext cx="3097212" cy="1223962"/>
            <a:chOff x="884" y="2478"/>
            <a:chExt cx="1951" cy="771"/>
          </a:xfrm>
        </p:grpSpPr>
        <p:sp>
          <p:nvSpPr>
            <p:cNvPr id="22545" name="Rectangle 10"/>
            <p:cNvSpPr>
              <a:spLocks noChangeArrowheads="1"/>
            </p:cNvSpPr>
            <p:nvPr/>
          </p:nvSpPr>
          <p:spPr bwMode="auto">
            <a:xfrm>
              <a:off x="884" y="2478"/>
              <a:ext cx="1951" cy="771"/>
            </a:xfrm>
            <a:prstGeom prst="rect">
              <a:avLst/>
            </a:prstGeom>
            <a:solidFill>
              <a:schemeClr val="accent1"/>
            </a:solidFill>
            <a:ln w="9525">
              <a:solidFill>
                <a:schemeClr val="tx1"/>
              </a:solidFill>
              <a:miter lim="800000"/>
              <a:headEnd/>
              <a:tailEnd/>
            </a:ln>
          </p:spPr>
          <p:txBody>
            <a:bodyPr wrap="none" anchor="ctr"/>
            <a:lstStyle/>
            <a:p>
              <a:endParaRPr lang="es-ES_tradnl" b="1">
                <a:solidFill>
                  <a:srgbClr val="000000"/>
                </a:solidFill>
              </a:endParaRPr>
            </a:p>
          </p:txBody>
        </p:sp>
        <p:graphicFrame>
          <p:nvGraphicFramePr>
            <p:cNvPr id="22532" name="Object 4"/>
            <p:cNvGraphicFramePr>
              <a:graphicFrameLocks noChangeAspect="1"/>
            </p:cNvGraphicFramePr>
            <p:nvPr/>
          </p:nvGraphicFramePr>
          <p:xfrm>
            <a:off x="909" y="2568"/>
            <a:ext cx="1891" cy="599"/>
          </p:xfrm>
          <a:graphic>
            <a:graphicData uri="http://schemas.openxmlformats.org/presentationml/2006/ole">
              <p:oleObj spid="_x0000_s22532" name="Ecuación" r:id="rId4" imgW="1803240" imgH="571320" progId="Equation.3">
                <p:embed/>
              </p:oleObj>
            </a:graphicData>
          </a:graphic>
        </p:graphicFrame>
      </p:grpSp>
      <p:grpSp>
        <p:nvGrpSpPr>
          <p:cNvPr id="3" name="Group 12"/>
          <p:cNvGrpSpPr>
            <a:grpSpLocks/>
          </p:cNvGrpSpPr>
          <p:nvPr/>
        </p:nvGrpSpPr>
        <p:grpSpPr bwMode="auto">
          <a:xfrm>
            <a:off x="4360863" y="5084763"/>
            <a:ext cx="3679825" cy="1223962"/>
            <a:chOff x="2747" y="3203"/>
            <a:chExt cx="2318" cy="771"/>
          </a:xfrm>
        </p:grpSpPr>
        <p:grpSp>
          <p:nvGrpSpPr>
            <p:cNvPr id="22542" name="Group 13"/>
            <p:cNvGrpSpPr>
              <a:grpSpLocks/>
            </p:cNvGrpSpPr>
            <p:nvPr/>
          </p:nvGrpSpPr>
          <p:grpSpPr bwMode="auto">
            <a:xfrm>
              <a:off x="2888" y="3203"/>
              <a:ext cx="2177" cy="771"/>
              <a:chOff x="2888" y="3203"/>
              <a:chExt cx="2177" cy="771"/>
            </a:xfrm>
          </p:grpSpPr>
          <p:sp>
            <p:nvSpPr>
              <p:cNvPr id="22544" name="Rectangle 14"/>
              <p:cNvSpPr>
                <a:spLocks noChangeArrowheads="1"/>
              </p:cNvSpPr>
              <p:nvPr/>
            </p:nvSpPr>
            <p:spPr bwMode="auto">
              <a:xfrm>
                <a:off x="2888" y="3203"/>
                <a:ext cx="2177" cy="771"/>
              </a:xfrm>
              <a:prstGeom prst="rect">
                <a:avLst/>
              </a:prstGeom>
              <a:solidFill>
                <a:schemeClr val="accent1"/>
              </a:solidFill>
              <a:ln w="9525">
                <a:solidFill>
                  <a:schemeClr val="tx1"/>
                </a:solidFill>
                <a:miter lim="800000"/>
                <a:headEnd/>
                <a:tailEnd/>
              </a:ln>
            </p:spPr>
            <p:txBody>
              <a:bodyPr wrap="none" anchor="ctr"/>
              <a:lstStyle/>
              <a:p>
                <a:endParaRPr lang="es-ES_tradnl" b="1">
                  <a:solidFill>
                    <a:srgbClr val="000000"/>
                  </a:solidFill>
                </a:endParaRPr>
              </a:p>
            </p:txBody>
          </p:sp>
          <p:graphicFrame>
            <p:nvGraphicFramePr>
              <p:cNvPr id="22531" name="Object 3"/>
              <p:cNvGraphicFramePr>
                <a:graphicFrameLocks noChangeAspect="1"/>
              </p:cNvGraphicFramePr>
              <p:nvPr/>
            </p:nvGraphicFramePr>
            <p:xfrm>
              <a:off x="2892" y="3280"/>
              <a:ext cx="2170" cy="626"/>
            </p:xfrm>
            <a:graphic>
              <a:graphicData uri="http://schemas.openxmlformats.org/presentationml/2006/ole">
                <p:oleObj spid="_x0000_s22531" name="Ecuación" r:id="rId5" imgW="2070000" imgH="596880" progId="Equation.3">
                  <p:embed/>
                </p:oleObj>
              </a:graphicData>
            </a:graphic>
          </p:graphicFrame>
        </p:grpSp>
        <p:sp>
          <p:nvSpPr>
            <p:cNvPr id="22543" name="Text Box 16"/>
            <p:cNvSpPr txBox="1">
              <a:spLocks noChangeArrowheads="1"/>
            </p:cNvSpPr>
            <p:nvPr/>
          </p:nvSpPr>
          <p:spPr bwMode="auto">
            <a:xfrm>
              <a:off x="2747" y="3351"/>
              <a:ext cx="156" cy="231"/>
            </a:xfrm>
            <a:prstGeom prst="rect">
              <a:avLst/>
            </a:prstGeom>
            <a:noFill/>
            <a:ln w="9525">
              <a:noFill/>
              <a:miter lim="800000"/>
              <a:headEnd/>
              <a:tailEnd/>
            </a:ln>
          </p:spPr>
          <p:txBody>
            <a:bodyPr wrap="none">
              <a:spAutoFit/>
            </a:bodyPr>
            <a:lstStyle/>
            <a:p>
              <a:r>
                <a:rPr lang="es-ES">
                  <a:solidFill>
                    <a:srgbClr val="000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7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87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87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87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animBg="1"/>
      <p:bldP spid="758788" grpId="0" animBg="1"/>
      <p:bldP spid="758791" grpId="0" animBg="1"/>
      <p:bldP spid="7587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935038" y="792163"/>
            <a:ext cx="7458075" cy="5872162"/>
          </a:xfrm>
          <a:prstGeom prst="rect">
            <a:avLst/>
          </a:prstGeom>
          <a:solidFill>
            <a:schemeClr val="bg1"/>
          </a:solidFill>
          <a:ln w="9525">
            <a:solidFill>
              <a:schemeClr val="tx1"/>
            </a:solidFill>
            <a:miter lim="800000"/>
            <a:headEnd/>
            <a:tailEnd/>
          </a:ln>
        </p:spPr>
        <p:txBody>
          <a:bodyPr wrap="none" anchor="ctr"/>
          <a:lstStyle/>
          <a:p>
            <a:endParaRPr lang="es-ES_tradnl" b="1">
              <a:solidFill>
                <a:srgbClr val="000000"/>
              </a:solidFill>
            </a:endParaRPr>
          </a:p>
        </p:txBody>
      </p:sp>
      <p:sp>
        <p:nvSpPr>
          <p:cNvPr id="209923" name="Rectangle 3"/>
          <p:cNvSpPr>
            <a:spLocks noChangeArrowheads="1"/>
          </p:cNvSpPr>
          <p:nvPr/>
        </p:nvSpPr>
        <p:spPr bwMode="auto">
          <a:xfrm>
            <a:off x="1846263" y="990600"/>
            <a:ext cx="6126162" cy="4943475"/>
          </a:xfrm>
          <a:prstGeom prst="rect">
            <a:avLst/>
          </a:prstGeom>
          <a:noFill/>
          <a:ln w="6350">
            <a:solidFill>
              <a:srgbClr val="000000"/>
            </a:solidFill>
            <a:miter lim="800000"/>
            <a:headEnd/>
            <a:tailEnd/>
          </a:ln>
        </p:spPr>
        <p:txBody>
          <a:bodyPr/>
          <a:lstStyle/>
          <a:p>
            <a:endParaRPr lang="es-ES_tradnl" b="1">
              <a:solidFill>
                <a:srgbClr val="000000"/>
              </a:solidFill>
            </a:endParaRPr>
          </a:p>
        </p:txBody>
      </p:sp>
      <p:sp>
        <p:nvSpPr>
          <p:cNvPr id="209924" name="Line 4"/>
          <p:cNvSpPr>
            <a:spLocks noChangeShapeType="1"/>
          </p:cNvSpPr>
          <p:nvPr/>
        </p:nvSpPr>
        <p:spPr bwMode="auto">
          <a:xfrm flipV="1">
            <a:off x="3889375" y="990600"/>
            <a:ext cx="0" cy="4943475"/>
          </a:xfrm>
          <a:prstGeom prst="line">
            <a:avLst/>
          </a:prstGeom>
          <a:noFill/>
          <a:ln w="6350">
            <a:solidFill>
              <a:srgbClr val="00FF00"/>
            </a:solidFill>
            <a:round/>
            <a:headEnd/>
            <a:tailEnd/>
          </a:ln>
        </p:spPr>
        <p:txBody>
          <a:bodyPr/>
          <a:lstStyle/>
          <a:p>
            <a:endParaRPr lang="es-ES_tradnl"/>
          </a:p>
        </p:txBody>
      </p:sp>
      <p:sp>
        <p:nvSpPr>
          <p:cNvPr id="209925" name="Line 5"/>
          <p:cNvSpPr>
            <a:spLocks noChangeShapeType="1"/>
          </p:cNvSpPr>
          <p:nvPr/>
        </p:nvSpPr>
        <p:spPr bwMode="auto">
          <a:xfrm flipV="1">
            <a:off x="5930900" y="990600"/>
            <a:ext cx="0" cy="4943475"/>
          </a:xfrm>
          <a:prstGeom prst="line">
            <a:avLst/>
          </a:prstGeom>
          <a:noFill/>
          <a:ln w="6350">
            <a:solidFill>
              <a:srgbClr val="00FF00"/>
            </a:solidFill>
            <a:round/>
            <a:headEnd/>
            <a:tailEnd/>
          </a:ln>
        </p:spPr>
        <p:txBody>
          <a:bodyPr/>
          <a:lstStyle/>
          <a:p>
            <a:endParaRPr lang="es-ES_tradnl"/>
          </a:p>
        </p:txBody>
      </p:sp>
      <p:sp>
        <p:nvSpPr>
          <p:cNvPr id="209926" name="Line 6"/>
          <p:cNvSpPr>
            <a:spLocks noChangeShapeType="1"/>
          </p:cNvSpPr>
          <p:nvPr/>
        </p:nvSpPr>
        <p:spPr bwMode="auto">
          <a:xfrm>
            <a:off x="1846263" y="5688013"/>
            <a:ext cx="6126162" cy="0"/>
          </a:xfrm>
          <a:prstGeom prst="line">
            <a:avLst/>
          </a:prstGeom>
          <a:noFill/>
          <a:ln w="6350">
            <a:solidFill>
              <a:srgbClr val="00FF00"/>
            </a:solidFill>
            <a:round/>
            <a:headEnd/>
            <a:tailEnd/>
          </a:ln>
        </p:spPr>
        <p:txBody>
          <a:bodyPr/>
          <a:lstStyle/>
          <a:p>
            <a:endParaRPr lang="es-ES_tradnl"/>
          </a:p>
        </p:txBody>
      </p:sp>
      <p:sp>
        <p:nvSpPr>
          <p:cNvPr id="209927" name="Line 7"/>
          <p:cNvSpPr>
            <a:spLocks noChangeShapeType="1"/>
          </p:cNvSpPr>
          <p:nvPr/>
        </p:nvSpPr>
        <p:spPr bwMode="auto">
          <a:xfrm>
            <a:off x="1846263" y="5438775"/>
            <a:ext cx="6126162" cy="0"/>
          </a:xfrm>
          <a:prstGeom prst="line">
            <a:avLst/>
          </a:prstGeom>
          <a:noFill/>
          <a:ln w="6350">
            <a:solidFill>
              <a:srgbClr val="00FF00"/>
            </a:solidFill>
            <a:round/>
            <a:headEnd/>
            <a:tailEnd/>
          </a:ln>
        </p:spPr>
        <p:txBody>
          <a:bodyPr/>
          <a:lstStyle/>
          <a:p>
            <a:endParaRPr lang="es-ES_tradnl"/>
          </a:p>
        </p:txBody>
      </p:sp>
      <p:sp>
        <p:nvSpPr>
          <p:cNvPr id="209928" name="Line 8"/>
          <p:cNvSpPr>
            <a:spLocks noChangeShapeType="1"/>
          </p:cNvSpPr>
          <p:nvPr/>
        </p:nvSpPr>
        <p:spPr bwMode="auto">
          <a:xfrm>
            <a:off x="1846263" y="5192713"/>
            <a:ext cx="6126162" cy="0"/>
          </a:xfrm>
          <a:prstGeom prst="line">
            <a:avLst/>
          </a:prstGeom>
          <a:noFill/>
          <a:ln w="6350">
            <a:solidFill>
              <a:srgbClr val="00FF00"/>
            </a:solidFill>
            <a:round/>
            <a:headEnd/>
            <a:tailEnd/>
          </a:ln>
        </p:spPr>
        <p:txBody>
          <a:bodyPr/>
          <a:lstStyle/>
          <a:p>
            <a:endParaRPr lang="es-ES_tradnl"/>
          </a:p>
        </p:txBody>
      </p:sp>
      <p:sp>
        <p:nvSpPr>
          <p:cNvPr id="209929" name="Line 9"/>
          <p:cNvSpPr>
            <a:spLocks noChangeShapeType="1"/>
          </p:cNvSpPr>
          <p:nvPr/>
        </p:nvSpPr>
        <p:spPr bwMode="auto">
          <a:xfrm>
            <a:off x="1846263" y="4943475"/>
            <a:ext cx="6126162" cy="0"/>
          </a:xfrm>
          <a:prstGeom prst="line">
            <a:avLst/>
          </a:prstGeom>
          <a:noFill/>
          <a:ln w="6350">
            <a:solidFill>
              <a:srgbClr val="00FF00"/>
            </a:solidFill>
            <a:round/>
            <a:headEnd/>
            <a:tailEnd/>
          </a:ln>
        </p:spPr>
        <p:txBody>
          <a:bodyPr/>
          <a:lstStyle/>
          <a:p>
            <a:endParaRPr lang="es-ES_tradnl"/>
          </a:p>
        </p:txBody>
      </p:sp>
      <p:sp>
        <p:nvSpPr>
          <p:cNvPr id="209930" name="Line 10"/>
          <p:cNvSpPr>
            <a:spLocks noChangeShapeType="1"/>
          </p:cNvSpPr>
          <p:nvPr/>
        </p:nvSpPr>
        <p:spPr bwMode="auto">
          <a:xfrm>
            <a:off x="1846263" y="4697413"/>
            <a:ext cx="6126162" cy="0"/>
          </a:xfrm>
          <a:prstGeom prst="line">
            <a:avLst/>
          </a:prstGeom>
          <a:noFill/>
          <a:ln w="6350">
            <a:solidFill>
              <a:srgbClr val="00FF00"/>
            </a:solidFill>
            <a:round/>
            <a:headEnd/>
            <a:tailEnd/>
          </a:ln>
        </p:spPr>
        <p:txBody>
          <a:bodyPr/>
          <a:lstStyle/>
          <a:p>
            <a:endParaRPr lang="es-ES_tradnl"/>
          </a:p>
        </p:txBody>
      </p:sp>
      <p:sp>
        <p:nvSpPr>
          <p:cNvPr id="209931" name="Line 11"/>
          <p:cNvSpPr>
            <a:spLocks noChangeShapeType="1"/>
          </p:cNvSpPr>
          <p:nvPr/>
        </p:nvSpPr>
        <p:spPr bwMode="auto">
          <a:xfrm>
            <a:off x="1846263" y="4451350"/>
            <a:ext cx="6126162" cy="0"/>
          </a:xfrm>
          <a:prstGeom prst="line">
            <a:avLst/>
          </a:prstGeom>
          <a:noFill/>
          <a:ln w="6350">
            <a:solidFill>
              <a:srgbClr val="00FF00"/>
            </a:solidFill>
            <a:round/>
            <a:headEnd/>
            <a:tailEnd/>
          </a:ln>
        </p:spPr>
        <p:txBody>
          <a:bodyPr/>
          <a:lstStyle/>
          <a:p>
            <a:endParaRPr lang="es-ES_tradnl"/>
          </a:p>
        </p:txBody>
      </p:sp>
      <p:sp>
        <p:nvSpPr>
          <p:cNvPr id="209932" name="Line 12"/>
          <p:cNvSpPr>
            <a:spLocks noChangeShapeType="1"/>
          </p:cNvSpPr>
          <p:nvPr/>
        </p:nvSpPr>
        <p:spPr bwMode="auto">
          <a:xfrm>
            <a:off x="1846263" y="4203700"/>
            <a:ext cx="6126162" cy="0"/>
          </a:xfrm>
          <a:prstGeom prst="line">
            <a:avLst/>
          </a:prstGeom>
          <a:noFill/>
          <a:ln w="6350">
            <a:solidFill>
              <a:srgbClr val="00FF00"/>
            </a:solidFill>
            <a:round/>
            <a:headEnd/>
            <a:tailEnd/>
          </a:ln>
        </p:spPr>
        <p:txBody>
          <a:bodyPr/>
          <a:lstStyle/>
          <a:p>
            <a:endParaRPr lang="es-ES_tradnl"/>
          </a:p>
        </p:txBody>
      </p:sp>
      <p:sp>
        <p:nvSpPr>
          <p:cNvPr id="209933" name="Line 13"/>
          <p:cNvSpPr>
            <a:spLocks noChangeShapeType="1"/>
          </p:cNvSpPr>
          <p:nvPr/>
        </p:nvSpPr>
        <p:spPr bwMode="auto">
          <a:xfrm>
            <a:off x="1846263" y="3957638"/>
            <a:ext cx="6126162" cy="0"/>
          </a:xfrm>
          <a:prstGeom prst="line">
            <a:avLst/>
          </a:prstGeom>
          <a:noFill/>
          <a:ln w="6350">
            <a:solidFill>
              <a:srgbClr val="00FF00"/>
            </a:solidFill>
            <a:round/>
            <a:headEnd/>
            <a:tailEnd/>
          </a:ln>
        </p:spPr>
        <p:txBody>
          <a:bodyPr/>
          <a:lstStyle/>
          <a:p>
            <a:endParaRPr lang="es-ES_tradnl"/>
          </a:p>
        </p:txBody>
      </p:sp>
      <p:sp>
        <p:nvSpPr>
          <p:cNvPr id="209934" name="Line 14"/>
          <p:cNvSpPr>
            <a:spLocks noChangeShapeType="1"/>
          </p:cNvSpPr>
          <p:nvPr/>
        </p:nvSpPr>
        <p:spPr bwMode="auto">
          <a:xfrm>
            <a:off x="1846263" y="3708400"/>
            <a:ext cx="6126162" cy="0"/>
          </a:xfrm>
          <a:prstGeom prst="line">
            <a:avLst/>
          </a:prstGeom>
          <a:noFill/>
          <a:ln w="6350">
            <a:solidFill>
              <a:srgbClr val="00FF00"/>
            </a:solidFill>
            <a:round/>
            <a:headEnd/>
            <a:tailEnd/>
          </a:ln>
        </p:spPr>
        <p:txBody>
          <a:bodyPr/>
          <a:lstStyle/>
          <a:p>
            <a:endParaRPr lang="es-ES_tradnl"/>
          </a:p>
        </p:txBody>
      </p:sp>
      <p:sp>
        <p:nvSpPr>
          <p:cNvPr id="209935" name="Line 15"/>
          <p:cNvSpPr>
            <a:spLocks noChangeShapeType="1"/>
          </p:cNvSpPr>
          <p:nvPr/>
        </p:nvSpPr>
        <p:spPr bwMode="auto">
          <a:xfrm>
            <a:off x="1846263" y="3462338"/>
            <a:ext cx="6126162" cy="0"/>
          </a:xfrm>
          <a:prstGeom prst="line">
            <a:avLst/>
          </a:prstGeom>
          <a:noFill/>
          <a:ln w="6350">
            <a:solidFill>
              <a:srgbClr val="00FF00"/>
            </a:solidFill>
            <a:round/>
            <a:headEnd/>
            <a:tailEnd/>
          </a:ln>
        </p:spPr>
        <p:txBody>
          <a:bodyPr/>
          <a:lstStyle/>
          <a:p>
            <a:endParaRPr lang="es-ES_tradnl"/>
          </a:p>
        </p:txBody>
      </p:sp>
      <p:sp>
        <p:nvSpPr>
          <p:cNvPr id="209936" name="Line 16"/>
          <p:cNvSpPr>
            <a:spLocks noChangeShapeType="1"/>
          </p:cNvSpPr>
          <p:nvPr/>
        </p:nvSpPr>
        <p:spPr bwMode="auto">
          <a:xfrm>
            <a:off x="1846263" y="3216275"/>
            <a:ext cx="6126162" cy="0"/>
          </a:xfrm>
          <a:prstGeom prst="line">
            <a:avLst/>
          </a:prstGeom>
          <a:noFill/>
          <a:ln w="6350">
            <a:solidFill>
              <a:srgbClr val="00FF00"/>
            </a:solidFill>
            <a:round/>
            <a:headEnd/>
            <a:tailEnd/>
          </a:ln>
        </p:spPr>
        <p:txBody>
          <a:bodyPr/>
          <a:lstStyle/>
          <a:p>
            <a:endParaRPr lang="es-ES_tradnl"/>
          </a:p>
        </p:txBody>
      </p:sp>
      <p:sp>
        <p:nvSpPr>
          <p:cNvPr id="209937" name="Line 17"/>
          <p:cNvSpPr>
            <a:spLocks noChangeShapeType="1"/>
          </p:cNvSpPr>
          <p:nvPr/>
        </p:nvSpPr>
        <p:spPr bwMode="auto">
          <a:xfrm>
            <a:off x="1846263" y="2967038"/>
            <a:ext cx="6126162" cy="0"/>
          </a:xfrm>
          <a:prstGeom prst="line">
            <a:avLst/>
          </a:prstGeom>
          <a:noFill/>
          <a:ln w="6350">
            <a:solidFill>
              <a:srgbClr val="00FF00"/>
            </a:solidFill>
            <a:round/>
            <a:headEnd/>
            <a:tailEnd/>
          </a:ln>
        </p:spPr>
        <p:txBody>
          <a:bodyPr/>
          <a:lstStyle/>
          <a:p>
            <a:endParaRPr lang="es-ES_tradnl"/>
          </a:p>
        </p:txBody>
      </p:sp>
      <p:sp>
        <p:nvSpPr>
          <p:cNvPr id="209938" name="Line 18"/>
          <p:cNvSpPr>
            <a:spLocks noChangeShapeType="1"/>
          </p:cNvSpPr>
          <p:nvPr/>
        </p:nvSpPr>
        <p:spPr bwMode="auto">
          <a:xfrm>
            <a:off x="1846263" y="2720975"/>
            <a:ext cx="6126162" cy="0"/>
          </a:xfrm>
          <a:prstGeom prst="line">
            <a:avLst/>
          </a:prstGeom>
          <a:noFill/>
          <a:ln w="6350">
            <a:solidFill>
              <a:srgbClr val="00FF00"/>
            </a:solidFill>
            <a:round/>
            <a:headEnd/>
            <a:tailEnd/>
          </a:ln>
        </p:spPr>
        <p:txBody>
          <a:bodyPr/>
          <a:lstStyle/>
          <a:p>
            <a:endParaRPr lang="es-ES_tradnl"/>
          </a:p>
        </p:txBody>
      </p:sp>
      <p:sp>
        <p:nvSpPr>
          <p:cNvPr id="209939" name="Line 19"/>
          <p:cNvSpPr>
            <a:spLocks noChangeShapeType="1"/>
          </p:cNvSpPr>
          <p:nvPr/>
        </p:nvSpPr>
        <p:spPr bwMode="auto">
          <a:xfrm>
            <a:off x="1846263" y="2473325"/>
            <a:ext cx="6126162" cy="0"/>
          </a:xfrm>
          <a:prstGeom prst="line">
            <a:avLst/>
          </a:prstGeom>
          <a:noFill/>
          <a:ln w="6350">
            <a:solidFill>
              <a:srgbClr val="00FF00"/>
            </a:solidFill>
            <a:round/>
            <a:headEnd/>
            <a:tailEnd/>
          </a:ln>
        </p:spPr>
        <p:txBody>
          <a:bodyPr/>
          <a:lstStyle/>
          <a:p>
            <a:endParaRPr lang="es-ES_tradnl"/>
          </a:p>
        </p:txBody>
      </p:sp>
      <p:sp>
        <p:nvSpPr>
          <p:cNvPr id="209940" name="Line 20"/>
          <p:cNvSpPr>
            <a:spLocks noChangeShapeType="1"/>
          </p:cNvSpPr>
          <p:nvPr/>
        </p:nvSpPr>
        <p:spPr bwMode="auto">
          <a:xfrm>
            <a:off x="1846263" y="2227263"/>
            <a:ext cx="6126162" cy="0"/>
          </a:xfrm>
          <a:prstGeom prst="line">
            <a:avLst/>
          </a:prstGeom>
          <a:noFill/>
          <a:ln w="6350">
            <a:solidFill>
              <a:srgbClr val="00FF00"/>
            </a:solidFill>
            <a:round/>
            <a:headEnd/>
            <a:tailEnd/>
          </a:ln>
        </p:spPr>
        <p:txBody>
          <a:bodyPr/>
          <a:lstStyle/>
          <a:p>
            <a:endParaRPr lang="es-ES_tradnl"/>
          </a:p>
        </p:txBody>
      </p:sp>
      <p:sp>
        <p:nvSpPr>
          <p:cNvPr id="209941" name="Line 21"/>
          <p:cNvSpPr>
            <a:spLocks noChangeShapeType="1"/>
          </p:cNvSpPr>
          <p:nvPr/>
        </p:nvSpPr>
        <p:spPr bwMode="auto">
          <a:xfrm>
            <a:off x="1846263" y="1981200"/>
            <a:ext cx="6126162" cy="0"/>
          </a:xfrm>
          <a:prstGeom prst="line">
            <a:avLst/>
          </a:prstGeom>
          <a:noFill/>
          <a:ln w="6350">
            <a:solidFill>
              <a:srgbClr val="00FF00"/>
            </a:solidFill>
            <a:round/>
            <a:headEnd/>
            <a:tailEnd/>
          </a:ln>
        </p:spPr>
        <p:txBody>
          <a:bodyPr/>
          <a:lstStyle/>
          <a:p>
            <a:endParaRPr lang="es-ES_tradnl"/>
          </a:p>
        </p:txBody>
      </p:sp>
      <p:sp>
        <p:nvSpPr>
          <p:cNvPr id="209942" name="Line 22"/>
          <p:cNvSpPr>
            <a:spLocks noChangeShapeType="1"/>
          </p:cNvSpPr>
          <p:nvPr/>
        </p:nvSpPr>
        <p:spPr bwMode="auto">
          <a:xfrm>
            <a:off x="1846263" y="1731963"/>
            <a:ext cx="6126162" cy="0"/>
          </a:xfrm>
          <a:prstGeom prst="line">
            <a:avLst/>
          </a:prstGeom>
          <a:noFill/>
          <a:ln w="6350">
            <a:solidFill>
              <a:srgbClr val="00FF00"/>
            </a:solidFill>
            <a:round/>
            <a:headEnd/>
            <a:tailEnd/>
          </a:ln>
        </p:spPr>
        <p:txBody>
          <a:bodyPr/>
          <a:lstStyle/>
          <a:p>
            <a:endParaRPr lang="es-ES_tradnl"/>
          </a:p>
        </p:txBody>
      </p:sp>
      <p:sp>
        <p:nvSpPr>
          <p:cNvPr id="209943" name="Line 23"/>
          <p:cNvSpPr>
            <a:spLocks noChangeShapeType="1"/>
          </p:cNvSpPr>
          <p:nvPr/>
        </p:nvSpPr>
        <p:spPr bwMode="auto">
          <a:xfrm>
            <a:off x="1846263" y="1485900"/>
            <a:ext cx="6126162" cy="0"/>
          </a:xfrm>
          <a:prstGeom prst="line">
            <a:avLst/>
          </a:prstGeom>
          <a:noFill/>
          <a:ln w="6350">
            <a:solidFill>
              <a:srgbClr val="00FF00"/>
            </a:solidFill>
            <a:round/>
            <a:headEnd/>
            <a:tailEnd/>
          </a:ln>
        </p:spPr>
        <p:txBody>
          <a:bodyPr/>
          <a:lstStyle/>
          <a:p>
            <a:endParaRPr lang="es-ES_tradnl"/>
          </a:p>
        </p:txBody>
      </p:sp>
      <p:sp>
        <p:nvSpPr>
          <p:cNvPr id="209944" name="Line 24"/>
          <p:cNvSpPr>
            <a:spLocks noChangeShapeType="1"/>
          </p:cNvSpPr>
          <p:nvPr/>
        </p:nvSpPr>
        <p:spPr bwMode="auto">
          <a:xfrm>
            <a:off x="1846263" y="1236663"/>
            <a:ext cx="6126162" cy="0"/>
          </a:xfrm>
          <a:prstGeom prst="line">
            <a:avLst/>
          </a:prstGeom>
          <a:noFill/>
          <a:ln w="6350">
            <a:solidFill>
              <a:srgbClr val="00FF00"/>
            </a:solidFill>
            <a:round/>
            <a:headEnd/>
            <a:tailEnd/>
          </a:ln>
        </p:spPr>
        <p:txBody>
          <a:bodyPr/>
          <a:lstStyle/>
          <a:p>
            <a:endParaRPr lang="es-ES_tradnl"/>
          </a:p>
        </p:txBody>
      </p:sp>
      <p:sp>
        <p:nvSpPr>
          <p:cNvPr id="209945" name="Rectangle 25"/>
          <p:cNvSpPr>
            <a:spLocks noChangeArrowheads="1"/>
          </p:cNvSpPr>
          <p:nvPr/>
        </p:nvSpPr>
        <p:spPr bwMode="auto">
          <a:xfrm>
            <a:off x="1809750" y="6083300"/>
            <a:ext cx="77788" cy="168275"/>
          </a:xfrm>
          <a:prstGeom prst="rect">
            <a:avLst/>
          </a:prstGeom>
          <a:noFill/>
          <a:ln w="9525">
            <a:noFill/>
            <a:miter lim="800000"/>
            <a:headEnd/>
            <a:tailEnd/>
          </a:ln>
        </p:spPr>
        <p:txBody>
          <a:bodyPr wrap="none" lIns="0" tIns="0" rIns="0" bIns="0">
            <a:spAutoFit/>
          </a:bodyPr>
          <a:lstStyle/>
          <a:p>
            <a:r>
              <a:rPr lang="es-ES" sz="1100">
                <a:solidFill>
                  <a:srgbClr val="000000"/>
                </a:solidFill>
              </a:rPr>
              <a:t>0</a:t>
            </a:r>
            <a:endParaRPr lang="es-ES">
              <a:solidFill>
                <a:srgbClr val="000000"/>
              </a:solidFill>
            </a:endParaRPr>
          </a:p>
        </p:txBody>
      </p:sp>
      <p:sp>
        <p:nvSpPr>
          <p:cNvPr id="209946" name="Rectangle 26"/>
          <p:cNvSpPr>
            <a:spLocks noChangeArrowheads="1"/>
          </p:cNvSpPr>
          <p:nvPr/>
        </p:nvSpPr>
        <p:spPr bwMode="auto">
          <a:xfrm>
            <a:off x="2687638" y="6083300"/>
            <a:ext cx="388937" cy="168275"/>
          </a:xfrm>
          <a:prstGeom prst="rect">
            <a:avLst/>
          </a:prstGeom>
          <a:noFill/>
          <a:ln w="9525">
            <a:noFill/>
            <a:miter lim="800000"/>
            <a:headEnd/>
            <a:tailEnd/>
          </a:ln>
        </p:spPr>
        <p:txBody>
          <a:bodyPr wrap="none" lIns="0" tIns="0" rIns="0" bIns="0">
            <a:spAutoFit/>
          </a:bodyPr>
          <a:lstStyle/>
          <a:p>
            <a:r>
              <a:rPr lang="es-ES" sz="1100">
                <a:solidFill>
                  <a:srgbClr val="000000"/>
                </a:solidFill>
              </a:rPr>
              <a:t>50000</a:t>
            </a:r>
            <a:endParaRPr lang="es-ES">
              <a:solidFill>
                <a:srgbClr val="000000"/>
              </a:solidFill>
            </a:endParaRPr>
          </a:p>
        </p:txBody>
      </p:sp>
      <p:sp>
        <p:nvSpPr>
          <p:cNvPr id="209947" name="Rectangle 27"/>
          <p:cNvSpPr>
            <a:spLocks noChangeArrowheads="1"/>
          </p:cNvSpPr>
          <p:nvPr/>
        </p:nvSpPr>
        <p:spPr bwMode="auto">
          <a:xfrm>
            <a:off x="367506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100000</a:t>
            </a:r>
            <a:endParaRPr lang="es-ES">
              <a:solidFill>
                <a:srgbClr val="000000"/>
              </a:solidFill>
            </a:endParaRPr>
          </a:p>
        </p:txBody>
      </p:sp>
      <p:sp>
        <p:nvSpPr>
          <p:cNvPr id="209948" name="Rectangle 28"/>
          <p:cNvSpPr>
            <a:spLocks noChangeArrowheads="1"/>
          </p:cNvSpPr>
          <p:nvPr/>
        </p:nvSpPr>
        <p:spPr bwMode="auto">
          <a:xfrm>
            <a:off x="4695825"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150000</a:t>
            </a:r>
            <a:endParaRPr lang="es-ES">
              <a:solidFill>
                <a:srgbClr val="000000"/>
              </a:solidFill>
            </a:endParaRPr>
          </a:p>
        </p:txBody>
      </p:sp>
      <p:sp>
        <p:nvSpPr>
          <p:cNvPr id="209949" name="Rectangle 29"/>
          <p:cNvSpPr>
            <a:spLocks noChangeArrowheads="1"/>
          </p:cNvSpPr>
          <p:nvPr/>
        </p:nvSpPr>
        <p:spPr bwMode="auto">
          <a:xfrm>
            <a:off x="5716588"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200000</a:t>
            </a:r>
            <a:endParaRPr lang="es-ES">
              <a:solidFill>
                <a:srgbClr val="000000"/>
              </a:solidFill>
            </a:endParaRPr>
          </a:p>
        </p:txBody>
      </p:sp>
      <p:sp>
        <p:nvSpPr>
          <p:cNvPr id="209950" name="Rectangle 30"/>
          <p:cNvSpPr>
            <a:spLocks noChangeArrowheads="1"/>
          </p:cNvSpPr>
          <p:nvPr/>
        </p:nvSpPr>
        <p:spPr bwMode="auto">
          <a:xfrm>
            <a:off x="6737350"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250000</a:t>
            </a:r>
            <a:endParaRPr lang="es-ES">
              <a:solidFill>
                <a:srgbClr val="000000"/>
              </a:solidFill>
            </a:endParaRPr>
          </a:p>
        </p:txBody>
      </p:sp>
      <p:sp>
        <p:nvSpPr>
          <p:cNvPr id="209951" name="Rectangle 31"/>
          <p:cNvSpPr>
            <a:spLocks noChangeArrowheads="1"/>
          </p:cNvSpPr>
          <p:nvPr/>
        </p:nvSpPr>
        <p:spPr bwMode="auto">
          <a:xfrm>
            <a:off x="775811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300000</a:t>
            </a:r>
            <a:endParaRPr lang="es-ES">
              <a:solidFill>
                <a:srgbClr val="000000"/>
              </a:solidFill>
            </a:endParaRPr>
          </a:p>
        </p:txBody>
      </p:sp>
      <p:sp>
        <p:nvSpPr>
          <p:cNvPr id="209952" name="Rectangle 32"/>
          <p:cNvSpPr>
            <a:spLocks noChangeArrowheads="1"/>
          </p:cNvSpPr>
          <p:nvPr/>
        </p:nvSpPr>
        <p:spPr bwMode="auto">
          <a:xfrm>
            <a:off x="1600200" y="5834063"/>
            <a:ext cx="92075" cy="198437"/>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solidFill>
                <a:srgbClr val="000000"/>
              </a:solidFill>
            </a:endParaRPr>
          </a:p>
        </p:txBody>
      </p:sp>
      <p:sp>
        <p:nvSpPr>
          <p:cNvPr id="209953" name="Rectangle 33"/>
          <p:cNvSpPr>
            <a:spLocks noChangeArrowheads="1"/>
          </p:cNvSpPr>
          <p:nvPr/>
        </p:nvSpPr>
        <p:spPr bwMode="auto">
          <a:xfrm>
            <a:off x="1600200" y="5588000"/>
            <a:ext cx="92075" cy="198438"/>
          </a:xfrm>
          <a:prstGeom prst="rect">
            <a:avLst/>
          </a:prstGeom>
          <a:noFill/>
          <a:ln w="9525">
            <a:noFill/>
            <a:miter lim="800000"/>
            <a:headEnd/>
            <a:tailEnd/>
          </a:ln>
        </p:spPr>
        <p:txBody>
          <a:bodyPr wrap="none" lIns="0" tIns="0" rIns="0" bIns="0">
            <a:spAutoFit/>
          </a:bodyPr>
          <a:lstStyle/>
          <a:p>
            <a:r>
              <a:rPr lang="es-ES" sz="1300">
                <a:solidFill>
                  <a:srgbClr val="000000"/>
                </a:solidFill>
              </a:rPr>
              <a:t>5</a:t>
            </a:r>
            <a:endParaRPr lang="es-ES">
              <a:solidFill>
                <a:srgbClr val="000000"/>
              </a:solidFill>
            </a:endParaRPr>
          </a:p>
        </p:txBody>
      </p:sp>
      <p:sp>
        <p:nvSpPr>
          <p:cNvPr id="209954" name="Rectangle 34"/>
          <p:cNvSpPr>
            <a:spLocks noChangeArrowheads="1"/>
          </p:cNvSpPr>
          <p:nvPr/>
        </p:nvSpPr>
        <p:spPr bwMode="auto">
          <a:xfrm>
            <a:off x="1517650" y="53403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10</a:t>
            </a:r>
            <a:endParaRPr lang="es-ES">
              <a:solidFill>
                <a:srgbClr val="000000"/>
              </a:solidFill>
            </a:endParaRPr>
          </a:p>
        </p:txBody>
      </p:sp>
      <p:sp>
        <p:nvSpPr>
          <p:cNvPr id="209955" name="Rectangle 35"/>
          <p:cNvSpPr>
            <a:spLocks noChangeArrowheads="1"/>
          </p:cNvSpPr>
          <p:nvPr/>
        </p:nvSpPr>
        <p:spPr bwMode="auto">
          <a:xfrm>
            <a:off x="1517650" y="50942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15</a:t>
            </a:r>
            <a:endParaRPr lang="es-ES">
              <a:solidFill>
                <a:srgbClr val="000000"/>
              </a:solidFill>
            </a:endParaRPr>
          </a:p>
        </p:txBody>
      </p:sp>
      <p:sp>
        <p:nvSpPr>
          <p:cNvPr id="209956" name="Rectangle 36"/>
          <p:cNvSpPr>
            <a:spLocks noChangeArrowheads="1"/>
          </p:cNvSpPr>
          <p:nvPr/>
        </p:nvSpPr>
        <p:spPr bwMode="auto">
          <a:xfrm>
            <a:off x="1517650" y="48450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20</a:t>
            </a:r>
            <a:endParaRPr lang="es-ES">
              <a:solidFill>
                <a:srgbClr val="000000"/>
              </a:solidFill>
            </a:endParaRPr>
          </a:p>
        </p:txBody>
      </p:sp>
      <p:sp>
        <p:nvSpPr>
          <p:cNvPr id="209957" name="Rectangle 37"/>
          <p:cNvSpPr>
            <a:spLocks noChangeArrowheads="1"/>
          </p:cNvSpPr>
          <p:nvPr/>
        </p:nvSpPr>
        <p:spPr bwMode="auto">
          <a:xfrm>
            <a:off x="1517650" y="45989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25</a:t>
            </a:r>
            <a:endParaRPr lang="es-ES">
              <a:solidFill>
                <a:srgbClr val="000000"/>
              </a:solidFill>
            </a:endParaRPr>
          </a:p>
        </p:txBody>
      </p:sp>
      <p:sp>
        <p:nvSpPr>
          <p:cNvPr id="209958" name="Rectangle 38"/>
          <p:cNvSpPr>
            <a:spLocks noChangeArrowheads="1"/>
          </p:cNvSpPr>
          <p:nvPr/>
        </p:nvSpPr>
        <p:spPr bwMode="auto">
          <a:xfrm>
            <a:off x="1517650" y="43529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30</a:t>
            </a:r>
            <a:endParaRPr lang="es-ES">
              <a:solidFill>
                <a:srgbClr val="000000"/>
              </a:solidFill>
            </a:endParaRPr>
          </a:p>
        </p:txBody>
      </p:sp>
      <p:sp>
        <p:nvSpPr>
          <p:cNvPr id="209959" name="Rectangle 39"/>
          <p:cNvSpPr>
            <a:spLocks noChangeArrowheads="1"/>
          </p:cNvSpPr>
          <p:nvPr/>
        </p:nvSpPr>
        <p:spPr bwMode="auto">
          <a:xfrm>
            <a:off x="1517650" y="41036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35</a:t>
            </a:r>
            <a:endParaRPr lang="es-ES">
              <a:solidFill>
                <a:srgbClr val="000000"/>
              </a:solidFill>
            </a:endParaRPr>
          </a:p>
        </p:txBody>
      </p:sp>
      <p:sp>
        <p:nvSpPr>
          <p:cNvPr id="209960" name="Rectangle 40"/>
          <p:cNvSpPr>
            <a:spLocks noChangeArrowheads="1"/>
          </p:cNvSpPr>
          <p:nvPr/>
        </p:nvSpPr>
        <p:spPr bwMode="auto">
          <a:xfrm>
            <a:off x="1517650" y="38576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40</a:t>
            </a:r>
            <a:endParaRPr lang="es-ES">
              <a:solidFill>
                <a:srgbClr val="000000"/>
              </a:solidFill>
            </a:endParaRPr>
          </a:p>
        </p:txBody>
      </p:sp>
      <p:sp>
        <p:nvSpPr>
          <p:cNvPr id="209961" name="Rectangle 41"/>
          <p:cNvSpPr>
            <a:spLocks noChangeArrowheads="1"/>
          </p:cNvSpPr>
          <p:nvPr/>
        </p:nvSpPr>
        <p:spPr bwMode="auto">
          <a:xfrm>
            <a:off x="1517650" y="36083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45</a:t>
            </a:r>
            <a:endParaRPr lang="es-ES">
              <a:solidFill>
                <a:srgbClr val="000000"/>
              </a:solidFill>
            </a:endParaRPr>
          </a:p>
        </p:txBody>
      </p:sp>
      <p:sp>
        <p:nvSpPr>
          <p:cNvPr id="209962" name="Rectangle 42"/>
          <p:cNvSpPr>
            <a:spLocks noChangeArrowheads="1"/>
          </p:cNvSpPr>
          <p:nvPr/>
        </p:nvSpPr>
        <p:spPr bwMode="auto">
          <a:xfrm>
            <a:off x="1517650" y="33623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50</a:t>
            </a:r>
            <a:endParaRPr lang="es-ES">
              <a:solidFill>
                <a:srgbClr val="000000"/>
              </a:solidFill>
            </a:endParaRPr>
          </a:p>
        </p:txBody>
      </p:sp>
      <p:sp>
        <p:nvSpPr>
          <p:cNvPr id="209963" name="Rectangle 43"/>
          <p:cNvSpPr>
            <a:spLocks noChangeArrowheads="1"/>
          </p:cNvSpPr>
          <p:nvPr/>
        </p:nvSpPr>
        <p:spPr bwMode="auto">
          <a:xfrm>
            <a:off x="1517650" y="31162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55</a:t>
            </a:r>
            <a:endParaRPr lang="es-ES">
              <a:solidFill>
                <a:srgbClr val="000000"/>
              </a:solidFill>
            </a:endParaRPr>
          </a:p>
        </p:txBody>
      </p:sp>
      <p:sp>
        <p:nvSpPr>
          <p:cNvPr id="209964" name="Rectangle 44"/>
          <p:cNvSpPr>
            <a:spLocks noChangeArrowheads="1"/>
          </p:cNvSpPr>
          <p:nvPr/>
        </p:nvSpPr>
        <p:spPr bwMode="auto">
          <a:xfrm>
            <a:off x="1517650" y="28686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60</a:t>
            </a:r>
            <a:endParaRPr lang="es-ES">
              <a:solidFill>
                <a:srgbClr val="000000"/>
              </a:solidFill>
            </a:endParaRPr>
          </a:p>
        </p:txBody>
      </p:sp>
      <p:sp>
        <p:nvSpPr>
          <p:cNvPr id="209965" name="Rectangle 45"/>
          <p:cNvSpPr>
            <a:spLocks noChangeArrowheads="1"/>
          </p:cNvSpPr>
          <p:nvPr/>
        </p:nvSpPr>
        <p:spPr bwMode="auto">
          <a:xfrm>
            <a:off x="1517650" y="26225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65</a:t>
            </a:r>
            <a:endParaRPr lang="es-ES">
              <a:solidFill>
                <a:srgbClr val="000000"/>
              </a:solidFill>
            </a:endParaRPr>
          </a:p>
        </p:txBody>
      </p:sp>
      <p:sp>
        <p:nvSpPr>
          <p:cNvPr id="209966" name="Rectangle 46"/>
          <p:cNvSpPr>
            <a:spLocks noChangeArrowheads="1"/>
          </p:cNvSpPr>
          <p:nvPr/>
        </p:nvSpPr>
        <p:spPr bwMode="auto">
          <a:xfrm>
            <a:off x="1517650" y="23733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70</a:t>
            </a:r>
            <a:endParaRPr lang="es-ES">
              <a:solidFill>
                <a:srgbClr val="000000"/>
              </a:solidFill>
            </a:endParaRPr>
          </a:p>
        </p:txBody>
      </p:sp>
      <p:sp>
        <p:nvSpPr>
          <p:cNvPr id="209967" name="Rectangle 47"/>
          <p:cNvSpPr>
            <a:spLocks noChangeArrowheads="1"/>
          </p:cNvSpPr>
          <p:nvPr/>
        </p:nvSpPr>
        <p:spPr bwMode="auto">
          <a:xfrm>
            <a:off x="1517650" y="21272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75</a:t>
            </a:r>
            <a:endParaRPr lang="es-ES">
              <a:solidFill>
                <a:srgbClr val="000000"/>
              </a:solidFill>
            </a:endParaRPr>
          </a:p>
        </p:txBody>
      </p:sp>
      <p:sp>
        <p:nvSpPr>
          <p:cNvPr id="209968" name="Rectangle 48"/>
          <p:cNvSpPr>
            <a:spLocks noChangeArrowheads="1"/>
          </p:cNvSpPr>
          <p:nvPr/>
        </p:nvSpPr>
        <p:spPr bwMode="auto">
          <a:xfrm>
            <a:off x="1517650" y="18811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80</a:t>
            </a:r>
            <a:endParaRPr lang="es-ES">
              <a:solidFill>
                <a:srgbClr val="000000"/>
              </a:solidFill>
            </a:endParaRPr>
          </a:p>
        </p:txBody>
      </p:sp>
      <p:sp>
        <p:nvSpPr>
          <p:cNvPr id="209969" name="Rectangle 49"/>
          <p:cNvSpPr>
            <a:spLocks noChangeArrowheads="1"/>
          </p:cNvSpPr>
          <p:nvPr/>
        </p:nvSpPr>
        <p:spPr bwMode="auto">
          <a:xfrm>
            <a:off x="1517650" y="16319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85</a:t>
            </a:r>
            <a:endParaRPr lang="es-ES">
              <a:solidFill>
                <a:srgbClr val="000000"/>
              </a:solidFill>
            </a:endParaRPr>
          </a:p>
        </p:txBody>
      </p:sp>
      <p:sp>
        <p:nvSpPr>
          <p:cNvPr id="209970" name="Rectangle 50"/>
          <p:cNvSpPr>
            <a:spLocks noChangeArrowheads="1"/>
          </p:cNvSpPr>
          <p:nvPr/>
        </p:nvSpPr>
        <p:spPr bwMode="auto">
          <a:xfrm>
            <a:off x="1517650" y="13858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90</a:t>
            </a:r>
            <a:endParaRPr lang="es-ES">
              <a:solidFill>
                <a:srgbClr val="000000"/>
              </a:solidFill>
            </a:endParaRPr>
          </a:p>
        </p:txBody>
      </p:sp>
      <p:sp>
        <p:nvSpPr>
          <p:cNvPr id="209971" name="Rectangle 51"/>
          <p:cNvSpPr>
            <a:spLocks noChangeArrowheads="1"/>
          </p:cNvSpPr>
          <p:nvPr/>
        </p:nvSpPr>
        <p:spPr bwMode="auto">
          <a:xfrm>
            <a:off x="1517650" y="113823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95</a:t>
            </a:r>
            <a:endParaRPr lang="es-ES">
              <a:solidFill>
                <a:srgbClr val="000000"/>
              </a:solidFill>
            </a:endParaRPr>
          </a:p>
        </p:txBody>
      </p:sp>
      <p:sp>
        <p:nvSpPr>
          <p:cNvPr id="209972" name="Rectangle 52"/>
          <p:cNvSpPr>
            <a:spLocks noChangeArrowheads="1"/>
          </p:cNvSpPr>
          <p:nvPr/>
        </p:nvSpPr>
        <p:spPr bwMode="auto">
          <a:xfrm>
            <a:off x="1435100" y="892175"/>
            <a:ext cx="276225" cy="198438"/>
          </a:xfrm>
          <a:prstGeom prst="rect">
            <a:avLst/>
          </a:prstGeom>
          <a:noFill/>
          <a:ln w="9525">
            <a:noFill/>
            <a:miter lim="800000"/>
            <a:headEnd/>
            <a:tailEnd/>
          </a:ln>
        </p:spPr>
        <p:txBody>
          <a:bodyPr wrap="none" lIns="0" tIns="0" rIns="0" bIns="0">
            <a:spAutoFit/>
          </a:bodyPr>
          <a:lstStyle/>
          <a:p>
            <a:r>
              <a:rPr lang="es-ES" sz="1300">
                <a:solidFill>
                  <a:srgbClr val="000000"/>
                </a:solidFill>
              </a:rPr>
              <a:t>100</a:t>
            </a:r>
            <a:endParaRPr lang="es-ES">
              <a:solidFill>
                <a:srgbClr val="000000"/>
              </a:solidFill>
            </a:endParaRPr>
          </a:p>
        </p:txBody>
      </p:sp>
      <p:sp>
        <p:nvSpPr>
          <p:cNvPr id="209973" name="Line 53"/>
          <p:cNvSpPr>
            <a:spLocks noChangeShapeType="1"/>
          </p:cNvSpPr>
          <p:nvPr/>
        </p:nvSpPr>
        <p:spPr bwMode="auto">
          <a:xfrm flipV="1">
            <a:off x="1846263" y="5934075"/>
            <a:ext cx="0" cy="96838"/>
          </a:xfrm>
          <a:prstGeom prst="line">
            <a:avLst/>
          </a:prstGeom>
          <a:noFill/>
          <a:ln w="14288">
            <a:solidFill>
              <a:srgbClr val="000000"/>
            </a:solidFill>
            <a:round/>
            <a:headEnd/>
            <a:tailEnd/>
          </a:ln>
        </p:spPr>
        <p:txBody>
          <a:bodyPr/>
          <a:lstStyle/>
          <a:p>
            <a:endParaRPr lang="es-ES_tradnl"/>
          </a:p>
        </p:txBody>
      </p:sp>
      <p:sp>
        <p:nvSpPr>
          <p:cNvPr id="209974" name="Line 54"/>
          <p:cNvSpPr>
            <a:spLocks noChangeShapeType="1"/>
          </p:cNvSpPr>
          <p:nvPr/>
        </p:nvSpPr>
        <p:spPr bwMode="auto">
          <a:xfrm flipV="1">
            <a:off x="2868613" y="5934075"/>
            <a:ext cx="0" cy="47625"/>
          </a:xfrm>
          <a:prstGeom prst="line">
            <a:avLst/>
          </a:prstGeom>
          <a:noFill/>
          <a:ln w="14288">
            <a:solidFill>
              <a:srgbClr val="000000"/>
            </a:solidFill>
            <a:round/>
            <a:headEnd/>
            <a:tailEnd/>
          </a:ln>
        </p:spPr>
        <p:txBody>
          <a:bodyPr/>
          <a:lstStyle/>
          <a:p>
            <a:endParaRPr lang="es-ES_tradnl"/>
          </a:p>
        </p:txBody>
      </p:sp>
      <p:sp>
        <p:nvSpPr>
          <p:cNvPr id="209975" name="Line 55"/>
          <p:cNvSpPr>
            <a:spLocks noChangeShapeType="1"/>
          </p:cNvSpPr>
          <p:nvPr/>
        </p:nvSpPr>
        <p:spPr bwMode="auto">
          <a:xfrm flipV="1">
            <a:off x="3889375" y="5934075"/>
            <a:ext cx="0" cy="96838"/>
          </a:xfrm>
          <a:prstGeom prst="line">
            <a:avLst/>
          </a:prstGeom>
          <a:noFill/>
          <a:ln w="14288">
            <a:solidFill>
              <a:srgbClr val="000000"/>
            </a:solidFill>
            <a:round/>
            <a:headEnd/>
            <a:tailEnd/>
          </a:ln>
        </p:spPr>
        <p:txBody>
          <a:bodyPr/>
          <a:lstStyle/>
          <a:p>
            <a:endParaRPr lang="es-ES_tradnl"/>
          </a:p>
        </p:txBody>
      </p:sp>
      <p:sp>
        <p:nvSpPr>
          <p:cNvPr id="209976" name="Line 56"/>
          <p:cNvSpPr>
            <a:spLocks noChangeShapeType="1"/>
          </p:cNvSpPr>
          <p:nvPr/>
        </p:nvSpPr>
        <p:spPr bwMode="auto">
          <a:xfrm flipV="1">
            <a:off x="4910138" y="5934075"/>
            <a:ext cx="0" cy="47625"/>
          </a:xfrm>
          <a:prstGeom prst="line">
            <a:avLst/>
          </a:prstGeom>
          <a:noFill/>
          <a:ln w="14288">
            <a:solidFill>
              <a:srgbClr val="000000"/>
            </a:solidFill>
            <a:round/>
            <a:headEnd/>
            <a:tailEnd/>
          </a:ln>
        </p:spPr>
        <p:txBody>
          <a:bodyPr/>
          <a:lstStyle/>
          <a:p>
            <a:endParaRPr lang="es-ES_tradnl"/>
          </a:p>
        </p:txBody>
      </p:sp>
      <p:sp>
        <p:nvSpPr>
          <p:cNvPr id="209977" name="Line 57"/>
          <p:cNvSpPr>
            <a:spLocks noChangeShapeType="1"/>
          </p:cNvSpPr>
          <p:nvPr/>
        </p:nvSpPr>
        <p:spPr bwMode="auto">
          <a:xfrm flipV="1">
            <a:off x="5930900" y="5934075"/>
            <a:ext cx="0" cy="96838"/>
          </a:xfrm>
          <a:prstGeom prst="line">
            <a:avLst/>
          </a:prstGeom>
          <a:noFill/>
          <a:ln w="14288">
            <a:solidFill>
              <a:srgbClr val="000000"/>
            </a:solidFill>
            <a:round/>
            <a:headEnd/>
            <a:tailEnd/>
          </a:ln>
        </p:spPr>
        <p:txBody>
          <a:bodyPr/>
          <a:lstStyle/>
          <a:p>
            <a:endParaRPr lang="es-ES_tradnl"/>
          </a:p>
        </p:txBody>
      </p:sp>
      <p:sp>
        <p:nvSpPr>
          <p:cNvPr id="209978" name="Line 58"/>
          <p:cNvSpPr>
            <a:spLocks noChangeShapeType="1"/>
          </p:cNvSpPr>
          <p:nvPr/>
        </p:nvSpPr>
        <p:spPr bwMode="auto">
          <a:xfrm flipV="1">
            <a:off x="6951663" y="5934075"/>
            <a:ext cx="0" cy="47625"/>
          </a:xfrm>
          <a:prstGeom prst="line">
            <a:avLst/>
          </a:prstGeom>
          <a:noFill/>
          <a:ln w="14288">
            <a:solidFill>
              <a:srgbClr val="000000"/>
            </a:solidFill>
            <a:round/>
            <a:headEnd/>
            <a:tailEnd/>
          </a:ln>
        </p:spPr>
        <p:txBody>
          <a:bodyPr/>
          <a:lstStyle/>
          <a:p>
            <a:endParaRPr lang="es-ES_tradnl"/>
          </a:p>
        </p:txBody>
      </p:sp>
      <p:sp>
        <p:nvSpPr>
          <p:cNvPr id="209979" name="Line 59"/>
          <p:cNvSpPr>
            <a:spLocks noChangeShapeType="1"/>
          </p:cNvSpPr>
          <p:nvPr/>
        </p:nvSpPr>
        <p:spPr bwMode="auto">
          <a:xfrm flipV="1">
            <a:off x="7972425" y="5934075"/>
            <a:ext cx="0" cy="96838"/>
          </a:xfrm>
          <a:prstGeom prst="line">
            <a:avLst/>
          </a:prstGeom>
          <a:noFill/>
          <a:ln w="14288">
            <a:solidFill>
              <a:srgbClr val="000000"/>
            </a:solidFill>
            <a:round/>
            <a:headEnd/>
            <a:tailEnd/>
          </a:ln>
        </p:spPr>
        <p:txBody>
          <a:bodyPr/>
          <a:lstStyle/>
          <a:p>
            <a:endParaRPr lang="es-ES_tradnl"/>
          </a:p>
        </p:txBody>
      </p:sp>
      <p:sp>
        <p:nvSpPr>
          <p:cNvPr id="209980" name="Line 60"/>
          <p:cNvSpPr>
            <a:spLocks noChangeShapeType="1"/>
          </p:cNvSpPr>
          <p:nvPr/>
        </p:nvSpPr>
        <p:spPr bwMode="auto">
          <a:xfrm>
            <a:off x="1846263" y="5934075"/>
            <a:ext cx="6126162" cy="0"/>
          </a:xfrm>
          <a:prstGeom prst="line">
            <a:avLst/>
          </a:prstGeom>
          <a:noFill/>
          <a:ln w="14288">
            <a:solidFill>
              <a:srgbClr val="000000"/>
            </a:solidFill>
            <a:round/>
            <a:headEnd/>
            <a:tailEnd/>
          </a:ln>
        </p:spPr>
        <p:txBody>
          <a:bodyPr/>
          <a:lstStyle/>
          <a:p>
            <a:endParaRPr lang="es-ES_tradnl"/>
          </a:p>
        </p:txBody>
      </p:sp>
      <p:sp>
        <p:nvSpPr>
          <p:cNvPr id="209981" name="Line 61"/>
          <p:cNvSpPr>
            <a:spLocks noChangeShapeType="1"/>
          </p:cNvSpPr>
          <p:nvPr/>
        </p:nvSpPr>
        <p:spPr bwMode="auto">
          <a:xfrm>
            <a:off x="1846263" y="5934075"/>
            <a:ext cx="6126162" cy="0"/>
          </a:xfrm>
          <a:prstGeom prst="line">
            <a:avLst/>
          </a:prstGeom>
          <a:noFill/>
          <a:ln w="14288">
            <a:solidFill>
              <a:srgbClr val="000000"/>
            </a:solidFill>
            <a:round/>
            <a:headEnd/>
            <a:tailEnd/>
          </a:ln>
        </p:spPr>
        <p:txBody>
          <a:bodyPr/>
          <a:lstStyle/>
          <a:p>
            <a:endParaRPr lang="es-ES_tradnl"/>
          </a:p>
        </p:txBody>
      </p:sp>
      <p:sp>
        <p:nvSpPr>
          <p:cNvPr id="209982" name="Line 62"/>
          <p:cNvSpPr>
            <a:spLocks noChangeShapeType="1"/>
          </p:cNvSpPr>
          <p:nvPr/>
        </p:nvSpPr>
        <p:spPr bwMode="auto">
          <a:xfrm>
            <a:off x="1749425" y="5934075"/>
            <a:ext cx="96838" cy="0"/>
          </a:xfrm>
          <a:prstGeom prst="line">
            <a:avLst/>
          </a:prstGeom>
          <a:noFill/>
          <a:ln w="14288">
            <a:solidFill>
              <a:srgbClr val="000000"/>
            </a:solidFill>
            <a:round/>
            <a:headEnd/>
            <a:tailEnd/>
          </a:ln>
        </p:spPr>
        <p:txBody>
          <a:bodyPr/>
          <a:lstStyle/>
          <a:p>
            <a:endParaRPr lang="es-ES_tradnl"/>
          </a:p>
        </p:txBody>
      </p:sp>
      <p:sp>
        <p:nvSpPr>
          <p:cNvPr id="209983" name="Line 63"/>
          <p:cNvSpPr>
            <a:spLocks noChangeShapeType="1"/>
          </p:cNvSpPr>
          <p:nvPr/>
        </p:nvSpPr>
        <p:spPr bwMode="auto">
          <a:xfrm>
            <a:off x="1798638" y="5810250"/>
            <a:ext cx="47625" cy="0"/>
          </a:xfrm>
          <a:prstGeom prst="line">
            <a:avLst/>
          </a:prstGeom>
          <a:noFill/>
          <a:ln w="14288">
            <a:solidFill>
              <a:srgbClr val="000000"/>
            </a:solidFill>
            <a:round/>
            <a:headEnd/>
            <a:tailEnd/>
          </a:ln>
        </p:spPr>
        <p:txBody>
          <a:bodyPr/>
          <a:lstStyle/>
          <a:p>
            <a:endParaRPr lang="es-ES_tradnl"/>
          </a:p>
        </p:txBody>
      </p:sp>
      <p:sp>
        <p:nvSpPr>
          <p:cNvPr id="209984" name="Line 64"/>
          <p:cNvSpPr>
            <a:spLocks noChangeShapeType="1"/>
          </p:cNvSpPr>
          <p:nvPr/>
        </p:nvSpPr>
        <p:spPr bwMode="auto">
          <a:xfrm>
            <a:off x="1749425" y="5688013"/>
            <a:ext cx="96838" cy="0"/>
          </a:xfrm>
          <a:prstGeom prst="line">
            <a:avLst/>
          </a:prstGeom>
          <a:noFill/>
          <a:ln w="14288">
            <a:solidFill>
              <a:srgbClr val="000000"/>
            </a:solidFill>
            <a:round/>
            <a:headEnd/>
            <a:tailEnd/>
          </a:ln>
        </p:spPr>
        <p:txBody>
          <a:bodyPr/>
          <a:lstStyle/>
          <a:p>
            <a:endParaRPr lang="es-ES_tradnl"/>
          </a:p>
        </p:txBody>
      </p:sp>
      <p:sp>
        <p:nvSpPr>
          <p:cNvPr id="209985" name="Line 65"/>
          <p:cNvSpPr>
            <a:spLocks noChangeShapeType="1"/>
          </p:cNvSpPr>
          <p:nvPr/>
        </p:nvSpPr>
        <p:spPr bwMode="auto">
          <a:xfrm>
            <a:off x="1798638" y="5562600"/>
            <a:ext cx="47625" cy="0"/>
          </a:xfrm>
          <a:prstGeom prst="line">
            <a:avLst/>
          </a:prstGeom>
          <a:noFill/>
          <a:ln w="14288">
            <a:solidFill>
              <a:srgbClr val="000000"/>
            </a:solidFill>
            <a:round/>
            <a:headEnd/>
            <a:tailEnd/>
          </a:ln>
        </p:spPr>
        <p:txBody>
          <a:bodyPr/>
          <a:lstStyle/>
          <a:p>
            <a:endParaRPr lang="es-ES_tradnl"/>
          </a:p>
        </p:txBody>
      </p:sp>
      <p:sp>
        <p:nvSpPr>
          <p:cNvPr id="209986" name="Line 66"/>
          <p:cNvSpPr>
            <a:spLocks noChangeShapeType="1"/>
          </p:cNvSpPr>
          <p:nvPr/>
        </p:nvSpPr>
        <p:spPr bwMode="auto">
          <a:xfrm>
            <a:off x="1749425" y="5438775"/>
            <a:ext cx="96838" cy="0"/>
          </a:xfrm>
          <a:prstGeom prst="line">
            <a:avLst/>
          </a:prstGeom>
          <a:noFill/>
          <a:ln w="14288">
            <a:solidFill>
              <a:srgbClr val="000000"/>
            </a:solidFill>
            <a:round/>
            <a:headEnd/>
            <a:tailEnd/>
          </a:ln>
        </p:spPr>
        <p:txBody>
          <a:bodyPr/>
          <a:lstStyle/>
          <a:p>
            <a:endParaRPr lang="es-ES_tradnl"/>
          </a:p>
        </p:txBody>
      </p:sp>
      <p:sp>
        <p:nvSpPr>
          <p:cNvPr id="209987" name="Line 67"/>
          <p:cNvSpPr>
            <a:spLocks noChangeShapeType="1"/>
          </p:cNvSpPr>
          <p:nvPr/>
        </p:nvSpPr>
        <p:spPr bwMode="auto">
          <a:xfrm>
            <a:off x="1798638" y="5316538"/>
            <a:ext cx="47625" cy="0"/>
          </a:xfrm>
          <a:prstGeom prst="line">
            <a:avLst/>
          </a:prstGeom>
          <a:noFill/>
          <a:ln w="14288">
            <a:solidFill>
              <a:srgbClr val="000000"/>
            </a:solidFill>
            <a:round/>
            <a:headEnd/>
            <a:tailEnd/>
          </a:ln>
        </p:spPr>
        <p:txBody>
          <a:bodyPr/>
          <a:lstStyle/>
          <a:p>
            <a:endParaRPr lang="es-ES_tradnl"/>
          </a:p>
        </p:txBody>
      </p:sp>
      <p:sp>
        <p:nvSpPr>
          <p:cNvPr id="209988" name="Line 68"/>
          <p:cNvSpPr>
            <a:spLocks noChangeShapeType="1"/>
          </p:cNvSpPr>
          <p:nvPr/>
        </p:nvSpPr>
        <p:spPr bwMode="auto">
          <a:xfrm>
            <a:off x="1749425" y="5192713"/>
            <a:ext cx="96838" cy="0"/>
          </a:xfrm>
          <a:prstGeom prst="line">
            <a:avLst/>
          </a:prstGeom>
          <a:noFill/>
          <a:ln w="14288">
            <a:solidFill>
              <a:srgbClr val="000000"/>
            </a:solidFill>
            <a:round/>
            <a:headEnd/>
            <a:tailEnd/>
          </a:ln>
        </p:spPr>
        <p:txBody>
          <a:bodyPr/>
          <a:lstStyle/>
          <a:p>
            <a:endParaRPr lang="es-ES_tradnl"/>
          </a:p>
        </p:txBody>
      </p:sp>
      <p:sp>
        <p:nvSpPr>
          <p:cNvPr id="209989" name="Line 69"/>
          <p:cNvSpPr>
            <a:spLocks noChangeShapeType="1"/>
          </p:cNvSpPr>
          <p:nvPr/>
        </p:nvSpPr>
        <p:spPr bwMode="auto">
          <a:xfrm>
            <a:off x="1798638" y="5070475"/>
            <a:ext cx="47625" cy="0"/>
          </a:xfrm>
          <a:prstGeom prst="line">
            <a:avLst/>
          </a:prstGeom>
          <a:noFill/>
          <a:ln w="14288">
            <a:solidFill>
              <a:srgbClr val="000000"/>
            </a:solidFill>
            <a:round/>
            <a:headEnd/>
            <a:tailEnd/>
          </a:ln>
        </p:spPr>
        <p:txBody>
          <a:bodyPr/>
          <a:lstStyle/>
          <a:p>
            <a:endParaRPr lang="es-ES_tradnl"/>
          </a:p>
        </p:txBody>
      </p:sp>
      <p:sp>
        <p:nvSpPr>
          <p:cNvPr id="209990" name="Line 70"/>
          <p:cNvSpPr>
            <a:spLocks noChangeShapeType="1"/>
          </p:cNvSpPr>
          <p:nvPr/>
        </p:nvSpPr>
        <p:spPr bwMode="auto">
          <a:xfrm>
            <a:off x="1749425" y="4943475"/>
            <a:ext cx="96838" cy="0"/>
          </a:xfrm>
          <a:prstGeom prst="line">
            <a:avLst/>
          </a:prstGeom>
          <a:noFill/>
          <a:ln w="14288">
            <a:solidFill>
              <a:srgbClr val="000000"/>
            </a:solidFill>
            <a:round/>
            <a:headEnd/>
            <a:tailEnd/>
          </a:ln>
        </p:spPr>
        <p:txBody>
          <a:bodyPr/>
          <a:lstStyle/>
          <a:p>
            <a:endParaRPr lang="es-ES_tradnl"/>
          </a:p>
        </p:txBody>
      </p:sp>
      <p:sp>
        <p:nvSpPr>
          <p:cNvPr id="209991" name="Line 71"/>
          <p:cNvSpPr>
            <a:spLocks noChangeShapeType="1"/>
          </p:cNvSpPr>
          <p:nvPr/>
        </p:nvSpPr>
        <p:spPr bwMode="auto">
          <a:xfrm>
            <a:off x="1798638" y="4821238"/>
            <a:ext cx="47625" cy="0"/>
          </a:xfrm>
          <a:prstGeom prst="line">
            <a:avLst/>
          </a:prstGeom>
          <a:noFill/>
          <a:ln w="14288">
            <a:solidFill>
              <a:srgbClr val="000000"/>
            </a:solidFill>
            <a:round/>
            <a:headEnd/>
            <a:tailEnd/>
          </a:ln>
        </p:spPr>
        <p:txBody>
          <a:bodyPr/>
          <a:lstStyle/>
          <a:p>
            <a:endParaRPr lang="es-ES_tradnl"/>
          </a:p>
        </p:txBody>
      </p:sp>
      <p:sp>
        <p:nvSpPr>
          <p:cNvPr id="209992" name="Line 72"/>
          <p:cNvSpPr>
            <a:spLocks noChangeShapeType="1"/>
          </p:cNvSpPr>
          <p:nvPr/>
        </p:nvSpPr>
        <p:spPr bwMode="auto">
          <a:xfrm>
            <a:off x="1749425" y="4697413"/>
            <a:ext cx="96838" cy="0"/>
          </a:xfrm>
          <a:prstGeom prst="line">
            <a:avLst/>
          </a:prstGeom>
          <a:noFill/>
          <a:ln w="14288">
            <a:solidFill>
              <a:srgbClr val="000000"/>
            </a:solidFill>
            <a:round/>
            <a:headEnd/>
            <a:tailEnd/>
          </a:ln>
        </p:spPr>
        <p:txBody>
          <a:bodyPr/>
          <a:lstStyle/>
          <a:p>
            <a:endParaRPr lang="es-ES_tradnl"/>
          </a:p>
        </p:txBody>
      </p:sp>
      <p:sp>
        <p:nvSpPr>
          <p:cNvPr id="209993" name="Line 73"/>
          <p:cNvSpPr>
            <a:spLocks noChangeShapeType="1"/>
          </p:cNvSpPr>
          <p:nvPr/>
        </p:nvSpPr>
        <p:spPr bwMode="auto">
          <a:xfrm>
            <a:off x="1798638" y="4575175"/>
            <a:ext cx="47625" cy="0"/>
          </a:xfrm>
          <a:prstGeom prst="line">
            <a:avLst/>
          </a:prstGeom>
          <a:noFill/>
          <a:ln w="14288">
            <a:solidFill>
              <a:srgbClr val="000000"/>
            </a:solidFill>
            <a:round/>
            <a:headEnd/>
            <a:tailEnd/>
          </a:ln>
        </p:spPr>
        <p:txBody>
          <a:bodyPr/>
          <a:lstStyle/>
          <a:p>
            <a:endParaRPr lang="es-ES_tradnl"/>
          </a:p>
        </p:txBody>
      </p:sp>
      <p:sp>
        <p:nvSpPr>
          <p:cNvPr id="209994" name="Line 74"/>
          <p:cNvSpPr>
            <a:spLocks noChangeShapeType="1"/>
          </p:cNvSpPr>
          <p:nvPr/>
        </p:nvSpPr>
        <p:spPr bwMode="auto">
          <a:xfrm>
            <a:off x="1749425" y="4451350"/>
            <a:ext cx="96838" cy="0"/>
          </a:xfrm>
          <a:prstGeom prst="line">
            <a:avLst/>
          </a:prstGeom>
          <a:noFill/>
          <a:ln w="14288">
            <a:solidFill>
              <a:srgbClr val="000000"/>
            </a:solidFill>
            <a:round/>
            <a:headEnd/>
            <a:tailEnd/>
          </a:ln>
        </p:spPr>
        <p:txBody>
          <a:bodyPr/>
          <a:lstStyle/>
          <a:p>
            <a:endParaRPr lang="es-ES_tradnl"/>
          </a:p>
        </p:txBody>
      </p:sp>
      <p:sp>
        <p:nvSpPr>
          <p:cNvPr id="209995" name="Line 75"/>
          <p:cNvSpPr>
            <a:spLocks noChangeShapeType="1"/>
          </p:cNvSpPr>
          <p:nvPr/>
        </p:nvSpPr>
        <p:spPr bwMode="auto">
          <a:xfrm>
            <a:off x="1798638" y="4325938"/>
            <a:ext cx="47625" cy="0"/>
          </a:xfrm>
          <a:prstGeom prst="line">
            <a:avLst/>
          </a:prstGeom>
          <a:noFill/>
          <a:ln w="14288">
            <a:solidFill>
              <a:srgbClr val="000000"/>
            </a:solidFill>
            <a:round/>
            <a:headEnd/>
            <a:tailEnd/>
          </a:ln>
        </p:spPr>
        <p:txBody>
          <a:bodyPr/>
          <a:lstStyle/>
          <a:p>
            <a:endParaRPr lang="es-ES_tradnl"/>
          </a:p>
        </p:txBody>
      </p:sp>
      <p:sp>
        <p:nvSpPr>
          <p:cNvPr id="209996" name="Line 76"/>
          <p:cNvSpPr>
            <a:spLocks noChangeShapeType="1"/>
          </p:cNvSpPr>
          <p:nvPr/>
        </p:nvSpPr>
        <p:spPr bwMode="auto">
          <a:xfrm>
            <a:off x="1749425" y="4203700"/>
            <a:ext cx="96838" cy="0"/>
          </a:xfrm>
          <a:prstGeom prst="line">
            <a:avLst/>
          </a:prstGeom>
          <a:noFill/>
          <a:ln w="14288">
            <a:solidFill>
              <a:srgbClr val="000000"/>
            </a:solidFill>
            <a:round/>
            <a:headEnd/>
            <a:tailEnd/>
          </a:ln>
        </p:spPr>
        <p:txBody>
          <a:bodyPr/>
          <a:lstStyle/>
          <a:p>
            <a:endParaRPr lang="es-ES_tradnl"/>
          </a:p>
        </p:txBody>
      </p:sp>
      <p:sp>
        <p:nvSpPr>
          <p:cNvPr id="209997" name="Line 77"/>
          <p:cNvSpPr>
            <a:spLocks noChangeShapeType="1"/>
          </p:cNvSpPr>
          <p:nvPr/>
        </p:nvSpPr>
        <p:spPr bwMode="auto">
          <a:xfrm>
            <a:off x="1798638" y="4079875"/>
            <a:ext cx="47625" cy="0"/>
          </a:xfrm>
          <a:prstGeom prst="line">
            <a:avLst/>
          </a:prstGeom>
          <a:noFill/>
          <a:ln w="14288">
            <a:solidFill>
              <a:srgbClr val="000000"/>
            </a:solidFill>
            <a:round/>
            <a:headEnd/>
            <a:tailEnd/>
          </a:ln>
        </p:spPr>
        <p:txBody>
          <a:bodyPr/>
          <a:lstStyle/>
          <a:p>
            <a:endParaRPr lang="es-ES_tradnl"/>
          </a:p>
        </p:txBody>
      </p:sp>
      <p:sp>
        <p:nvSpPr>
          <p:cNvPr id="209998" name="Line 78"/>
          <p:cNvSpPr>
            <a:spLocks noChangeShapeType="1"/>
          </p:cNvSpPr>
          <p:nvPr/>
        </p:nvSpPr>
        <p:spPr bwMode="auto">
          <a:xfrm>
            <a:off x="1749425" y="3957638"/>
            <a:ext cx="96838" cy="0"/>
          </a:xfrm>
          <a:prstGeom prst="line">
            <a:avLst/>
          </a:prstGeom>
          <a:noFill/>
          <a:ln w="14288">
            <a:solidFill>
              <a:srgbClr val="000000"/>
            </a:solidFill>
            <a:round/>
            <a:headEnd/>
            <a:tailEnd/>
          </a:ln>
        </p:spPr>
        <p:txBody>
          <a:bodyPr/>
          <a:lstStyle/>
          <a:p>
            <a:endParaRPr lang="es-ES_tradnl"/>
          </a:p>
        </p:txBody>
      </p:sp>
      <p:sp>
        <p:nvSpPr>
          <p:cNvPr id="209999" name="Line 79"/>
          <p:cNvSpPr>
            <a:spLocks noChangeShapeType="1"/>
          </p:cNvSpPr>
          <p:nvPr/>
        </p:nvSpPr>
        <p:spPr bwMode="auto">
          <a:xfrm>
            <a:off x="1798638" y="3833813"/>
            <a:ext cx="47625" cy="0"/>
          </a:xfrm>
          <a:prstGeom prst="line">
            <a:avLst/>
          </a:prstGeom>
          <a:noFill/>
          <a:ln w="14288">
            <a:solidFill>
              <a:srgbClr val="000000"/>
            </a:solidFill>
            <a:round/>
            <a:headEnd/>
            <a:tailEnd/>
          </a:ln>
        </p:spPr>
        <p:txBody>
          <a:bodyPr/>
          <a:lstStyle/>
          <a:p>
            <a:endParaRPr lang="es-ES_tradnl"/>
          </a:p>
        </p:txBody>
      </p:sp>
      <p:sp>
        <p:nvSpPr>
          <p:cNvPr id="210000" name="Line 80"/>
          <p:cNvSpPr>
            <a:spLocks noChangeShapeType="1"/>
          </p:cNvSpPr>
          <p:nvPr/>
        </p:nvSpPr>
        <p:spPr bwMode="auto">
          <a:xfrm>
            <a:off x="1749425" y="3708400"/>
            <a:ext cx="96838" cy="0"/>
          </a:xfrm>
          <a:prstGeom prst="line">
            <a:avLst/>
          </a:prstGeom>
          <a:noFill/>
          <a:ln w="14288">
            <a:solidFill>
              <a:srgbClr val="000000"/>
            </a:solidFill>
            <a:round/>
            <a:headEnd/>
            <a:tailEnd/>
          </a:ln>
        </p:spPr>
        <p:txBody>
          <a:bodyPr/>
          <a:lstStyle/>
          <a:p>
            <a:endParaRPr lang="es-ES_tradnl"/>
          </a:p>
        </p:txBody>
      </p:sp>
      <p:sp>
        <p:nvSpPr>
          <p:cNvPr id="210001" name="Line 81"/>
          <p:cNvSpPr>
            <a:spLocks noChangeShapeType="1"/>
          </p:cNvSpPr>
          <p:nvPr/>
        </p:nvSpPr>
        <p:spPr bwMode="auto">
          <a:xfrm>
            <a:off x="1798638" y="3586163"/>
            <a:ext cx="47625" cy="0"/>
          </a:xfrm>
          <a:prstGeom prst="line">
            <a:avLst/>
          </a:prstGeom>
          <a:noFill/>
          <a:ln w="14288">
            <a:solidFill>
              <a:srgbClr val="000000"/>
            </a:solidFill>
            <a:round/>
            <a:headEnd/>
            <a:tailEnd/>
          </a:ln>
        </p:spPr>
        <p:txBody>
          <a:bodyPr/>
          <a:lstStyle/>
          <a:p>
            <a:endParaRPr lang="es-ES_tradnl"/>
          </a:p>
        </p:txBody>
      </p:sp>
      <p:sp>
        <p:nvSpPr>
          <p:cNvPr id="210002" name="Line 82"/>
          <p:cNvSpPr>
            <a:spLocks noChangeShapeType="1"/>
          </p:cNvSpPr>
          <p:nvPr/>
        </p:nvSpPr>
        <p:spPr bwMode="auto">
          <a:xfrm>
            <a:off x="1749425" y="3462338"/>
            <a:ext cx="96838" cy="0"/>
          </a:xfrm>
          <a:prstGeom prst="line">
            <a:avLst/>
          </a:prstGeom>
          <a:noFill/>
          <a:ln w="14288">
            <a:solidFill>
              <a:srgbClr val="000000"/>
            </a:solidFill>
            <a:round/>
            <a:headEnd/>
            <a:tailEnd/>
          </a:ln>
        </p:spPr>
        <p:txBody>
          <a:bodyPr/>
          <a:lstStyle/>
          <a:p>
            <a:endParaRPr lang="es-ES_tradnl"/>
          </a:p>
        </p:txBody>
      </p:sp>
      <p:sp>
        <p:nvSpPr>
          <p:cNvPr id="210003" name="Line 83"/>
          <p:cNvSpPr>
            <a:spLocks noChangeShapeType="1"/>
          </p:cNvSpPr>
          <p:nvPr/>
        </p:nvSpPr>
        <p:spPr bwMode="auto">
          <a:xfrm>
            <a:off x="1798638" y="3340100"/>
            <a:ext cx="47625" cy="0"/>
          </a:xfrm>
          <a:prstGeom prst="line">
            <a:avLst/>
          </a:prstGeom>
          <a:noFill/>
          <a:ln w="14288">
            <a:solidFill>
              <a:srgbClr val="000000"/>
            </a:solidFill>
            <a:round/>
            <a:headEnd/>
            <a:tailEnd/>
          </a:ln>
        </p:spPr>
        <p:txBody>
          <a:bodyPr/>
          <a:lstStyle/>
          <a:p>
            <a:endParaRPr lang="es-ES_tradnl"/>
          </a:p>
        </p:txBody>
      </p:sp>
      <p:sp>
        <p:nvSpPr>
          <p:cNvPr id="210004" name="Line 84"/>
          <p:cNvSpPr>
            <a:spLocks noChangeShapeType="1"/>
          </p:cNvSpPr>
          <p:nvPr/>
        </p:nvSpPr>
        <p:spPr bwMode="auto">
          <a:xfrm>
            <a:off x="1749425" y="3216275"/>
            <a:ext cx="96838" cy="0"/>
          </a:xfrm>
          <a:prstGeom prst="line">
            <a:avLst/>
          </a:prstGeom>
          <a:noFill/>
          <a:ln w="14288">
            <a:solidFill>
              <a:srgbClr val="000000"/>
            </a:solidFill>
            <a:round/>
            <a:headEnd/>
            <a:tailEnd/>
          </a:ln>
        </p:spPr>
        <p:txBody>
          <a:bodyPr/>
          <a:lstStyle/>
          <a:p>
            <a:endParaRPr lang="es-ES_tradnl"/>
          </a:p>
        </p:txBody>
      </p:sp>
      <p:sp>
        <p:nvSpPr>
          <p:cNvPr id="210005" name="Line 85"/>
          <p:cNvSpPr>
            <a:spLocks noChangeShapeType="1"/>
          </p:cNvSpPr>
          <p:nvPr/>
        </p:nvSpPr>
        <p:spPr bwMode="auto">
          <a:xfrm>
            <a:off x="1798638" y="3090863"/>
            <a:ext cx="47625" cy="0"/>
          </a:xfrm>
          <a:prstGeom prst="line">
            <a:avLst/>
          </a:prstGeom>
          <a:noFill/>
          <a:ln w="14288">
            <a:solidFill>
              <a:srgbClr val="000000"/>
            </a:solidFill>
            <a:round/>
            <a:headEnd/>
            <a:tailEnd/>
          </a:ln>
        </p:spPr>
        <p:txBody>
          <a:bodyPr/>
          <a:lstStyle/>
          <a:p>
            <a:endParaRPr lang="es-ES_tradnl"/>
          </a:p>
        </p:txBody>
      </p:sp>
      <p:sp>
        <p:nvSpPr>
          <p:cNvPr id="210006" name="Line 86"/>
          <p:cNvSpPr>
            <a:spLocks noChangeShapeType="1"/>
          </p:cNvSpPr>
          <p:nvPr/>
        </p:nvSpPr>
        <p:spPr bwMode="auto">
          <a:xfrm>
            <a:off x="1749425" y="2967038"/>
            <a:ext cx="96838" cy="0"/>
          </a:xfrm>
          <a:prstGeom prst="line">
            <a:avLst/>
          </a:prstGeom>
          <a:noFill/>
          <a:ln w="14288">
            <a:solidFill>
              <a:srgbClr val="000000"/>
            </a:solidFill>
            <a:round/>
            <a:headEnd/>
            <a:tailEnd/>
          </a:ln>
        </p:spPr>
        <p:txBody>
          <a:bodyPr/>
          <a:lstStyle/>
          <a:p>
            <a:endParaRPr lang="es-ES_tradnl"/>
          </a:p>
        </p:txBody>
      </p:sp>
      <p:sp>
        <p:nvSpPr>
          <p:cNvPr id="210007" name="Line 87"/>
          <p:cNvSpPr>
            <a:spLocks noChangeShapeType="1"/>
          </p:cNvSpPr>
          <p:nvPr/>
        </p:nvSpPr>
        <p:spPr bwMode="auto">
          <a:xfrm>
            <a:off x="1798638" y="2844800"/>
            <a:ext cx="47625" cy="0"/>
          </a:xfrm>
          <a:prstGeom prst="line">
            <a:avLst/>
          </a:prstGeom>
          <a:noFill/>
          <a:ln w="14288">
            <a:solidFill>
              <a:srgbClr val="000000"/>
            </a:solidFill>
            <a:round/>
            <a:headEnd/>
            <a:tailEnd/>
          </a:ln>
        </p:spPr>
        <p:txBody>
          <a:bodyPr/>
          <a:lstStyle/>
          <a:p>
            <a:endParaRPr lang="es-ES_tradnl"/>
          </a:p>
        </p:txBody>
      </p:sp>
      <p:sp>
        <p:nvSpPr>
          <p:cNvPr id="210008" name="Line 88"/>
          <p:cNvSpPr>
            <a:spLocks noChangeShapeType="1"/>
          </p:cNvSpPr>
          <p:nvPr/>
        </p:nvSpPr>
        <p:spPr bwMode="auto">
          <a:xfrm>
            <a:off x="1749425" y="2720975"/>
            <a:ext cx="96838" cy="0"/>
          </a:xfrm>
          <a:prstGeom prst="line">
            <a:avLst/>
          </a:prstGeom>
          <a:noFill/>
          <a:ln w="14288">
            <a:solidFill>
              <a:srgbClr val="000000"/>
            </a:solidFill>
            <a:round/>
            <a:headEnd/>
            <a:tailEnd/>
          </a:ln>
        </p:spPr>
        <p:txBody>
          <a:bodyPr/>
          <a:lstStyle/>
          <a:p>
            <a:endParaRPr lang="es-ES_tradnl"/>
          </a:p>
        </p:txBody>
      </p:sp>
      <p:sp>
        <p:nvSpPr>
          <p:cNvPr id="210009" name="Line 89"/>
          <p:cNvSpPr>
            <a:spLocks noChangeShapeType="1"/>
          </p:cNvSpPr>
          <p:nvPr/>
        </p:nvSpPr>
        <p:spPr bwMode="auto">
          <a:xfrm>
            <a:off x="1798638" y="2598738"/>
            <a:ext cx="47625" cy="0"/>
          </a:xfrm>
          <a:prstGeom prst="line">
            <a:avLst/>
          </a:prstGeom>
          <a:noFill/>
          <a:ln w="14288">
            <a:solidFill>
              <a:srgbClr val="000000"/>
            </a:solidFill>
            <a:round/>
            <a:headEnd/>
            <a:tailEnd/>
          </a:ln>
        </p:spPr>
        <p:txBody>
          <a:bodyPr/>
          <a:lstStyle/>
          <a:p>
            <a:endParaRPr lang="es-ES_tradnl"/>
          </a:p>
        </p:txBody>
      </p:sp>
      <p:sp>
        <p:nvSpPr>
          <p:cNvPr id="210010" name="Line 90"/>
          <p:cNvSpPr>
            <a:spLocks noChangeShapeType="1"/>
          </p:cNvSpPr>
          <p:nvPr/>
        </p:nvSpPr>
        <p:spPr bwMode="auto">
          <a:xfrm>
            <a:off x="1749425" y="2473325"/>
            <a:ext cx="96838" cy="0"/>
          </a:xfrm>
          <a:prstGeom prst="line">
            <a:avLst/>
          </a:prstGeom>
          <a:noFill/>
          <a:ln w="14288">
            <a:solidFill>
              <a:srgbClr val="000000"/>
            </a:solidFill>
            <a:round/>
            <a:headEnd/>
            <a:tailEnd/>
          </a:ln>
        </p:spPr>
        <p:txBody>
          <a:bodyPr/>
          <a:lstStyle/>
          <a:p>
            <a:endParaRPr lang="es-ES_tradnl"/>
          </a:p>
        </p:txBody>
      </p:sp>
      <p:sp>
        <p:nvSpPr>
          <p:cNvPr id="210011" name="Line 91"/>
          <p:cNvSpPr>
            <a:spLocks noChangeShapeType="1"/>
          </p:cNvSpPr>
          <p:nvPr/>
        </p:nvSpPr>
        <p:spPr bwMode="auto">
          <a:xfrm>
            <a:off x="1798638" y="2349500"/>
            <a:ext cx="47625" cy="0"/>
          </a:xfrm>
          <a:prstGeom prst="line">
            <a:avLst/>
          </a:prstGeom>
          <a:noFill/>
          <a:ln w="14288">
            <a:solidFill>
              <a:srgbClr val="000000"/>
            </a:solidFill>
            <a:round/>
            <a:headEnd/>
            <a:tailEnd/>
          </a:ln>
        </p:spPr>
        <p:txBody>
          <a:bodyPr/>
          <a:lstStyle/>
          <a:p>
            <a:endParaRPr lang="es-ES_tradnl"/>
          </a:p>
        </p:txBody>
      </p:sp>
      <p:sp>
        <p:nvSpPr>
          <p:cNvPr id="210012" name="Line 92"/>
          <p:cNvSpPr>
            <a:spLocks noChangeShapeType="1"/>
          </p:cNvSpPr>
          <p:nvPr/>
        </p:nvSpPr>
        <p:spPr bwMode="auto">
          <a:xfrm>
            <a:off x="1749425" y="2227263"/>
            <a:ext cx="96838" cy="0"/>
          </a:xfrm>
          <a:prstGeom prst="line">
            <a:avLst/>
          </a:prstGeom>
          <a:noFill/>
          <a:ln w="14288">
            <a:solidFill>
              <a:srgbClr val="000000"/>
            </a:solidFill>
            <a:round/>
            <a:headEnd/>
            <a:tailEnd/>
          </a:ln>
        </p:spPr>
        <p:txBody>
          <a:bodyPr/>
          <a:lstStyle/>
          <a:p>
            <a:endParaRPr lang="es-ES_tradnl"/>
          </a:p>
        </p:txBody>
      </p:sp>
      <p:sp>
        <p:nvSpPr>
          <p:cNvPr id="210013" name="Line 93"/>
          <p:cNvSpPr>
            <a:spLocks noChangeShapeType="1"/>
          </p:cNvSpPr>
          <p:nvPr/>
        </p:nvSpPr>
        <p:spPr bwMode="auto">
          <a:xfrm>
            <a:off x="1798638" y="2103438"/>
            <a:ext cx="47625" cy="0"/>
          </a:xfrm>
          <a:prstGeom prst="line">
            <a:avLst/>
          </a:prstGeom>
          <a:noFill/>
          <a:ln w="14288">
            <a:solidFill>
              <a:srgbClr val="000000"/>
            </a:solidFill>
            <a:round/>
            <a:headEnd/>
            <a:tailEnd/>
          </a:ln>
        </p:spPr>
        <p:txBody>
          <a:bodyPr/>
          <a:lstStyle/>
          <a:p>
            <a:endParaRPr lang="es-ES_tradnl"/>
          </a:p>
        </p:txBody>
      </p:sp>
      <p:sp>
        <p:nvSpPr>
          <p:cNvPr id="210014" name="Line 94"/>
          <p:cNvSpPr>
            <a:spLocks noChangeShapeType="1"/>
          </p:cNvSpPr>
          <p:nvPr/>
        </p:nvSpPr>
        <p:spPr bwMode="auto">
          <a:xfrm>
            <a:off x="1749425" y="1981200"/>
            <a:ext cx="96838" cy="0"/>
          </a:xfrm>
          <a:prstGeom prst="line">
            <a:avLst/>
          </a:prstGeom>
          <a:noFill/>
          <a:ln w="14288">
            <a:solidFill>
              <a:srgbClr val="000000"/>
            </a:solidFill>
            <a:round/>
            <a:headEnd/>
            <a:tailEnd/>
          </a:ln>
        </p:spPr>
        <p:txBody>
          <a:bodyPr/>
          <a:lstStyle/>
          <a:p>
            <a:endParaRPr lang="es-ES_tradnl"/>
          </a:p>
        </p:txBody>
      </p:sp>
      <p:sp>
        <p:nvSpPr>
          <p:cNvPr id="210015" name="Line 95"/>
          <p:cNvSpPr>
            <a:spLocks noChangeShapeType="1"/>
          </p:cNvSpPr>
          <p:nvPr/>
        </p:nvSpPr>
        <p:spPr bwMode="auto">
          <a:xfrm>
            <a:off x="1798638" y="1854200"/>
            <a:ext cx="47625" cy="0"/>
          </a:xfrm>
          <a:prstGeom prst="line">
            <a:avLst/>
          </a:prstGeom>
          <a:noFill/>
          <a:ln w="14288">
            <a:solidFill>
              <a:srgbClr val="000000"/>
            </a:solidFill>
            <a:round/>
            <a:headEnd/>
            <a:tailEnd/>
          </a:ln>
        </p:spPr>
        <p:txBody>
          <a:bodyPr/>
          <a:lstStyle/>
          <a:p>
            <a:endParaRPr lang="es-ES_tradnl"/>
          </a:p>
        </p:txBody>
      </p:sp>
      <p:sp>
        <p:nvSpPr>
          <p:cNvPr id="210016" name="Line 96"/>
          <p:cNvSpPr>
            <a:spLocks noChangeShapeType="1"/>
          </p:cNvSpPr>
          <p:nvPr/>
        </p:nvSpPr>
        <p:spPr bwMode="auto">
          <a:xfrm>
            <a:off x="1749425" y="1731963"/>
            <a:ext cx="96838" cy="0"/>
          </a:xfrm>
          <a:prstGeom prst="line">
            <a:avLst/>
          </a:prstGeom>
          <a:noFill/>
          <a:ln w="14288">
            <a:solidFill>
              <a:srgbClr val="000000"/>
            </a:solidFill>
            <a:round/>
            <a:headEnd/>
            <a:tailEnd/>
          </a:ln>
        </p:spPr>
        <p:txBody>
          <a:bodyPr/>
          <a:lstStyle/>
          <a:p>
            <a:endParaRPr lang="es-ES_tradnl"/>
          </a:p>
        </p:txBody>
      </p:sp>
      <p:sp>
        <p:nvSpPr>
          <p:cNvPr id="210017" name="Line 97"/>
          <p:cNvSpPr>
            <a:spLocks noChangeShapeType="1"/>
          </p:cNvSpPr>
          <p:nvPr/>
        </p:nvSpPr>
        <p:spPr bwMode="auto">
          <a:xfrm>
            <a:off x="1798638" y="1608138"/>
            <a:ext cx="47625" cy="0"/>
          </a:xfrm>
          <a:prstGeom prst="line">
            <a:avLst/>
          </a:prstGeom>
          <a:noFill/>
          <a:ln w="14288">
            <a:solidFill>
              <a:srgbClr val="000000"/>
            </a:solidFill>
            <a:round/>
            <a:headEnd/>
            <a:tailEnd/>
          </a:ln>
        </p:spPr>
        <p:txBody>
          <a:bodyPr/>
          <a:lstStyle/>
          <a:p>
            <a:endParaRPr lang="es-ES_tradnl"/>
          </a:p>
        </p:txBody>
      </p:sp>
      <p:sp>
        <p:nvSpPr>
          <p:cNvPr id="210018" name="Line 98"/>
          <p:cNvSpPr>
            <a:spLocks noChangeShapeType="1"/>
          </p:cNvSpPr>
          <p:nvPr/>
        </p:nvSpPr>
        <p:spPr bwMode="auto">
          <a:xfrm>
            <a:off x="1749425" y="1485900"/>
            <a:ext cx="96838" cy="0"/>
          </a:xfrm>
          <a:prstGeom prst="line">
            <a:avLst/>
          </a:prstGeom>
          <a:noFill/>
          <a:ln w="14288">
            <a:solidFill>
              <a:srgbClr val="000000"/>
            </a:solidFill>
            <a:round/>
            <a:headEnd/>
            <a:tailEnd/>
          </a:ln>
        </p:spPr>
        <p:txBody>
          <a:bodyPr/>
          <a:lstStyle/>
          <a:p>
            <a:endParaRPr lang="es-ES_tradnl"/>
          </a:p>
        </p:txBody>
      </p:sp>
      <p:sp>
        <p:nvSpPr>
          <p:cNvPr id="210019" name="Line 99"/>
          <p:cNvSpPr>
            <a:spLocks noChangeShapeType="1"/>
          </p:cNvSpPr>
          <p:nvPr/>
        </p:nvSpPr>
        <p:spPr bwMode="auto">
          <a:xfrm>
            <a:off x="1798638" y="1362075"/>
            <a:ext cx="47625" cy="0"/>
          </a:xfrm>
          <a:prstGeom prst="line">
            <a:avLst/>
          </a:prstGeom>
          <a:noFill/>
          <a:ln w="14288">
            <a:solidFill>
              <a:srgbClr val="000000"/>
            </a:solidFill>
            <a:round/>
            <a:headEnd/>
            <a:tailEnd/>
          </a:ln>
        </p:spPr>
        <p:txBody>
          <a:bodyPr/>
          <a:lstStyle/>
          <a:p>
            <a:endParaRPr lang="es-ES_tradnl"/>
          </a:p>
        </p:txBody>
      </p:sp>
      <p:sp>
        <p:nvSpPr>
          <p:cNvPr id="210020" name="Line 100"/>
          <p:cNvSpPr>
            <a:spLocks noChangeShapeType="1"/>
          </p:cNvSpPr>
          <p:nvPr/>
        </p:nvSpPr>
        <p:spPr bwMode="auto">
          <a:xfrm>
            <a:off x="1749425" y="1236663"/>
            <a:ext cx="96838" cy="0"/>
          </a:xfrm>
          <a:prstGeom prst="line">
            <a:avLst/>
          </a:prstGeom>
          <a:noFill/>
          <a:ln w="14288">
            <a:solidFill>
              <a:srgbClr val="000000"/>
            </a:solidFill>
            <a:round/>
            <a:headEnd/>
            <a:tailEnd/>
          </a:ln>
        </p:spPr>
        <p:txBody>
          <a:bodyPr/>
          <a:lstStyle/>
          <a:p>
            <a:endParaRPr lang="es-ES_tradnl"/>
          </a:p>
        </p:txBody>
      </p:sp>
      <p:sp>
        <p:nvSpPr>
          <p:cNvPr id="210021" name="Line 101"/>
          <p:cNvSpPr>
            <a:spLocks noChangeShapeType="1"/>
          </p:cNvSpPr>
          <p:nvPr/>
        </p:nvSpPr>
        <p:spPr bwMode="auto">
          <a:xfrm>
            <a:off x="1798638" y="1114425"/>
            <a:ext cx="47625" cy="0"/>
          </a:xfrm>
          <a:prstGeom prst="line">
            <a:avLst/>
          </a:prstGeom>
          <a:noFill/>
          <a:ln w="14288">
            <a:solidFill>
              <a:srgbClr val="000000"/>
            </a:solidFill>
            <a:round/>
            <a:headEnd/>
            <a:tailEnd/>
          </a:ln>
        </p:spPr>
        <p:txBody>
          <a:bodyPr/>
          <a:lstStyle/>
          <a:p>
            <a:endParaRPr lang="es-ES_tradnl"/>
          </a:p>
        </p:txBody>
      </p:sp>
      <p:sp>
        <p:nvSpPr>
          <p:cNvPr id="210022" name="Line 102"/>
          <p:cNvSpPr>
            <a:spLocks noChangeShapeType="1"/>
          </p:cNvSpPr>
          <p:nvPr/>
        </p:nvSpPr>
        <p:spPr bwMode="auto">
          <a:xfrm>
            <a:off x="1749425" y="990600"/>
            <a:ext cx="96838" cy="0"/>
          </a:xfrm>
          <a:prstGeom prst="line">
            <a:avLst/>
          </a:prstGeom>
          <a:noFill/>
          <a:ln w="14288">
            <a:solidFill>
              <a:srgbClr val="000000"/>
            </a:solidFill>
            <a:round/>
            <a:headEnd/>
            <a:tailEnd/>
          </a:ln>
        </p:spPr>
        <p:txBody>
          <a:bodyPr/>
          <a:lstStyle/>
          <a:p>
            <a:endParaRPr lang="es-ES_tradnl"/>
          </a:p>
        </p:txBody>
      </p:sp>
      <p:sp>
        <p:nvSpPr>
          <p:cNvPr id="210023" name="Line 103"/>
          <p:cNvSpPr>
            <a:spLocks noChangeShapeType="1"/>
          </p:cNvSpPr>
          <p:nvPr/>
        </p:nvSpPr>
        <p:spPr bwMode="auto">
          <a:xfrm flipV="1">
            <a:off x="1846263" y="990600"/>
            <a:ext cx="0" cy="4943475"/>
          </a:xfrm>
          <a:prstGeom prst="line">
            <a:avLst/>
          </a:prstGeom>
          <a:noFill/>
          <a:ln w="14288">
            <a:solidFill>
              <a:srgbClr val="000000"/>
            </a:solidFill>
            <a:round/>
            <a:headEnd/>
            <a:tailEnd/>
          </a:ln>
        </p:spPr>
        <p:txBody>
          <a:bodyPr/>
          <a:lstStyle/>
          <a:p>
            <a:endParaRPr lang="es-ES_tradnl"/>
          </a:p>
        </p:txBody>
      </p:sp>
      <p:grpSp>
        <p:nvGrpSpPr>
          <p:cNvPr id="2" name="Group 104"/>
          <p:cNvGrpSpPr>
            <a:grpSpLocks/>
          </p:cNvGrpSpPr>
          <p:nvPr/>
        </p:nvGrpSpPr>
        <p:grpSpPr bwMode="auto">
          <a:xfrm>
            <a:off x="1846263" y="5759450"/>
            <a:ext cx="5875337" cy="125413"/>
            <a:chOff x="1163" y="3628"/>
            <a:chExt cx="3701" cy="79"/>
          </a:xfrm>
        </p:grpSpPr>
        <p:sp>
          <p:nvSpPr>
            <p:cNvPr id="210035" name="Freeform 105"/>
            <p:cNvSpPr>
              <a:spLocks/>
            </p:cNvSpPr>
            <p:nvPr/>
          </p:nvSpPr>
          <p:spPr bwMode="auto">
            <a:xfrm>
              <a:off x="1163" y="3705"/>
              <a:ext cx="1258" cy="2"/>
            </a:xfrm>
            <a:custGeom>
              <a:avLst/>
              <a:gdLst>
                <a:gd name="T0" fmla="*/ 18 w 1258"/>
                <a:gd name="T1" fmla="*/ 2 h 2"/>
                <a:gd name="T2" fmla="*/ 38 w 1258"/>
                <a:gd name="T3" fmla="*/ 2 h 2"/>
                <a:gd name="T4" fmla="*/ 58 w 1258"/>
                <a:gd name="T5" fmla="*/ 2 h 2"/>
                <a:gd name="T6" fmla="*/ 78 w 1258"/>
                <a:gd name="T7" fmla="*/ 2 h 2"/>
                <a:gd name="T8" fmla="*/ 98 w 1258"/>
                <a:gd name="T9" fmla="*/ 2 h 2"/>
                <a:gd name="T10" fmla="*/ 118 w 1258"/>
                <a:gd name="T11" fmla="*/ 2 h 2"/>
                <a:gd name="T12" fmla="*/ 137 w 1258"/>
                <a:gd name="T13" fmla="*/ 2 h 2"/>
                <a:gd name="T14" fmla="*/ 157 w 1258"/>
                <a:gd name="T15" fmla="*/ 2 h 2"/>
                <a:gd name="T16" fmla="*/ 177 w 1258"/>
                <a:gd name="T17" fmla="*/ 2 h 2"/>
                <a:gd name="T18" fmla="*/ 197 w 1258"/>
                <a:gd name="T19" fmla="*/ 2 h 2"/>
                <a:gd name="T20" fmla="*/ 217 w 1258"/>
                <a:gd name="T21" fmla="*/ 2 h 2"/>
                <a:gd name="T22" fmla="*/ 236 w 1258"/>
                <a:gd name="T23" fmla="*/ 2 h 2"/>
                <a:gd name="T24" fmla="*/ 256 w 1258"/>
                <a:gd name="T25" fmla="*/ 2 h 2"/>
                <a:gd name="T26" fmla="*/ 276 w 1258"/>
                <a:gd name="T27" fmla="*/ 2 h 2"/>
                <a:gd name="T28" fmla="*/ 296 w 1258"/>
                <a:gd name="T29" fmla="*/ 2 h 2"/>
                <a:gd name="T30" fmla="*/ 316 w 1258"/>
                <a:gd name="T31" fmla="*/ 2 h 2"/>
                <a:gd name="T32" fmla="*/ 336 w 1258"/>
                <a:gd name="T33" fmla="*/ 2 h 2"/>
                <a:gd name="T34" fmla="*/ 355 w 1258"/>
                <a:gd name="T35" fmla="*/ 2 h 2"/>
                <a:gd name="T36" fmla="*/ 375 w 1258"/>
                <a:gd name="T37" fmla="*/ 2 h 2"/>
                <a:gd name="T38" fmla="*/ 395 w 1258"/>
                <a:gd name="T39" fmla="*/ 2 h 2"/>
                <a:gd name="T40" fmla="*/ 415 w 1258"/>
                <a:gd name="T41" fmla="*/ 2 h 2"/>
                <a:gd name="T42" fmla="*/ 435 w 1258"/>
                <a:gd name="T43" fmla="*/ 2 h 2"/>
                <a:gd name="T44" fmla="*/ 454 w 1258"/>
                <a:gd name="T45" fmla="*/ 2 h 2"/>
                <a:gd name="T46" fmla="*/ 474 w 1258"/>
                <a:gd name="T47" fmla="*/ 2 h 2"/>
                <a:gd name="T48" fmla="*/ 494 w 1258"/>
                <a:gd name="T49" fmla="*/ 2 h 2"/>
                <a:gd name="T50" fmla="*/ 514 w 1258"/>
                <a:gd name="T51" fmla="*/ 2 h 2"/>
                <a:gd name="T52" fmla="*/ 534 w 1258"/>
                <a:gd name="T53" fmla="*/ 2 h 2"/>
                <a:gd name="T54" fmla="*/ 553 w 1258"/>
                <a:gd name="T55" fmla="*/ 2 h 2"/>
                <a:gd name="T56" fmla="*/ 573 w 1258"/>
                <a:gd name="T57" fmla="*/ 2 h 2"/>
                <a:gd name="T58" fmla="*/ 593 w 1258"/>
                <a:gd name="T59" fmla="*/ 2 h 2"/>
                <a:gd name="T60" fmla="*/ 611 w 1258"/>
                <a:gd name="T61" fmla="*/ 0 h 2"/>
                <a:gd name="T62" fmla="*/ 631 w 1258"/>
                <a:gd name="T63" fmla="*/ 0 h 2"/>
                <a:gd name="T64" fmla="*/ 651 w 1258"/>
                <a:gd name="T65" fmla="*/ 0 h 2"/>
                <a:gd name="T66" fmla="*/ 671 w 1258"/>
                <a:gd name="T67" fmla="*/ 0 h 2"/>
                <a:gd name="T68" fmla="*/ 690 w 1258"/>
                <a:gd name="T69" fmla="*/ 0 h 2"/>
                <a:gd name="T70" fmla="*/ 710 w 1258"/>
                <a:gd name="T71" fmla="*/ 0 h 2"/>
                <a:gd name="T72" fmla="*/ 730 w 1258"/>
                <a:gd name="T73" fmla="*/ 0 h 2"/>
                <a:gd name="T74" fmla="*/ 750 w 1258"/>
                <a:gd name="T75" fmla="*/ 0 h 2"/>
                <a:gd name="T76" fmla="*/ 770 w 1258"/>
                <a:gd name="T77" fmla="*/ 0 h 2"/>
                <a:gd name="T78" fmla="*/ 789 w 1258"/>
                <a:gd name="T79" fmla="*/ 0 h 2"/>
                <a:gd name="T80" fmla="*/ 809 w 1258"/>
                <a:gd name="T81" fmla="*/ 0 h 2"/>
                <a:gd name="T82" fmla="*/ 829 w 1258"/>
                <a:gd name="T83" fmla="*/ 0 h 2"/>
                <a:gd name="T84" fmla="*/ 849 w 1258"/>
                <a:gd name="T85" fmla="*/ 0 h 2"/>
                <a:gd name="T86" fmla="*/ 869 w 1258"/>
                <a:gd name="T87" fmla="*/ 0 h 2"/>
                <a:gd name="T88" fmla="*/ 889 w 1258"/>
                <a:gd name="T89" fmla="*/ 0 h 2"/>
                <a:gd name="T90" fmla="*/ 908 w 1258"/>
                <a:gd name="T91" fmla="*/ 0 h 2"/>
                <a:gd name="T92" fmla="*/ 928 w 1258"/>
                <a:gd name="T93" fmla="*/ 0 h 2"/>
                <a:gd name="T94" fmla="*/ 948 w 1258"/>
                <a:gd name="T95" fmla="*/ 0 h 2"/>
                <a:gd name="T96" fmla="*/ 968 w 1258"/>
                <a:gd name="T97" fmla="*/ 0 h 2"/>
                <a:gd name="T98" fmla="*/ 988 w 1258"/>
                <a:gd name="T99" fmla="*/ 0 h 2"/>
                <a:gd name="T100" fmla="*/ 1007 w 1258"/>
                <a:gd name="T101" fmla="*/ 0 h 2"/>
                <a:gd name="T102" fmla="*/ 1027 w 1258"/>
                <a:gd name="T103" fmla="*/ 0 h 2"/>
                <a:gd name="T104" fmla="*/ 1047 w 1258"/>
                <a:gd name="T105" fmla="*/ 0 h 2"/>
                <a:gd name="T106" fmla="*/ 1067 w 1258"/>
                <a:gd name="T107" fmla="*/ 0 h 2"/>
                <a:gd name="T108" fmla="*/ 1087 w 1258"/>
                <a:gd name="T109" fmla="*/ 0 h 2"/>
                <a:gd name="T110" fmla="*/ 1107 w 1258"/>
                <a:gd name="T111" fmla="*/ 0 h 2"/>
                <a:gd name="T112" fmla="*/ 1126 w 1258"/>
                <a:gd name="T113" fmla="*/ 0 h 2"/>
                <a:gd name="T114" fmla="*/ 1146 w 1258"/>
                <a:gd name="T115" fmla="*/ 0 h 2"/>
                <a:gd name="T116" fmla="*/ 1166 w 1258"/>
                <a:gd name="T117" fmla="*/ 0 h 2"/>
                <a:gd name="T118" fmla="*/ 1186 w 1258"/>
                <a:gd name="T119" fmla="*/ 0 h 2"/>
                <a:gd name="T120" fmla="*/ 1206 w 1258"/>
                <a:gd name="T121" fmla="*/ 0 h 2"/>
                <a:gd name="T122" fmla="*/ 1225 w 1258"/>
                <a:gd name="T123" fmla="*/ 0 h 2"/>
                <a:gd name="T124" fmla="*/ 1245 w 1258"/>
                <a:gd name="T125" fmla="*/ 0 h 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8"/>
                <a:gd name="T190" fmla="*/ 0 h 2"/>
                <a:gd name="T191" fmla="*/ 1258 w 1258"/>
                <a:gd name="T192" fmla="*/ 2 h 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8" h="2">
                  <a:moveTo>
                    <a:pt x="0" y="2"/>
                  </a:moveTo>
                  <a:lnTo>
                    <a:pt x="2" y="2"/>
                  </a:lnTo>
                  <a:lnTo>
                    <a:pt x="4" y="2"/>
                  </a:lnTo>
                  <a:lnTo>
                    <a:pt x="6" y="2"/>
                  </a:lnTo>
                  <a:lnTo>
                    <a:pt x="8" y="2"/>
                  </a:lnTo>
                  <a:lnTo>
                    <a:pt x="9" y="2"/>
                  </a:lnTo>
                  <a:lnTo>
                    <a:pt x="11" y="2"/>
                  </a:lnTo>
                  <a:lnTo>
                    <a:pt x="13" y="2"/>
                  </a:lnTo>
                  <a:lnTo>
                    <a:pt x="15" y="2"/>
                  </a:lnTo>
                  <a:lnTo>
                    <a:pt x="17" y="2"/>
                  </a:lnTo>
                  <a:lnTo>
                    <a:pt x="18" y="2"/>
                  </a:lnTo>
                  <a:lnTo>
                    <a:pt x="20" y="2"/>
                  </a:lnTo>
                  <a:lnTo>
                    <a:pt x="22" y="2"/>
                  </a:lnTo>
                  <a:lnTo>
                    <a:pt x="24" y="2"/>
                  </a:lnTo>
                  <a:lnTo>
                    <a:pt x="26" y="2"/>
                  </a:lnTo>
                  <a:lnTo>
                    <a:pt x="27" y="2"/>
                  </a:lnTo>
                  <a:lnTo>
                    <a:pt x="29" y="2"/>
                  </a:lnTo>
                  <a:lnTo>
                    <a:pt x="31" y="2"/>
                  </a:lnTo>
                  <a:lnTo>
                    <a:pt x="33" y="2"/>
                  </a:lnTo>
                  <a:lnTo>
                    <a:pt x="35" y="2"/>
                  </a:lnTo>
                  <a:lnTo>
                    <a:pt x="36" y="2"/>
                  </a:lnTo>
                  <a:lnTo>
                    <a:pt x="38" y="2"/>
                  </a:lnTo>
                  <a:lnTo>
                    <a:pt x="40" y="2"/>
                  </a:lnTo>
                  <a:lnTo>
                    <a:pt x="42" y="2"/>
                  </a:lnTo>
                  <a:lnTo>
                    <a:pt x="44" y="2"/>
                  </a:lnTo>
                  <a:lnTo>
                    <a:pt x="45" y="2"/>
                  </a:lnTo>
                  <a:lnTo>
                    <a:pt x="47" y="2"/>
                  </a:lnTo>
                  <a:lnTo>
                    <a:pt x="49" y="2"/>
                  </a:lnTo>
                  <a:lnTo>
                    <a:pt x="51" y="2"/>
                  </a:lnTo>
                  <a:lnTo>
                    <a:pt x="53" y="2"/>
                  </a:lnTo>
                  <a:lnTo>
                    <a:pt x="54" y="2"/>
                  </a:lnTo>
                  <a:lnTo>
                    <a:pt x="56" y="2"/>
                  </a:lnTo>
                  <a:lnTo>
                    <a:pt x="58" y="2"/>
                  </a:lnTo>
                  <a:lnTo>
                    <a:pt x="60" y="2"/>
                  </a:lnTo>
                  <a:lnTo>
                    <a:pt x="62" y="2"/>
                  </a:lnTo>
                  <a:lnTo>
                    <a:pt x="63" y="2"/>
                  </a:lnTo>
                  <a:lnTo>
                    <a:pt x="65" y="2"/>
                  </a:lnTo>
                  <a:lnTo>
                    <a:pt x="67" y="2"/>
                  </a:lnTo>
                  <a:lnTo>
                    <a:pt x="69" y="2"/>
                  </a:lnTo>
                  <a:lnTo>
                    <a:pt x="71" y="2"/>
                  </a:lnTo>
                  <a:lnTo>
                    <a:pt x="72" y="2"/>
                  </a:lnTo>
                  <a:lnTo>
                    <a:pt x="74" y="2"/>
                  </a:lnTo>
                  <a:lnTo>
                    <a:pt x="76" y="2"/>
                  </a:lnTo>
                  <a:lnTo>
                    <a:pt x="78" y="2"/>
                  </a:lnTo>
                  <a:lnTo>
                    <a:pt x="80" y="2"/>
                  </a:lnTo>
                  <a:lnTo>
                    <a:pt x="81" y="2"/>
                  </a:lnTo>
                  <a:lnTo>
                    <a:pt x="83" y="2"/>
                  </a:lnTo>
                  <a:lnTo>
                    <a:pt x="85" y="2"/>
                  </a:lnTo>
                  <a:lnTo>
                    <a:pt x="87" y="2"/>
                  </a:lnTo>
                  <a:lnTo>
                    <a:pt x="89" y="2"/>
                  </a:lnTo>
                  <a:lnTo>
                    <a:pt x="91" y="2"/>
                  </a:lnTo>
                  <a:lnTo>
                    <a:pt x="92" y="2"/>
                  </a:lnTo>
                  <a:lnTo>
                    <a:pt x="94" y="2"/>
                  </a:lnTo>
                  <a:lnTo>
                    <a:pt x="96" y="2"/>
                  </a:lnTo>
                  <a:lnTo>
                    <a:pt x="98" y="2"/>
                  </a:lnTo>
                  <a:lnTo>
                    <a:pt x="100" y="2"/>
                  </a:lnTo>
                  <a:lnTo>
                    <a:pt x="101" y="2"/>
                  </a:lnTo>
                  <a:lnTo>
                    <a:pt x="103" y="2"/>
                  </a:lnTo>
                  <a:lnTo>
                    <a:pt x="105" y="2"/>
                  </a:lnTo>
                  <a:lnTo>
                    <a:pt x="107" y="2"/>
                  </a:lnTo>
                  <a:lnTo>
                    <a:pt x="109" y="2"/>
                  </a:lnTo>
                  <a:lnTo>
                    <a:pt x="110" y="2"/>
                  </a:lnTo>
                  <a:lnTo>
                    <a:pt x="112" y="2"/>
                  </a:lnTo>
                  <a:lnTo>
                    <a:pt x="114" y="2"/>
                  </a:lnTo>
                  <a:lnTo>
                    <a:pt x="116" y="2"/>
                  </a:lnTo>
                  <a:lnTo>
                    <a:pt x="118" y="2"/>
                  </a:lnTo>
                  <a:lnTo>
                    <a:pt x="119" y="2"/>
                  </a:lnTo>
                  <a:lnTo>
                    <a:pt x="121" y="2"/>
                  </a:lnTo>
                  <a:lnTo>
                    <a:pt x="123" y="2"/>
                  </a:lnTo>
                  <a:lnTo>
                    <a:pt x="125" y="2"/>
                  </a:lnTo>
                  <a:lnTo>
                    <a:pt x="127" y="2"/>
                  </a:lnTo>
                  <a:lnTo>
                    <a:pt x="128" y="2"/>
                  </a:lnTo>
                  <a:lnTo>
                    <a:pt x="130" y="2"/>
                  </a:lnTo>
                  <a:lnTo>
                    <a:pt x="132" y="2"/>
                  </a:lnTo>
                  <a:lnTo>
                    <a:pt x="134" y="2"/>
                  </a:lnTo>
                  <a:lnTo>
                    <a:pt x="136" y="2"/>
                  </a:lnTo>
                  <a:lnTo>
                    <a:pt x="137" y="2"/>
                  </a:lnTo>
                  <a:lnTo>
                    <a:pt x="139" y="2"/>
                  </a:lnTo>
                  <a:lnTo>
                    <a:pt x="141" y="2"/>
                  </a:lnTo>
                  <a:lnTo>
                    <a:pt x="143" y="2"/>
                  </a:lnTo>
                  <a:lnTo>
                    <a:pt x="145" y="2"/>
                  </a:lnTo>
                  <a:lnTo>
                    <a:pt x="146" y="2"/>
                  </a:lnTo>
                  <a:lnTo>
                    <a:pt x="148" y="2"/>
                  </a:lnTo>
                  <a:lnTo>
                    <a:pt x="150" y="2"/>
                  </a:lnTo>
                  <a:lnTo>
                    <a:pt x="152" y="2"/>
                  </a:lnTo>
                  <a:lnTo>
                    <a:pt x="154" y="2"/>
                  </a:lnTo>
                  <a:lnTo>
                    <a:pt x="155" y="2"/>
                  </a:lnTo>
                  <a:lnTo>
                    <a:pt x="157" y="2"/>
                  </a:lnTo>
                  <a:lnTo>
                    <a:pt x="159" y="2"/>
                  </a:lnTo>
                  <a:lnTo>
                    <a:pt x="161" y="2"/>
                  </a:lnTo>
                  <a:lnTo>
                    <a:pt x="163" y="2"/>
                  </a:lnTo>
                  <a:lnTo>
                    <a:pt x="164" y="2"/>
                  </a:lnTo>
                  <a:lnTo>
                    <a:pt x="166" y="2"/>
                  </a:lnTo>
                  <a:lnTo>
                    <a:pt x="168" y="2"/>
                  </a:lnTo>
                  <a:lnTo>
                    <a:pt x="170" y="2"/>
                  </a:lnTo>
                  <a:lnTo>
                    <a:pt x="172" y="2"/>
                  </a:lnTo>
                  <a:lnTo>
                    <a:pt x="173" y="2"/>
                  </a:lnTo>
                  <a:lnTo>
                    <a:pt x="175" y="2"/>
                  </a:lnTo>
                  <a:lnTo>
                    <a:pt x="177" y="2"/>
                  </a:lnTo>
                  <a:lnTo>
                    <a:pt x="179" y="2"/>
                  </a:lnTo>
                  <a:lnTo>
                    <a:pt x="181" y="2"/>
                  </a:lnTo>
                  <a:lnTo>
                    <a:pt x="182" y="2"/>
                  </a:lnTo>
                  <a:lnTo>
                    <a:pt x="184" y="2"/>
                  </a:lnTo>
                  <a:lnTo>
                    <a:pt x="186" y="2"/>
                  </a:lnTo>
                  <a:lnTo>
                    <a:pt x="188" y="2"/>
                  </a:lnTo>
                  <a:lnTo>
                    <a:pt x="190" y="2"/>
                  </a:lnTo>
                  <a:lnTo>
                    <a:pt x="191" y="2"/>
                  </a:lnTo>
                  <a:lnTo>
                    <a:pt x="193" y="2"/>
                  </a:lnTo>
                  <a:lnTo>
                    <a:pt x="195" y="2"/>
                  </a:lnTo>
                  <a:lnTo>
                    <a:pt x="197" y="2"/>
                  </a:lnTo>
                  <a:lnTo>
                    <a:pt x="199" y="2"/>
                  </a:lnTo>
                  <a:lnTo>
                    <a:pt x="200" y="2"/>
                  </a:lnTo>
                  <a:lnTo>
                    <a:pt x="202" y="2"/>
                  </a:lnTo>
                  <a:lnTo>
                    <a:pt x="204" y="2"/>
                  </a:lnTo>
                  <a:lnTo>
                    <a:pt x="206" y="2"/>
                  </a:lnTo>
                  <a:lnTo>
                    <a:pt x="208" y="2"/>
                  </a:lnTo>
                  <a:lnTo>
                    <a:pt x="209" y="2"/>
                  </a:lnTo>
                  <a:lnTo>
                    <a:pt x="211" y="2"/>
                  </a:lnTo>
                  <a:lnTo>
                    <a:pt x="213" y="2"/>
                  </a:lnTo>
                  <a:lnTo>
                    <a:pt x="215" y="2"/>
                  </a:lnTo>
                  <a:lnTo>
                    <a:pt x="217" y="2"/>
                  </a:lnTo>
                  <a:lnTo>
                    <a:pt x="218" y="2"/>
                  </a:lnTo>
                  <a:lnTo>
                    <a:pt x="220" y="2"/>
                  </a:lnTo>
                  <a:lnTo>
                    <a:pt x="222" y="2"/>
                  </a:lnTo>
                  <a:lnTo>
                    <a:pt x="224" y="2"/>
                  </a:lnTo>
                  <a:lnTo>
                    <a:pt x="226" y="2"/>
                  </a:lnTo>
                  <a:lnTo>
                    <a:pt x="227" y="2"/>
                  </a:lnTo>
                  <a:lnTo>
                    <a:pt x="229" y="2"/>
                  </a:lnTo>
                  <a:lnTo>
                    <a:pt x="231" y="2"/>
                  </a:lnTo>
                  <a:lnTo>
                    <a:pt x="233" y="2"/>
                  </a:lnTo>
                  <a:lnTo>
                    <a:pt x="235" y="2"/>
                  </a:lnTo>
                  <a:lnTo>
                    <a:pt x="236" y="2"/>
                  </a:lnTo>
                  <a:lnTo>
                    <a:pt x="238" y="2"/>
                  </a:lnTo>
                  <a:lnTo>
                    <a:pt x="240" y="2"/>
                  </a:lnTo>
                  <a:lnTo>
                    <a:pt x="242" y="2"/>
                  </a:lnTo>
                  <a:lnTo>
                    <a:pt x="244" y="2"/>
                  </a:lnTo>
                  <a:lnTo>
                    <a:pt x="245" y="2"/>
                  </a:lnTo>
                  <a:lnTo>
                    <a:pt x="247" y="2"/>
                  </a:lnTo>
                  <a:lnTo>
                    <a:pt x="249" y="2"/>
                  </a:lnTo>
                  <a:lnTo>
                    <a:pt x="251" y="2"/>
                  </a:lnTo>
                  <a:lnTo>
                    <a:pt x="253" y="2"/>
                  </a:lnTo>
                  <a:lnTo>
                    <a:pt x="254" y="2"/>
                  </a:lnTo>
                  <a:lnTo>
                    <a:pt x="256" y="2"/>
                  </a:lnTo>
                  <a:lnTo>
                    <a:pt x="258" y="2"/>
                  </a:lnTo>
                  <a:lnTo>
                    <a:pt x="260" y="2"/>
                  </a:lnTo>
                  <a:lnTo>
                    <a:pt x="262" y="2"/>
                  </a:lnTo>
                  <a:lnTo>
                    <a:pt x="263" y="2"/>
                  </a:lnTo>
                  <a:lnTo>
                    <a:pt x="265" y="2"/>
                  </a:lnTo>
                  <a:lnTo>
                    <a:pt x="267" y="2"/>
                  </a:lnTo>
                  <a:lnTo>
                    <a:pt x="269" y="2"/>
                  </a:lnTo>
                  <a:lnTo>
                    <a:pt x="271" y="2"/>
                  </a:lnTo>
                  <a:lnTo>
                    <a:pt x="272" y="2"/>
                  </a:lnTo>
                  <a:lnTo>
                    <a:pt x="274" y="2"/>
                  </a:lnTo>
                  <a:lnTo>
                    <a:pt x="276" y="2"/>
                  </a:lnTo>
                  <a:lnTo>
                    <a:pt x="278" y="2"/>
                  </a:lnTo>
                  <a:lnTo>
                    <a:pt x="280" y="2"/>
                  </a:lnTo>
                  <a:lnTo>
                    <a:pt x="281" y="2"/>
                  </a:lnTo>
                  <a:lnTo>
                    <a:pt x="283" y="2"/>
                  </a:lnTo>
                  <a:lnTo>
                    <a:pt x="285" y="2"/>
                  </a:lnTo>
                  <a:lnTo>
                    <a:pt x="287" y="2"/>
                  </a:lnTo>
                  <a:lnTo>
                    <a:pt x="289" y="2"/>
                  </a:lnTo>
                  <a:lnTo>
                    <a:pt x="290" y="2"/>
                  </a:lnTo>
                  <a:lnTo>
                    <a:pt x="292" y="2"/>
                  </a:lnTo>
                  <a:lnTo>
                    <a:pt x="294" y="2"/>
                  </a:lnTo>
                  <a:lnTo>
                    <a:pt x="296" y="2"/>
                  </a:lnTo>
                  <a:lnTo>
                    <a:pt x="298" y="2"/>
                  </a:lnTo>
                  <a:lnTo>
                    <a:pt x="299" y="2"/>
                  </a:lnTo>
                  <a:lnTo>
                    <a:pt x="301" y="2"/>
                  </a:lnTo>
                  <a:lnTo>
                    <a:pt x="303" y="2"/>
                  </a:lnTo>
                  <a:lnTo>
                    <a:pt x="305" y="2"/>
                  </a:lnTo>
                  <a:lnTo>
                    <a:pt x="307" y="2"/>
                  </a:lnTo>
                  <a:lnTo>
                    <a:pt x="308" y="2"/>
                  </a:lnTo>
                  <a:lnTo>
                    <a:pt x="310" y="2"/>
                  </a:lnTo>
                  <a:lnTo>
                    <a:pt x="312" y="2"/>
                  </a:lnTo>
                  <a:lnTo>
                    <a:pt x="314" y="2"/>
                  </a:lnTo>
                  <a:lnTo>
                    <a:pt x="316" y="2"/>
                  </a:lnTo>
                  <a:lnTo>
                    <a:pt x="317" y="2"/>
                  </a:lnTo>
                  <a:lnTo>
                    <a:pt x="319" y="2"/>
                  </a:lnTo>
                  <a:lnTo>
                    <a:pt x="321" y="2"/>
                  </a:lnTo>
                  <a:lnTo>
                    <a:pt x="323" y="2"/>
                  </a:lnTo>
                  <a:lnTo>
                    <a:pt x="325" y="2"/>
                  </a:lnTo>
                  <a:lnTo>
                    <a:pt x="326" y="2"/>
                  </a:lnTo>
                  <a:lnTo>
                    <a:pt x="328" y="2"/>
                  </a:lnTo>
                  <a:lnTo>
                    <a:pt x="330" y="2"/>
                  </a:lnTo>
                  <a:lnTo>
                    <a:pt x="332" y="2"/>
                  </a:lnTo>
                  <a:lnTo>
                    <a:pt x="334" y="2"/>
                  </a:lnTo>
                  <a:lnTo>
                    <a:pt x="336" y="2"/>
                  </a:lnTo>
                  <a:lnTo>
                    <a:pt x="337" y="2"/>
                  </a:lnTo>
                  <a:lnTo>
                    <a:pt x="339" y="2"/>
                  </a:lnTo>
                  <a:lnTo>
                    <a:pt x="341" y="2"/>
                  </a:lnTo>
                  <a:lnTo>
                    <a:pt x="343" y="2"/>
                  </a:lnTo>
                  <a:lnTo>
                    <a:pt x="345" y="2"/>
                  </a:lnTo>
                  <a:lnTo>
                    <a:pt x="346" y="2"/>
                  </a:lnTo>
                  <a:lnTo>
                    <a:pt x="348" y="2"/>
                  </a:lnTo>
                  <a:lnTo>
                    <a:pt x="350" y="2"/>
                  </a:lnTo>
                  <a:lnTo>
                    <a:pt x="352" y="2"/>
                  </a:lnTo>
                  <a:lnTo>
                    <a:pt x="354" y="2"/>
                  </a:lnTo>
                  <a:lnTo>
                    <a:pt x="355" y="2"/>
                  </a:lnTo>
                  <a:lnTo>
                    <a:pt x="357" y="2"/>
                  </a:lnTo>
                  <a:lnTo>
                    <a:pt x="359" y="2"/>
                  </a:lnTo>
                  <a:lnTo>
                    <a:pt x="361" y="2"/>
                  </a:lnTo>
                  <a:lnTo>
                    <a:pt x="363" y="2"/>
                  </a:lnTo>
                  <a:lnTo>
                    <a:pt x="364" y="2"/>
                  </a:lnTo>
                  <a:lnTo>
                    <a:pt x="366" y="2"/>
                  </a:lnTo>
                  <a:lnTo>
                    <a:pt x="368" y="2"/>
                  </a:lnTo>
                  <a:lnTo>
                    <a:pt x="370" y="2"/>
                  </a:lnTo>
                  <a:lnTo>
                    <a:pt x="372" y="2"/>
                  </a:lnTo>
                  <a:lnTo>
                    <a:pt x="373" y="2"/>
                  </a:lnTo>
                  <a:lnTo>
                    <a:pt x="375" y="2"/>
                  </a:lnTo>
                  <a:lnTo>
                    <a:pt x="377" y="2"/>
                  </a:lnTo>
                  <a:lnTo>
                    <a:pt x="379" y="2"/>
                  </a:lnTo>
                  <a:lnTo>
                    <a:pt x="381" y="2"/>
                  </a:lnTo>
                  <a:lnTo>
                    <a:pt x="382" y="2"/>
                  </a:lnTo>
                  <a:lnTo>
                    <a:pt x="384" y="2"/>
                  </a:lnTo>
                  <a:lnTo>
                    <a:pt x="386" y="2"/>
                  </a:lnTo>
                  <a:lnTo>
                    <a:pt x="388" y="2"/>
                  </a:lnTo>
                  <a:lnTo>
                    <a:pt x="390" y="2"/>
                  </a:lnTo>
                  <a:lnTo>
                    <a:pt x="391" y="2"/>
                  </a:lnTo>
                  <a:lnTo>
                    <a:pt x="393" y="2"/>
                  </a:lnTo>
                  <a:lnTo>
                    <a:pt x="395" y="2"/>
                  </a:lnTo>
                  <a:lnTo>
                    <a:pt x="397" y="2"/>
                  </a:lnTo>
                  <a:lnTo>
                    <a:pt x="399" y="2"/>
                  </a:lnTo>
                  <a:lnTo>
                    <a:pt x="400" y="2"/>
                  </a:lnTo>
                  <a:lnTo>
                    <a:pt x="402" y="2"/>
                  </a:lnTo>
                  <a:lnTo>
                    <a:pt x="404" y="2"/>
                  </a:lnTo>
                  <a:lnTo>
                    <a:pt x="406" y="2"/>
                  </a:lnTo>
                  <a:lnTo>
                    <a:pt x="408" y="2"/>
                  </a:lnTo>
                  <a:lnTo>
                    <a:pt x="409" y="2"/>
                  </a:lnTo>
                  <a:lnTo>
                    <a:pt x="411" y="2"/>
                  </a:lnTo>
                  <a:lnTo>
                    <a:pt x="413" y="2"/>
                  </a:lnTo>
                  <a:lnTo>
                    <a:pt x="415" y="2"/>
                  </a:lnTo>
                  <a:lnTo>
                    <a:pt x="417" y="2"/>
                  </a:lnTo>
                  <a:lnTo>
                    <a:pt x="418" y="2"/>
                  </a:lnTo>
                  <a:lnTo>
                    <a:pt x="420" y="2"/>
                  </a:lnTo>
                  <a:lnTo>
                    <a:pt x="422" y="2"/>
                  </a:lnTo>
                  <a:lnTo>
                    <a:pt x="424" y="2"/>
                  </a:lnTo>
                  <a:lnTo>
                    <a:pt x="426" y="2"/>
                  </a:lnTo>
                  <a:lnTo>
                    <a:pt x="427" y="2"/>
                  </a:lnTo>
                  <a:lnTo>
                    <a:pt x="429" y="2"/>
                  </a:lnTo>
                  <a:lnTo>
                    <a:pt x="431" y="2"/>
                  </a:lnTo>
                  <a:lnTo>
                    <a:pt x="433" y="2"/>
                  </a:lnTo>
                  <a:lnTo>
                    <a:pt x="435" y="2"/>
                  </a:lnTo>
                  <a:lnTo>
                    <a:pt x="436" y="2"/>
                  </a:lnTo>
                  <a:lnTo>
                    <a:pt x="438" y="2"/>
                  </a:lnTo>
                  <a:lnTo>
                    <a:pt x="440" y="2"/>
                  </a:lnTo>
                  <a:lnTo>
                    <a:pt x="442" y="2"/>
                  </a:lnTo>
                  <a:lnTo>
                    <a:pt x="444" y="2"/>
                  </a:lnTo>
                  <a:lnTo>
                    <a:pt x="445" y="2"/>
                  </a:lnTo>
                  <a:lnTo>
                    <a:pt x="447" y="2"/>
                  </a:lnTo>
                  <a:lnTo>
                    <a:pt x="449" y="2"/>
                  </a:lnTo>
                  <a:lnTo>
                    <a:pt x="451" y="2"/>
                  </a:lnTo>
                  <a:lnTo>
                    <a:pt x="453" y="2"/>
                  </a:lnTo>
                  <a:lnTo>
                    <a:pt x="454" y="2"/>
                  </a:lnTo>
                  <a:lnTo>
                    <a:pt x="456" y="2"/>
                  </a:lnTo>
                  <a:lnTo>
                    <a:pt x="458" y="2"/>
                  </a:lnTo>
                  <a:lnTo>
                    <a:pt x="460" y="2"/>
                  </a:lnTo>
                  <a:lnTo>
                    <a:pt x="462" y="2"/>
                  </a:lnTo>
                  <a:lnTo>
                    <a:pt x="463" y="2"/>
                  </a:lnTo>
                  <a:lnTo>
                    <a:pt x="465" y="2"/>
                  </a:lnTo>
                  <a:lnTo>
                    <a:pt x="467" y="2"/>
                  </a:lnTo>
                  <a:lnTo>
                    <a:pt x="469" y="2"/>
                  </a:lnTo>
                  <a:lnTo>
                    <a:pt x="471" y="2"/>
                  </a:lnTo>
                  <a:lnTo>
                    <a:pt x="472" y="2"/>
                  </a:lnTo>
                  <a:lnTo>
                    <a:pt x="474" y="2"/>
                  </a:lnTo>
                  <a:lnTo>
                    <a:pt x="476" y="2"/>
                  </a:lnTo>
                  <a:lnTo>
                    <a:pt x="478" y="2"/>
                  </a:lnTo>
                  <a:lnTo>
                    <a:pt x="480" y="2"/>
                  </a:lnTo>
                  <a:lnTo>
                    <a:pt x="481" y="2"/>
                  </a:lnTo>
                  <a:lnTo>
                    <a:pt x="483" y="2"/>
                  </a:lnTo>
                  <a:lnTo>
                    <a:pt x="485" y="2"/>
                  </a:lnTo>
                  <a:lnTo>
                    <a:pt x="487" y="2"/>
                  </a:lnTo>
                  <a:lnTo>
                    <a:pt x="489" y="2"/>
                  </a:lnTo>
                  <a:lnTo>
                    <a:pt x="490" y="2"/>
                  </a:lnTo>
                  <a:lnTo>
                    <a:pt x="492" y="2"/>
                  </a:lnTo>
                  <a:lnTo>
                    <a:pt x="494" y="2"/>
                  </a:lnTo>
                  <a:lnTo>
                    <a:pt x="496" y="2"/>
                  </a:lnTo>
                  <a:lnTo>
                    <a:pt x="498" y="2"/>
                  </a:lnTo>
                  <a:lnTo>
                    <a:pt x="499" y="2"/>
                  </a:lnTo>
                  <a:lnTo>
                    <a:pt x="501" y="2"/>
                  </a:lnTo>
                  <a:lnTo>
                    <a:pt x="503" y="2"/>
                  </a:lnTo>
                  <a:lnTo>
                    <a:pt x="505" y="2"/>
                  </a:lnTo>
                  <a:lnTo>
                    <a:pt x="507" y="2"/>
                  </a:lnTo>
                  <a:lnTo>
                    <a:pt x="508" y="2"/>
                  </a:lnTo>
                  <a:lnTo>
                    <a:pt x="510" y="2"/>
                  </a:lnTo>
                  <a:lnTo>
                    <a:pt x="512" y="2"/>
                  </a:lnTo>
                  <a:lnTo>
                    <a:pt x="514" y="2"/>
                  </a:lnTo>
                  <a:lnTo>
                    <a:pt x="516" y="2"/>
                  </a:lnTo>
                  <a:lnTo>
                    <a:pt x="517" y="2"/>
                  </a:lnTo>
                  <a:lnTo>
                    <a:pt x="519" y="2"/>
                  </a:lnTo>
                  <a:lnTo>
                    <a:pt x="521" y="2"/>
                  </a:lnTo>
                  <a:lnTo>
                    <a:pt x="523" y="2"/>
                  </a:lnTo>
                  <a:lnTo>
                    <a:pt x="525" y="2"/>
                  </a:lnTo>
                  <a:lnTo>
                    <a:pt x="526" y="2"/>
                  </a:lnTo>
                  <a:lnTo>
                    <a:pt x="528" y="2"/>
                  </a:lnTo>
                  <a:lnTo>
                    <a:pt x="530" y="2"/>
                  </a:lnTo>
                  <a:lnTo>
                    <a:pt x="532" y="2"/>
                  </a:lnTo>
                  <a:lnTo>
                    <a:pt x="534" y="2"/>
                  </a:lnTo>
                  <a:lnTo>
                    <a:pt x="535" y="2"/>
                  </a:lnTo>
                  <a:lnTo>
                    <a:pt x="537" y="2"/>
                  </a:lnTo>
                  <a:lnTo>
                    <a:pt x="539" y="2"/>
                  </a:lnTo>
                  <a:lnTo>
                    <a:pt x="541" y="2"/>
                  </a:lnTo>
                  <a:lnTo>
                    <a:pt x="543" y="2"/>
                  </a:lnTo>
                  <a:lnTo>
                    <a:pt x="544" y="2"/>
                  </a:lnTo>
                  <a:lnTo>
                    <a:pt x="546" y="2"/>
                  </a:lnTo>
                  <a:lnTo>
                    <a:pt x="548" y="2"/>
                  </a:lnTo>
                  <a:lnTo>
                    <a:pt x="550" y="2"/>
                  </a:lnTo>
                  <a:lnTo>
                    <a:pt x="552" y="2"/>
                  </a:lnTo>
                  <a:lnTo>
                    <a:pt x="553" y="2"/>
                  </a:lnTo>
                  <a:lnTo>
                    <a:pt x="555" y="2"/>
                  </a:lnTo>
                  <a:lnTo>
                    <a:pt x="557" y="2"/>
                  </a:lnTo>
                  <a:lnTo>
                    <a:pt x="559" y="2"/>
                  </a:lnTo>
                  <a:lnTo>
                    <a:pt x="561" y="2"/>
                  </a:lnTo>
                  <a:lnTo>
                    <a:pt x="562" y="2"/>
                  </a:lnTo>
                  <a:lnTo>
                    <a:pt x="564" y="2"/>
                  </a:lnTo>
                  <a:lnTo>
                    <a:pt x="566" y="2"/>
                  </a:lnTo>
                  <a:lnTo>
                    <a:pt x="568" y="2"/>
                  </a:lnTo>
                  <a:lnTo>
                    <a:pt x="570" y="2"/>
                  </a:lnTo>
                  <a:lnTo>
                    <a:pt x="572" y="2"/>
                  </a:lnTo>
                  <a:lnTo>
                    <a:pt x="573" y="2"/>
                  </a:lnTo>
                  <a:lnTo>
                    <a:pt x="575" y="2"/>
                  </a:lnTo>
                  <a:lnTo>
                    <a:pt x="577" y="2"/>
                  </a:lnTo>
                  <a:lnTo>
                    <a:pt x="579" y="2"/>
                  </a:lnTo>
                  <a:lnTo>
                    <a:pt x="581" y="2"/>
                  </a:lnTo>
                  <a:lnTo>
                    <a:pt x="582" y="2"/>
                  </a:lnTo>
                  <a:lnTo>
                    <a:pt x="584" y="2"/>
                  </a:lnTo>
                  <a:lnTo>
                    <a:pt x="586" y="2"/>
                  </a:lnTo>
                  <a:lnTo>
                    <a:pt x="588" y="2"/>
                  </a:lnTo>
                  <a:lnTo>
                    <a:pt x="590" y="2"/>
                  </a:lnTo>
                  <a:lnTo>
                    <a:pt x="591" y="2"/>
                  </a:lnTo>
                  <a:lnTo>
                    <a:pt x="593" y="2"/>
                  </a:lnTo>
                  <a:lnTo>
                    <a:pt x="595" y="2"/>
                  </a:lnTo>
                  <a:lnTo>
                    <a:pt x="597" y="2"/>
                  </a:lnTo>
                  <a:lnTo>
                    <a:pt x="599" y="2"/>
                  </a:lnTo>
                  <a:lnTo>
                    <a:pt x="600" y="2"/>
                  </a:lnTo>
                  <a:lnTo>
                    <a:pt x="602" y="2"/>
                  </a:lnTo>
                  <a:lnTo>
                    <a:pt x="604" y="2"/>
                  </a:lnTo>
                  <a:lnTo>
                    <a:pt x="606" y="2"/>
                  </a:lnTo>
                  <a:lnTo>
                    <a:pt x="608" y="2"/>
                  </a:lnTo>
                  <a:lnTo>
                    <a:pt x="609" y="2"/>
                  </a:lnTo>
                  <a:lnTo>
                    <a:pt x="611" y="2"/>
                  </a:lnTo>
                  <a:lnTo>
                    <a:pt x="611" y="0"/>
                  </a:lnTo>
                  <a:lnTo>
                    <a:pt x="613" y="0"/>
                  </a:lnTo>
                  <a:lnTo>
                    <a:pt x="615" y="0"/>
                  </a:lnTo>
                  <a:lnTo>
                    <a:pt x="617" y="0"/>
                  </a:lnTo>
                  <a:lnTo>
                    <a:pt x="618" y="0"/>
                  </a:lnTo>
                  <a:lnTo>
                    <a:pt x="620" y="0"/>
                  </a:lnTo>
                  <a:lnTo>
                    <a:pt x="622" y="0"/>
                  </a:lnTo>
                  <a:lnTo>
                    <a:pt x="624" y="0"/>
                  </a:lnTo>
                  <a:lnTo>
                    <a:pt x="626" y="0"/>
                  </a:lnTo>
                  <a:lnTo>
                    <a:pt x="627" y="0"/>
                  </a:lnTo>
                  <a:lnTo>
                    <a:pt x="629" y="0"/>
                  </a:lnTo>
                  <a:lnTo>
                    <a:pt x="631" y="0"/>
                  </a:lnTo>
                  <a:lnTo>
                    <a:pt x="633" y="0"/>
                  </a:lnTo>
                  <a:lnTo>
                    <a:pt x="635" y="0"/>
                  </a:lnTo>
                  <a:lnTo>
                    <a:pt x="636" y="0"/>
                  </a:lnTo>
                  <a:lnTo>
                    <a:pt x="638" y="0"/>
                  </a:lnTo>
                  <a:lnTo>
                    <a:pt x="640" y="0"/>
                  </a:lnTo>
                  <a:lnTo>
                    <a:pt x="642" y="0"/>
                  </a:lnTo>
                  <a:lnTo>
                    <a:pt x="644" y="0"/>
                  </a:lnTo>
                  <a:lnTo>
                    <a:pt x="645" y="0"/>
                  </a:lnTo>
                  <a:lnTo>
                    <a:pt x="647" y="0"/>
                  </a:lnTo>
                  <a:lnTo>
                    <a:pt x="649" y="0"/>
                  </a:lnTo>
                  <a:lnTo>
                    <a:pt x="651" y="0"/>
                  </a:lnTo>
                  <a:lnTo>
                    <a:pt x="653" y="0"/>
                  </a:lnTo>
                  <a:lnTo>
                    <a:pt x="654" y="0"/>
                  </a:lnTo>
                  <a:lnTo>
                    <a:pt x="656" y="0"/>
                  </a:lnTo>
                  <a:lnTo>
                    <a:pt x="658" y="0"/>
                  </a:lnTo>
                  <a:lnTo>
                    <a:pt x="660" y="0"/>
                  </a:lnTo>
                  <a:lnTo>
                    <a:pt x="662" y="0"/>
                  </a:lnTo>
                  <a:lnTo>
                    <a:pt x="663" y="0"/>
                  </a:lnTo>
                  <a:lnTo>
                    <a:pt x="665" y="0"/>
                  </a:lnTo>
                  <a:lnTo>
                    <a:pt x="667" y="0"/>
                  </a:lnTo>
                  <a:lnTo>
                    <a:pt x="669" y="0"/>
                  </a:lnTo>
                  <a:lnTo>
                    <a:pt x="671" y="0"/>
                  </a:lnTo>
                  <a:lnTo>
                    <a:pt x="672" y="0"/>
                  </a:lnTo>
                  <a:lnTo>
                    <a:pt x="674" y="0"/>
                  </a:lnTo>
                  <a:lnTo>
                    <a:pt x="676" y="0"/>
                  </a:lnTo>
                  <a:lnTo>
                    <a:pt x="678" y="0"/>
                  </a:lnTo>
                  <a:lnTo>
                    <a:pt x="680" y="0"/>
                  </a:lnTo>
                  <a:lnTo>
                    <a:pt x="681" y="0"/>
                  </a:lnTo>
                  <a:lnTo>
                    <a:pt x="683" y="0"/>
                  </a:lnTo>
                  <a:lnTo>
                    <a:pt x="685" y="0"/>
                  </a:lnTo>
                  <a:lnTo>
                    <a:pt x="687" y="0"/>
                  </a:lnTo>
                  <a:lnTo>
                    <a:pt x="689" y="0"/>
                  </a:lnTo>
                  <a:lnTo>
                    <a:pt x="690" y="0"/>
                  </a:lnTo>
                  <a:lnTo>
                    <a:pt x="692" y="0"/>
                  </a:lnTo>
                  <a:lnTo>
                    <a:pt x="694" y="0"/>
                  </a:lnTo>
                  <a:lnTo>
                    <a:pt x="696" y="0"/>
                  </a:lnTo>
                  <a:lnTo>
                    <a:pt x="698" y="0"/>
                  </a:lnTo>
                  <a:lnTo>
                    <a:pt x="699" y="0"/>
                  </a:lnTo>
                  <a:lnTo>
                    <a:pt x="701" y="0"/>
                  </a:lnTo>
                  <a:lnTo>
                    <a:pt x="703" y="0"/>
                  </a:lnTo>
                  <a:lnTo>
                    <a:pt x="705" y="0"/>
                  </a:lnTo>
                  <a:lnTo>
                    <a:pt x="707" y="0"/>
                  </a:lnTo>
                  <a:lnTo>
                    <a:pt x="708" y="0"/>
                  </a:lnTo>
                  <a:lnTo>
                    <a:pt x="710" y="0"/>
                  </a:lnTo>
                  <a:lnTo>
                    <a:pt x="712" y="0"/>
                  </a:lnTo>
                  <a:lnTo>
                    <a:pt x="714" y="0"/>
                  </a:lnTo>
                  <a:lnTo>
                    <a:pt x="716" y="0"/>
                  </a:lnTo>
                  <a:lnTo>
                    <a:pt x="717" y="0"/>
                  </a:lnTo>
                  <a:lnTo>
                    <a:pt x="719" y="0"/>
                  </a:lnTo>
                  <a:lnTo>
                    <a:pt x="721" y="0"/>
                  </a:lnTo>
                  <a:lnTo>
                    <a:pt x="723" y="0"/>
                  </a:lnTo>
                  <a:lnTo>
                    <a:pt x="725" y="0"/>
                  </a:lnTo>
                  <a:lnTo>
                    <a:pt x="726" y="0"/>
                  </a:lnTo>
                  <a:lnTo>
                    <a:pt x="728" y="0"/>
                  </a:lnTo>
                  <a:lnTo>
                    <a:pt x="730" y="0"/>
                  </a:lnTo>
                  <a:lnTo>
                    <a:pt x="732" y="0"/>
                  </a:lnTo>
                  <a:lnTo>
                    <a:pt x="734" y="0"/>
                  </a:lnTo>
                  <a:lnTo>
                    <a:pt x="735" y="0"/>
                  </a:lnTo>
                  <a:lnTo>
                    <a:pt x="737" y="0"/>
                  </a:lnTo>
                  <a:lnTo>
                    <a:pt x="739" y="0"/>
                  </a:lnTo>
                  <a:lnTo>
                    <a:pt x="741" y="0"/>
                  </a:lnTo>
                  <a:lnTo>
                    <a:pt x="743" y="0"/>
                  </a:lnTo>
                  <a:lnTo>
                    <a:pt x="744" y="0"/>
                  </a:lnTo>
                  <a:lnTo>
                    <a:pt x="746" y="0"/>
                  </a:lnTo>
                  <a:lnTo>
                    <a:pt x="748" y="0"/>
                  </a:lnTo>
                  <a:lnTo>
                    <a:pt x="750" y="0"/>
                  </a:lnTo>
                  <a:lnTo>
                    <a:pt x="752" y="0"/>
                  </a:lnTo>
                  <a:lnTo>
                    <a:pt x="753" y="0"/>
                  </a:lnTo>
                  <a:lnTo>
                    <a:pt x="755" y="0"/>
                  </a:lnTo>
                  <a:lnTo>
                    <a:pt x="757" y="0"/>
                  </a:lnTo>
                  <a:lnTo>
                    <a:pt x="759" y="0"/>
                  </a:lnTo>
                  <a:lnTo>
                    <a:pt x="761" y="0"/>
                  </a:lnTo>
                  <a:lnTo>
                    <a:pt x="762" y="0"/>
                  </a:lnTo>
                  <a:lnTo>
                    <a:pt x="764" y="0"/>
                  </a:lnTo>
                  <a:lnTo>
                    <a:pt x="766" y="0"/>
                  </a:lnTo>
                  <a:lnTo>
                    <a:pt x="768" y="0"/>
                  </a:lnTo>
                  <a:lnTo>
                    <a:pt x="770" y="0"/>
                  </a:lnTo>
                  <a:lnTo>
                    <a:pt x="771" y="0"/>
                  </a:lnTo>
                  <a:lnTo>
                    <a:pt x="773" y="0"/>
                  </a:lnTo>
                  <a:lnTo>
                    <a:pt x="775" y="0"/>
                  </a:lnTo>
                  <a:lnTo>
                    <a:pt x="777" y="0"/>
                  </a:lnTo>
                  <a:lnTo>
                    <a:pt x="779" y="0"/>
                  </a:lnTo>
                  <a:lnTo>
                    <a:pt x="780" y="0"/>
                  </a:lnTo>
                  <a:lnTo>
                    <a:pt x="782" y="0"/>
                  </a:lnTo>
                  <a:lnTo>
                    <a:pt x="784" y="0"/>
                  </a:lnTo>
                  <a:lnTo>
                    <a:pt x="786" y="0"/>
                  </a:lnTo>
                  <a:lnTo>
                    <a:pt x="788" y="0"/>
                  </a:lnTo>
                  <a:lnTo>
                    <a:pt x="789" y="0"/>
                  </a:lnTo>
                  <a:lnTo>
                    <a:pt x="791" y="0"/>
                  </a:lnTo>
                  <a:lnTo>
                    <a:pt x="793" y="0"/>
                  </a:lnTo>
                  <a:lnTo>
                    <a:pt x="795" y="0"/>
                  </a:lnTo>
                  <a:lnTo>
                    <a:pt x="797" y="0"/>
                  </a:lnTo>
                  <a:lnTo>
                    <a:pt x="798" y="0"/>
                  </a:lnTo>
                  <a:lnTo>
                    <a:pt x="800" y="0"/>
                  </a:lnTo>
                  <a:lnTo>
                    <a:pt x="802" y="0"/>
                  </a:lnTo>
                  <a:lnTo>
                    <a:pt x="804" y="0"/>
                  </a:lnTo>
                  <a:lnTo>
                    <a:pt x="806" y="0"/>
                  </a:lnTo>
                  <a:lnTo>
                    <a:pt x="807" y="0"/>
                  </a:lnTo>
                  <a:lnTo>
                    <a:pt x="809" y="0"/>
                  </a:lnTo>
                  <a:lnTo>
                    <a:pt x="811" y="0"/>
                  </a:lnTo>
                  <a:lnTo>
                    <a:pt x="813" y="0"/>
                  </a:lnTo>
                  <a:lnTo>
                    <a:pt x="815" y="0"/>
                  </a:lnTo>
                  <a:lnTo>
                    <a:pt x="817" y="0"/>
                  </a:lnTo>
                  <a:lnTo>
                    <a:pt x="818" y="0"/>
                  </a:lnTo>
                  <a:lnTo>
                    <a:pt x="820" y="0"/>
                  </a:lnTo>
                  <a:lnTo>
                    <a:pt x="822" y="0"/>
                  </a:lnTo>
                  <a:lnTo>
                    <a:pt x="824" y="0"/>
                  </a:lnTo>
                  <a:lnTo>
                    <a:pt x="826" y="0"/>
                  </a:lnTo>
                  <a:lnTo>
                    <a:pt x="827" y="0"/>
                  </a:lnTo>
                  <a:lnTo>
                    <a:pt x="829" y="0"/>
                  </a:lnTo>
                  <a:lnTo>
                    <a:pt x="831" y="0"/>
                  </a:lnTo>
                  <a:lnTo>
                    <a:pt x="833" y="0"/>
                  </a:lnTo>
                  <a:lnTo>
                    <a:pt x="835" y="0"/>
                  </a:lnTo>
                  <a:lnTo>
                    <a:pt x="836" y="0"/>
                  </a:lnTo>
                  <a:lnTo>
                    <a:pt x="838" y="0"/>
                  </a:lnTo>
                  <a:lnTo>
                    <a:pt x="840" y="0"/>
                  </a:lnTo>
                  <a:lnTo>
                    <a:pt x="842" y="0"/>
                  </a:lnTo>
                  <a:lnTo>
                    <a:pt x="844" y="0"/>
                  </a:lnTo>
                  <a:lnTo>
                    <a:pt x="845" y="0"/>
                  </a:lnTo>
                  <a:lnTo>
                    <a:pt x="847" y="0"/>
                  </a:lnTo>
                  <a:lnTo>
                    <a:pt x="849" y="0"/>
                  </a:lnTo>
                  <a:lnTo>
                    <a:pt x="851" y="0"/>
                  </a:lnTo>
                  <a:lnTo>
                    <a:pt x="853" y="0"/>
                  </a:lnTo>
                  <a:lnTo>
                    <a:pt x="854" y="0"/>
                  </a:lnTo>
                  <a:lnTo>
                    <a:pt x="856" y="0"/>
                  </a:lnTo>
                  <a:lnTo>
                    <a:pt x="858" y="0"/>
                  </a:lnTo>
                  <a:lnTo>
                    <a:pt x="860" y="0"/>
                  </a:lnTo>
                  <a:lnTo>
                    <a:pt x="862" y="0"/>
                  </a:lnTo>
                  <a:lnTo>
                    <a:pt x="863" y="0"/>
                  </a:lnTo>
                  <a:lnTo>
                    <a:pt x="865" y="0"/>
                  </a:lnTo>
                  <a:lnTo>
                    <a:pt x="867" y="0"/>
                  </a:lnTo>
                  <a:lnTo>
                    <a:pt x="869" y="0"/>
                  </a:lnTo>
                  <a:lnTo>
                    <a:pt x="871" y="0"/>
                  </a:lnTo>
                  <a:lnTo>
                    <a:pt x="872" y="0"/>
                  </a:lnTo>
                  <a:lnTo>
                    <a:pt x="874" y="0"/>
                  </a:lnTo>
                  <a:lnTo>
                    <a:pt x="876" y="0"/>
                  </a:lnTo>
                  <a:lnTo>
                    <a:pt x="878" y="0"/>
                  </a:lnTo>
                  <a:lnTo>
                    <a:pt x="880" y="0"/>
                  </a:lnTo>
                  <a:lnTo>
                    <a:pt x="881" y="0"/>
                  </a:lnTo>
                  <a:lnTo>
                    <a:pt x="883" y="0"/>
                  </a:lnTo>
                  <a:lnTo>
                    <a:pt x="885" y="0"/>
                  </a:lnTo>
                  <a:lnTo>
                    <a:pt x="887" y="0"/>
                  </a:lnTo>
                  <a:lnTo>
                    <a:pt x="889" y="0"/>
                  </a:lnTo>
                  <a:lnTo>
                    <a:pt x="890" y="0"/>
                  </a:lnTo>
                  <a:lnTo>
                    <a:pt x="892" y="0"/>
                  </a:lnTo>
                  <a:lnTo>
                    <a:pt x="894" y="0"/>
                  </a:lnTo>
                  <a:lnTo>
                    <a:pt x="896" y="0"/>
                  </a:lnTo>
                  <a:lnTo>
                    <a:pt x="898" y="0"/>
                  </a:lnTo>
                  <a:lnTo>
                    <a:pt x="899" y="0"/>
                  </a:lnTo>
                  <a:lnTo>
                    <a:pt x="901" y="0"/>
                  </a:lnTo>
                  <a:lnTo>
                    <a:pt x="903" y="0"/>
                  </a:lnTo>
                  <a:lnTo>
                    <a:pt x="905" y="0"/>
                  </a:lnTo>
                  <a:lnTo>
                    <a:pt x="907" y="0"/>
                  </a:lnTo>
                  <a:lnTo>
                    <a:pt x="908" y="0"/>
                  </a:lnTo>
                  <a:lnTo>
                    <a:pt x="910" y="0"/>
                  </a:lnTo>
                  <a:lnTo>
                    <a:pt x="912" y="0"/>
                  </a:lnTo>
                  <a:lnTo>
                    <a:pt x="914" y="0"/>
                  </a:lnTo>
                  <a:lnTo>
                    <a:pt x="916" y="0"/>
                  </a:lnTo>
                  <a:lnTo>
                    <a:pt x="917" y="0"/>
                  </a:lnTo>
                  <a:lnTo>
                    <a:pt x="919" y="0"/>
                  </a:lnTo>
                  <a:lnTo>
                    <a:pt x="921" y="0"/>
                  </a:lnTo>
                  <a:lnTo>
                    <a:pt x="923" y="0"/>
                  </a:lnTo>
                  <a:lnTo>
                    <a:pt x="925" y="0"/>
                  </a:lnTo>
                  <a:lnTo>
                    <a:pt x="926" y="0"/>
                  </a:lnTo>
                  <a:lnTo>
                    <a:pt x="928" y="0"/>
                  </a:lnTo>
                  <a:lnTo>
                    <a:pt x="930" y="0"/>
                  </a:lnTo>
                  <a:lnTo>
                    <a:pt x="932" y="0"/>
                  </a:lnTo>
                  <a:lnTo>
                    <a:pt x="934" y="0"/>
                  </a:lnTo>
                  <a:lnTo>
                    <a:pt x="935" y="0"/>
                  </a:lnTo>
                  <a:lnTo>
                    <a:pt x="937" y="0"/>
                  </a:lnTo>
                  <a:lnTo>
                    <a:pt x="939" y="0"/>
                  </a:lnTo>
                  <a:lnTo>
                    <a:pt x="941" y="0"/>
                  </a:lnTo>
                  <a:lnTo>
                    <a:pt x="943" y="0"/>
                  </a:lnTo>
                  <a:lnTo>
                    <a:pt x="944" y="0"/>
                  </a:lnTo>
                  <a:lnTo>
                    <a:pt x="946" y="0"/>
                  </a:lnTo>
                  <a:lnTo>
                    <a:pt x="948" y="0"/>
                  </a:lnTo>
                  <a:lnTo>
                    <a:pt x="950" y="0"/>
                  </a:lnTo>
                  <a:lnTo>
                    <a:pt x="952" y="0"/>
                  </a:lnTo>
                  <a:lnTo>
                    <a:pt x="953" y="0"/>
                  </a:lnTo>
                  <a:lnTo>
                    <a:pt x="955" y="0"/>
                  </a:lnTo>
                  <a:lnTo>
                    <a:pt x="957" y="0"/>
                  </a:lnTo>
                  <a:lnTo>
                    <a:pt x="959" y="0"/>
                  </a:lnTo>
                  <a:lnTo>
                    <a:pt x="961" y="0"/>
                  </a:lnTo>
                  <a:lnTo>
                    <a:pt x="962" y="0"/>
                  </a:lnTo>
                  <a:lnTo>
                    <a:pt x="964" y="0"/>
                  </a:lnTo>
                  <a:lnTo>
                    <a:pt x="966" y="0"/>
                  </a:lnTo>
                  <a:lnTo>
                    <a:pt x="968" y="0"/>
                  </a:lnTo>
                  <a:lnTo>
                    <a:pt x="970" y="0"/>
                  </a:lnTo>
                  <a:lnTo>
                    <a:pt x="971" y="0"/>
                  </a:lnTo>
                  <a:lnTo>
                    <a:pt x="973" y="0"/>
                  </a:lnTo>
                  <a:lnTo>
                    <a:pt x="975" y="0"/>
                  </a:lnTo>
                  <a:lnTo>
                    <a:pt x="977" y="0"/>
                  </a:lnTo>
                  <a:lnTo>
                    <a:pt x="979" y="0"/>
                  </a:lnTo>
                  <a:lnTo>
                    <a:pt x="980" y="0"/>
                  </a:lnTo>
                  <a:lnTo>
                    <a:pt x="982" y="0"/>
                  </a:lnTo>
                  <a:lnTo>
                    <a:pt x="984" y="0"/>
                  </a:lnTo>
                  <a:lnTo>
                    <a:pt x="986" y="0"/>
                  </a:lnTo>
                  <a:lnTo>
                    <a:pt x="988" y="0"/>
                  </a:lnTo>
                  <a:lnTo>
                    <a:pt x="989" y="0"/>
                  </a:lnTo>
                  <a:lnTo>
                    <a:pt x="991" y="0"/>
                  </a:lnTo>
                  <a:lnTo>
                    <a:pt x="993" y="0"/>
                  </a:lnTo>
                  <a:lnTo>
                    <a:pt x="995" y="0"/>
                  </a:lnTo>
                  <a:lnTo>
                    <a:pt x="997" y="0"/>
                  </a:lnTo>
                  <a:lnTo>
                    <a:pt x="998" y="0"/>
                  </a:lnTo>
                  <a:lnTo>
                    <a:pt x="1000" y="0"/>
                  </a:lnTo>
                  <a:lnTo>
                    <a:pt x="1002" y="0"/>
                  </a:lnTo>
                  <a:lnTo>
                    <a:pt x="1004" y="0"/>
                  </a:lnTo>
                  <a:lnTo>
                    <a:pt x="1006" y="0"/>
                  </a:lnTo>
                  <a:lnTo>
                    <a:pt x="1007" y="0"/>
                  </a:lnTo>
                  <a:lnTo>
                    <a:pt x="1009" y="0"/>
                  </a:lnTo>
                  <a:lnTo>
                    <a:pt x="1011" y="0"/>
                  </a:lnTo>
                  <a:lnTo>
                    <a:pt x="1013" y="0"/>
                  </a:lnTo>
                  <a:lnTo>
                    <a:pt x="1015" y="0"/>
                  </a:lnTo>
                  <a:lnTo>
                    <a:pt x="1016" y="0"/>
                  </a:lnTo>
                  <a:lnTo>
                    <a:pt x="1018" y="0"/>
                  </a:lnTo>
                  <a:lnTo>
                    <a:pt x="1020" y="0"/>
                  </a:lnTo>
                  <a:lnTo>
                    <a:pt x="1022" y="0"/>
                  </a:lnTo>
                  <a:lnTo>
                    <a:pt x="1024" y="0"/>
                  </a:lnTo>
                  <a:lnTo>
                    <a:pt x="1025" y="0"/>
                  </a:lnTo>
                  <a:lnTo>
                    <a:pt x="1027" y="0"/>
                  </a:lnTo>
                  <a:lnTo>
                    <a:pt x="1029" y="0"/>
                  </a:lnTo>
                  <a:lnTo>
                    <a:pt x="1031" y="0"/>
                  </a:lnTo>
                  <a:lnTo>
                    <a:pt x="1033" y="0"/>
                  </a:lnTo>
                  <a:lnTo>
                    <a:pt x="1034" y="0"/>
                  </a:lnTo>
                  <a:lnTo>
                    <a:pt x="1036" y="0"/>
                  </a:lnTo>
                  <a:lnTo>
                    <a:pt x="1038" y="0"/>
                  </a:lnTo>
                  <a:lnTo>
                    <a:pt x="1040" y="0"/>
                  </a:lnTo>
                  <a:lnTo>
                    <a:pt x="1042" y="0"/>
                  </a:lnTo>
                  <a:lnTo>
                    <a:pt x="1043" y="0"/>
                  </a:lnTo>
                  <a:lnTo>
                    <a:pt x="1045" y="0"/>
                  </a:lnTo>
                  <a:lnTo>
                    <a:pt x="1047" y="0"/>
                  </a:lnTo>
                  <a:lnTo>
                    <a:pt x="1049" y="0"/>
                  </a:lnTo>
                  <a:lnTo>
                    <a:pt x="1051" y="0"/>
                  </a:lnTo>
                  <a:lnTo>
                    <a:pt x="1053" y="0"/>
                  </a:lnTo>
                  <a:lnTo>
                    <a:pt x="1054" y="0"/>
                  </a:lnTo>
                  <a:lnTo>
                    <a:pt x="1056" y="0"/>
                  </a:lnTo>
                  <a:lnTo>
                    <a:pt x="1058" y="0"/>
                  </a:lnTo>
                  <a:lnTo>
                    <a:pt x="1060" y="0"/>
                  </a:lnTo>
                  <a:lnTo>
                    <a:pt x="1062" y="0"/>
                  </a:lnTo>
                  <a:lnTo>
                    <a:pt x="1063" y="0"/>
                  </a:lnTo>
                  <a:lnTo>
                    <a:pt x="1065" y="0"/>
                  </a:lnTo>
                  <a:lnTo>
                    <a:pt x="1067" y="0"/>
                  </a:lnTo>
                  <a:lnTo>
                    <a:pt x="1069" y="0"/>
                  </a:lnTo>
                  <a:lnTo>
                    <a:pt x="1071" y="0"/>
                  </a:lnTo>
                  <a:lnTo>
                    <a:pt x="1072" y="0"/>
                  </a:lnTo>
                  <a:lnTo>
                    <a:pt x="1074" y="0"/>
                  </a:lnTo>
                  <a:lnTo>
                    <a:pt x="1076" y="0"/>
                  </a:lnTo>
                  <a:lnTo>
                    <a:pt x="1078" y="0"/>
                  </a:lnTo>
                  <a:lnTo>
                    <a:pt x="1080" y="0"/>
                  </a:lnTo>
                  <a:lnTo>
                    <a:pt x="1081" y="0"/>
                  </a:lnTo>
                  <a:lnTo>
                    <a:pt x="1083" y="0"/>
                  </a:lnTo>
                  <a:lnTo>
                    <a:pt x="1085" y="0"/>
                  </a:lnTo>
                  <a:lnTo>
                    <a:pt x="1087" y="0"/>
                  </a:lnTo>
                  <a:lnTo>
                    <a:pt x="1089" y="0"/>
                  </a:lnTo>
                  <a:lnTo>
                    <a:pt x="1090" y="0"/>
                  </a:lnTo>
                  <a:lnTo>
                    <a:pt x="1092" y="0"/>
                  </a:lnTo>
                  <a:lnTo>
                    <a:pt x="1094" y="0"/>
                  </a:lnTo>
                  <a:lnTo>
                    <a:pt x="1096" y="0"/>
                  </a:lnTo>
                  <a:lnTo>
                    <a:pt x="1098" y="0"/>
                  </a:lnTo>
                  <a:lnTo>
                    <a:pt x="1099" y="0"/>
                  </a:lnTo>
                  <a:lnTo>
                    <a:pt x="1101" y="0"/>
                  </a:lnTo>
                  <a:lnTo>
                    <a:pt x="1103" y="0"/>
                  </a:lnTo>
                  <a:lnTo>
                    <a:pt x="1105" y="0"/>
                  </a:lnTo>
                  <a:lnTo>
                    <a:pt x="1107" y="0"/>
                  </a:lnTo>
                  <a:lnTo>
                    <a:pt x="1108" y="0"/>
                  </a:lnTo>
                  <a:lnTo>
                    <a:pt x="1110" y="0"/>
                  </a:lnTo>
                  <a:lnTo>
                    <a:pt x="1112" y="0"/>
                  </a:lnTo>
                  <a:lnTo>
                    <a:pt x="1114" y="0"/>
                  </a:lnTo>
                  <a:lnTo>
                    <a:pt x="1116" y="0"/>
                  </a:lnTo>
                  <a:lnTo>
                    <a:pt x="1117" y="0"/>
                  </a:lnTo>
                  <a:lnTo>
                    <a:pt x="1119" y="0"/>
                  </a:lnTo>
                  <a:lnTo>
                    <a:pt x="1121" y="0"/>
                  </a:lnTo>
                  <a:lnTo>
                    <a:pt x="1123" y="0"/>
                  </a:lnTo>
                  <a:lnTo>
                    <a:pt x="1125" y="0"/>
                  </a:lnTo>
                  <a:lnTo>
                    <a:pt x="1126" y="0"/>
                  </a:lnTo>
                  <a:lnTo>
                    <a:pt x="1128" y="0"/>
                  </a:lnTo>
                  <a:lnTo>
                    <a:pt x="1130" y="0"/>
                  </a:lnTo>
                  <a:lnTo>
                    <a:pt x="1132" y="0"/>
                  </a:lnTo>
                  <a:lnTo>
                    <a:pt x="1134" y="0"/>
                  </a:lnTo>
                  <a:lnTo>
                    <a:pt x="1135" y="0"/>
                  </a:lnTo>
                  <a:lnTo>
                    <a:pt x="1137" y="0"/>
                  </a:lnTo>
                  <a:lnTo>
                    <a:pt x="1139" y="0"/>
                  </a:lnTo>
                  <a:lnTo>
                    <a:pt x="1141" y="0"/>
                  </a:lnTo>
                  <a:lnTo>
                    <a:pt x="1143" y="0"/>
                  </a:lnTo>
                  <a:lnTo>
                    <a:pt x="1144" y="0"/>
                  </a:lnTo>
                  <a:lnTo>
                    <a:pt x="1146" y="0"/>
                  </a:lnTo>
                  <a:lnTo>
                    <a:pt x="1148" y="0"/>
                  </a:lnTo>
                  <a:lnTo>
                    <a:pt x="1150" y="0"/>
                  </a:lnTo>
                  <a:lnTo>
                    <a:pt x="1152" y="0"/>
                  </a:lnTo>
                  <a:lnTo>
                    <a:pt x="1153" y="0"/>
                  </a:lnTo>
                  <a:lnTo>
                    <a:pt x="1155" y="0"/>
                  </a:lnTo>
                  <a:lnTo>
                    <a:pt x="1157" y="0"/>
                  </a:lnTo>
                  <a:lnTo>
                    <a:pt x="1159" y="0"/>
                  </a:lnTo>
                  <a:lnTo>
                    <a:pt x="1161" y="0"/>
                  </a:lnTo>
                  <a:lnTo>
                    <a:pt x="1162" y="0"/>
                  </a:lnTo>
                  <a:lnTo>
                    <a:pt x="1164" y="0"/>
                  </a:lnTo>
                  <a:lnTo>
                    <a:pt x="1166" y="0"/>
                  </a:lnTo>
                  <a:lnTo>
                    <a:pt x="1168" y="0"/>
                  </a:lnTo>
                  <a:lnTo>
                    <a:pt x="1170" y="0"/>
                  </a:lnTo>
                  <a:lnTo>
                    <a:pt x="1171" y="0"/>
                  </a:lnTo>
                  <a:lnTo>
                    <a:pt x="1173" y="0"/>
                  </a:lnTo>
                  <a:lnTo>
                    <a:pt x="1175" y="0"/>
                  </a:lnTo>
                  <a:lnTo>
                    <a:pt x="1177" y="0"/>
                  </a:lnTo>
                  <a:lnTo>
                    <a:pt x="1179" y="0"/>
                  </a:lnTo>
                  <a:lnTo>
                    <a:pt x="1180" y="0"/>
                  </a:lnTo>
                  <a:lnTo>
                    <a:pt x="1182" y="0"/>
                  </a:lnTo>
                  <a:lnTo>
                    <a:pt x="1184" y="0"/>
                  </a:lnTo>
                  <a:lnTo>
                    <a:pt x="1186" y="0"/>
                  </a:lnTo>
                  <a:lnTo>
                    <a:pt x="1188" y="0"/>
                  </a:lnTo>
                  <a:lnTo>
                    <a:pt x="1189" y="0"/>
                  </a:lnTo>
                  <a:lnTo>
                    <a:pt x="1191" y="0"/>
                  </a:lnTo>
                  <a:lnTo>
                    <a:pt x="1193" y="0"/>
                  </a:lnTo>
                  <a:lnTo>
                    <a:pt x="1195" y="0"/>
                  </a:lnTo>
                  <a:lnTo>
                    <a:pt x="1197" y="0"/>
                  </a:lnTo>
                  <a:lnTo>
                    <a:pt x="1198" y="0"/>
                  </a:lnTo>
                  <a:lnTo>
                    <a:pt x="1200" y="0"/>
                  </a:lnTo>
                  <a:lnTo>
                    <a:pt x="1202" y="0"/>
                  </a:lnTo>
                  <a:lnTo>
                    <a:pt x="1204" y="0"/>
                  </a:lnTo>
                  <a:lnTo>
                    <a:pt x="1206" y="0"/>
                  </a:lnTo>
                  <a:lnTo>
                    <a:pt x="1207" y="0"/>
                  </a:lnTo>
                  <a:lnTo>
                    <a:pt x="1209" y="0"/>
                  </a:lnTo>
                  <a:lnTo>
                    <a:pt x="1211" y="0"/>
                  </a:lnTo>
                  <a:lnTo>
                    <a:pt x="1213" y="0"/>
                  </a:lnTo>
                  <a:lnTo>
                    <a:pt x="1215" y="0"/>
                  </a:lnTo>
                  <a:lnTo>
                    <a:pt x="1216" y="0"/>
                  </a:lnTo>
                  <a:lnTo>
                    <a:pt x="1218" y="0"/>
                  </a:lnTo>
                  <a:lnTo>
                    <a:pt x="1220" y="0"/>
                  </a:lnTo>
                  <a:lnTo>
                    <a:pt x="1222" y="0"/>
                  </a:lnTo>
                  <a:lnTo>
                    <a:pt x="1224" y="0"/>
                  </a:lnTo>
                  <a:lnTo>
                    <a:pt x="1225" y="0"/>
                  </a:lnTo>
                  <a:lnTo>
                    <a:pt x="1227" y="0"/>
                  </a:lnTo>
                  <a:lnTo>
                    <a:pt x="1229" y="0"/>
                  </a:lnTo>
                  <a:lnTo>
                    <a:pt x="1231" y="0"/>
                  </a:lnTo>
                  <a:lnTo>
                    <a:pt x="1233" y="0"/>
                  </a:lnTo>
                  <a:lnTo>
                    <a:pt x="1234" y="0"/>
                  </a:lnTo>
                  <a:lnTo>
                    <a:pt x="1236" y="0"/>
                  </a:lnTo>
                  <a:lnTo>
                    <a:pt x="1238" y="0"/>
                  </a:lnTo>
                  <a:lnTo>
                    <a:pt x="1240" y="0"/>
                  </a:lnTo>
                  <a:lnTo>
                    <a:pt x="1242" y="0"/>
                  </a:lnTo>
                  <a:lnTo>
                    <a:pt x="1243" y="0"/>
                  </a:lnTo>
                  <a:lnTo>
                    <a:pt x="1245" y="0"/>
                  </a:lnTo>
                  <a:lnTo>
                    <a:pt x="1247" y="0"/>
                  </a:lnTo>
                  <a:lnTo>
                    <a:pt x="1249" y="0"/>
                  </a:lnTo>
                  <a:lnTo>
                    <a:pt x="1251" y="0"/>
                  </a:lnTo>
                  <a:lnTo>
                    <a:pt x="1252" y="0"/>
                  </a:lnTo>
                  <a:lnTo>
                    <a:pt x="1254" y="0"/>
                  </a:lnTo>
                  <a:lnTo>
                    <a:pt x="1256" y="0"/>
                  </a:lnTo>
                  <a:lnTo>
                    <a:pt x="1258" y="0"/>
                  </a:lnTo>
                </a:path>
              </a:pathLst>
            </a:custGeom>
            <a:noFill/>
            <a:ln w="25400">
              <a:solidFill>
                <a:srgbClr val="FF0000"/>
              </a:solidFill>
              <a:round/>
              <a:headEnd/>
              <a:tailEnd/>
            </a:ln>
          </p:spPr>
          <p:txBody>
            <a:bodyPr/>
            <a:lstStyle/>
            <a:p>
              <a:endParaRPr lang="es-ES_tradnl"/>
            </a:p>
          </p:txBody>
        </p:sp>
        <p:sp>
          <p:nvSpPr>
            <p:cNvPr id="210036" name="Freeform 106"/>
            <p:cNvSpPr>
              <a:spLocks/>
            </p:cNvSpPr>
            <p:nvPr/>
          </p:nvSpPr>
          <p:spPr bwMode="auto">
            <a:xfrm>
              <a:off x="2421" y="3696"/>
              <a:ext cx="1250" cy="9"/>
            </a:xfrm>
            <a:custGeom>
              <a:avLst/>
              <a:gdLst>
                <a:gd name="T0" fmla="*/ 18 w 1250"/>
                <a:gd name="T1" fmla="*/ 9 h 9"/>
                <a:gd name="T2" fmla="*/ 38 w 1250"/>
                <a:gd name="T3" fmla="*/ 9 h 9"/>
                <a:gd name="T4" fmla="*/ 58 w 1250"/>
                <a:gd name="T5" fmla="*/ 9 h 9"/>
                <a:gd name="T6" fmla="*/ 77 w 1250"/>
                <a:gd name="T7" fmla="*/ 9 h 9"/>
                <a:gd name="T8" fmla="*/ 97 w 1250"/>
                <a:gd name="T9" fmla="*/ 9 h 9"/>
                <a:gd name="T10" fmla="*/ 117 w 1250"/>
                <a:gd name="T11" fmla="*/ 9 h 9"/>
                <a:gd name="T12" fmla="*/ 135 w 1250"/>
                <a:gd name="T13" fmla="*/ 8 h 9"/>
                <a:gd name="T14" fmla="*/ 155 w 1250"/>
                <a:gd name="T15" fmla="*/ 8 h 9"/>
                <a:gd name="T16" fmla="*/ 175 w 1250"/>
                <a:gd name="T17" fmla="*/ 8 h 9"/>
                <a:gd name="T18" fmla="*/ 194 w 1250"/>
                <a:gd name="T19" fmla="*/ 8 h 9"/>
                <a:gd name="T20" fmla="*/ 214 w 1250"/>
                <a:gd name="T21" fmla="*/ 8 h 9"/>
                <a:gd name="T22" fmla="*/ 234 w 1250"/>
                <a:gd name="T23" fmla="*/ 8 h 9"/>
                <a:gd name="T24" fmla="*/ 254 w 1250"/>
                <a:gd name="T25" fmla="*/ 8 h 9"/>
                <a:gd name="T26" fmla="*/ 274 w 1250"/>
                <a:gd name="T27" fmla="*/ 8 h 9"/>
                <a:gd name="T28" fmla="*/ 294 w 1250"/>
                <a:gd name="T29" fmla="*/ 8 h 9"/>
                <a:gd name="T30" fmla="*/ 313 w 1250"/>
                <a:gd name="T31" fmla="*/ 8 h 9"/>
                <a:gd name="T32" fmla="*/ 333 w 1250"/>
                <a:gd name="T33" fmla="*/ 8 h 9"/>
                <a:gd name="T34" fmla="*/ 353 w 1250"/>
                <a:gd name="T35" fmla="*/ 8 h 9"/>
                <a:gd name="T36" fmla="*/ 373 w 1250"/>
                <a:gd name="T37" fmla="*/ 8 h 9"/>
                <a:gd name="T38" fmla="*/ 393 w 1250"/>
                <a:gd name="T39" fmla="*/ 8 h 9"/>
                <a:gd name="T40" fmla="*/ 412 w 1250"/>
                <a:gd name="T41" fmla="*/ 8 h 9"/>
                <a:gd name="T42" fmla="*/ 432 w 1250"/>
                <a:gd name="T43" fmla="*/ 8 h 9"/>
                <a:gd name="T44" fmla="*/ 452 w 1250"/>
                <a:gd name="T45" fmla="*/ 8 h 9"/>
                <a:gd name="T46" fmla="*/ 472 w 1250"/>
                <a:gd name="T47" fmla="*/ 8 h 9"/>
                <a:gd name="T48" fmla="*/ 492 w 1250"/>
                <a:gd name="T49" fmla="*/ 8 h 9"/>
                <a:gd name="T50" fmla="*/ 512 w 1250"/>
                <a:gd name="T51" fmla="*/ 8 h 9"/>
                <a:gd name="T52" fmla="*/ 531 w 1250"/>
                <a:gd name="T53" fmla="*/ 8 h 9"/>
                <a:gd name="T54" fmla="*/ 549 w 1250"/>
                <a:gd name="T55" fmla="*/ 6 h 9"/>
                <a:gd name="T56" fmla="*/ 569 w 1250"/>
                <a:gd name="T57" fmla="*/ 6 h 9"/>
                <a:gd name="T58" fmla="*/ 589 w 1250"/>
                <a:gd name="T59" fmla="*/ 6 h 9"/>
                <a:gd name="T60" fmla="*/ 609 w 1250"/>
                <a:gd name="T61" fmla="*/ 6 h 9"/>
                <a:gd name="T62" fmla="*/ 629 w 1250"/>
                <a:gd name="T63" fmla="*/ 6 h 9"/>
                <a:gd name="T64" fmla="*/ 648 w 1250"/>
                <a:gd name="T65" fmla="*/ 6 h 9"/>
                <a:gd name="T66" fmla="*/ 668 w 1250"/>
                <a:gd name="T67" fmla="*/ 6 h 9"/>
                <a:gd name="T68" fmla="*/ 688 w 1250"/>
                <a:gd name="T69" fmla="*/ 6 h 9"/>
                <a:gd name="T70" fmla="*/ 708 w 1250"/>
                <a:gd name="T71" fmla="*/ 6 h 9"/>
                <a:gd name="T72" fmla="*/ 728 w 1250"/>
                <a:gd name="T73" fmla="*/ 6 h 9"/>
                <a:gd name="T74" fmla="*/ 747 w 1250"/>
                <a:gd name="T75" fmla="*/ 6 h 9"/>
                <a:gd name="T76" fmla="*/ 767 w 1250"/>
                <a:gd name="T77" fmla="*/ 6 h 9"/>
                <a:gd name="T78" fmla="*/ 787 w 1250"/>
                <a:gd name="T79" fmla="*/ 6 h 9"/>
                <a:gd name="T80" fmla="*/ 807 w 1250"/>
                <a:gd name="T81" fmla="*/ 6 h 9"/>
                <a:gd name="T82" fmla="*/ 825 w 1250"/>
                <a:gd name="T83" fmla="*/ 4 h 9"/>
                <a:gd name="T84" fmla="*/ 845 w 1250"/>
                <a:gd name="T85" fmla="*/ 4 h 9"/>
                <a:gd name="T86" fmla="*/ 865 w 1250"/>
                <a:gd name="T87" fmla="*/ 4 h 9"/>
                <a:gd name="T88" fmla="*/ 884 w 1250"/>
                <a:gd name="T89" fmla="*/ 4 h 9"/>
                <a:gd name="T90" fmla="*/ 904 w 1250"/>
                <a:gd name="T91" fmla="*/ 4 h 9"/>
                <a:gd name="T92" fmla="*/ 924 w 1250"/>
                <a:gd name="T93" fmla="*/ 4 h 9"/>
                <a:gd name="T94" fmla="*/ 944 w 1250"/>
                <a:gd name="T95" fmla="*/ 4 h 9"/>
                <a:gd name="T96" fmla="*/ 964 w 1250"/>
                <a:gd name="T97" fmla="*/ 4 h 9"/>
                <a:gd name="T98" fmla="*/ 983 w 1250"/>
                <a:gd name="T99" fmla="*/ 4 h 9"/>
                <a:gd name="T100" fmla="*/ 1003 w 1250"/>
                <a:gd name="T101" fmla="*/ 4 h 9"/>
                <a:gd name="T102" fmla="*/ 1023 w 1250"/>
                <a:gd name="T103" fmla="*/ 4 h 9"/>
                <a:gd name="T104" fmla="*/ 1041 w 1250"/>
                <a:gd name="T105" fmla="*/ 2 h 9"/>
                <a:gd name="T106" fmla="*/ 1061 w 1250"/>
                <a:gd name="T107" fmla="*/ 2 h 9"/>
                <a:gd name="T108" fmla="*/ 1081 w 1250"/>
                <a:gd name="T109" fmla="*/ 2 h 9"/>
                <a:gd name="T110" fmla="*/ 1101 w 1250"/>
                <a:gd name="T111" fmla="*/ 2 h 9"/>
                <a:gd name="T112" fmla="*/ 1120 w 1250"/>
                <a:gd name="T113" fmla="*/ 2 h 9"/>
                <a:gd name="T114" fmla="*/ 1140 w 1250"/>
                <a:gd name="T115" fmla="*/ 2 h 9"/>
                <a:gd name="T116" fmla="*/ 1160 w 1250"/>
                <a:gd name="T117" fmla="*/ 2 h 9"/>
                <a:gd name="T118" fmla="*/ 1180 w 1250"/>
                <a:gd name="T119" fmla="*/ 2 h 9"/>
                <a:gd name="T120" fmla="*/ 1200 w 1250"/>
                <a:gd name="T121" fmla="*/ 2 h 9"/>
                <a:gd name="T122" fmla="*/ 1218 w 1250"/>
                <a:gd name="T123" fmla="*/ 0 h 9"/>
                <a:gd name="T124" fmla="*/ 1238 w 1250"/>
                <a:gd name="T125" fmla="*/ 0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0"/>
                <a:gd name="T190" fmla="*/ 0 h 9"/>
                <a:gd name="T191" fmla="*/ 1250 w 1250"/>
                <a:gd name="T192" fmla="*/ 9 h 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0" h="9">
                  <a:moveTo>
                    <a:pt x="0" y="9"/>
                  </a:moveTo>
                  <a:lnTo>
                    <a:pt x="2" y="9"/>
                  </a:lnTo>
                  <a:lnTo>
                    <a:pt x="3" y="9"/>
                  </a:lnTo>
                  <a:lnTo>
                    <a:pt x="5" y="9"/>
                  </a:lnTo>
                  <a:lnTo>
                    <a:pt x="7" y="9"/>
                  </a:lnTo>
                  <a:lnTo>
                    <a:pt x="9" y="9"/>
                  </a:lnTo>
                  <a:lnTo>
                    <a:pt x="11" y="9"/>
                  </a:lnTo>
                  <a:lnTo>
                    <a:pt x="12" y="9"/>
                  </a:lnTo>
                  <a:lnTo>
                    <a:pt x="14" y="9"/>
                  </a:lnTo>
                  <a:lnTo>
                    <a:pt x="16" y="9"/>
                  </a:lnTo>
                  <a:lnTo>
                    <a:pt x="18" y="9"/>
                  </a:lnTo>
                  <a:lnTo>
                    <a:pt x="20" y="9"/>
                  </a:lnTo>
                  <a:lnTo>
                    <a:pt x="21" y="9"/>
                  </a:lnTo>
                  <a:lnTo>
                    <a:pt x="23" y="9"/>
                  </a:lnTo>
                  <a:lnTo>
                    <a:pt x="25" y="9"/>
                  </a:lnTo>
                  <a:lnTo>
                    <a:pt x="27" y="9"/>
                  </a:lnTo>
                  <a:lnTo>
                    <a:pt x="29" y="9"/>
                  </a:lnTo>
                  <a:lnTo>
                    <a:pt x="30" y="9"/>
                  </a:lnTo>
                  <a:lnTo>
                    <a:pt x="32" y="9"/>
                  </a:lnTo>
                  <a:lnTo>
                    <a:pt x="34" y="9"/>
                  </a:lnTo>
                  <a:lnTo>
                    <a:pt x="36" y="9"/>
                  </a:lnTo>
                  <a:lnTo>
                    <a:pt x="38" y="9"/>
                  </a:lnTo>
                  <a:lnTo>
                    <a:pt x="40" y="9"/>
                  </a:lnTo>
                  <a:lnTo>
                    <a:pt x="41" y="9"/>
                  </a:lnTo>
                  <a:lnTo>
                    <a:pt x="43" y="9"/>
                  </a:lnTo>
                  <a:lnTo>
                    <a:pt x="45" y="9"/>
                  </a:lnTo>
                  <a:lnTo>
                    <a:pt x="47" y="9"/>
                  </a:lnTo>
                  <a:lnTo>
                    <a:pt x="49" y="9"/>
                  </a:lnTo>
                  <a:lnTo>
                    <a:pt x="50" y="9"/>
                  </a:lnTo>
                  <a:lnTo>
                    <a:pt x="52" y="9"/>
                  </a:lnTo>
                  <a:lnTo>
                    <a:pt x="54" y="9"/>
                  </a:lnTo>
                  <a:lnTo>
                    <a:pt x="56" y="9"/>
                  </a:lnTo>
                  <a:lnTo>
                    <a:pt x="58" y="9"/>
                  </a:lnTo>
                  <a:lnTo>
                    <a:pt x="59" y="9"/>
                  </a:lnTo>
                  <a:lnTo>
                    <a:pt x="61" y="9"/>
                  </a:lnTo>
                  <a:lnTo>
                    <a:pt x="63" y="9"/>
                  </a:lnTo>
                  <a:lnTo>
                    <a:pt x="65" y="9"/>
                  </a:lnTo>
                  <a:lnTo>
                    <a:pt x="67" y="9"/>
                  </a:lnTo>
                  <a:lnTo>
                    <a:pt x="68" y="9"/>
                  </a:lnTo>
                  <a:lnTo>
                    <a:pt x="70" y="9"/>
                  </a:lnTo>
                  <a:lnTo>
                    <a:pt x="72" y="9"/>
                  </a:lnTo>
                  <a:lnTo>
                    <a:pt x="74" y="9"/>
                  </a:lnTo>
                  <a:lnTo>
                    <a:pt x="76" y="9"/>
                  </a:lnTo>
                  <a:lnTo>
                    <a:pt x="77" y="9"/>
                  </a:lnTo>
                  <a:lnTo>
                    <a:pt x="79" y="9"/>
                  </a:lnTo>
                  <a:lnTo>
                    <a:pt x="81" y="9"/>
                  </a:lnTo>
                  <a:lnTo>
                    <a:pt x="83" y="9"/>
                  </a:lnTo>
                  <a:lnTo>
                    <a:pt x="85" y="9"/>
                  </a:lnTo>
                  <a:lnTo>
                    <a:pt x="86" y="9"/>
                  </a:lnTo>
                  <a:lnTo>
                    <a:pt x="88" y="9"/>
                  </a:lnTo>
                  <a:lnTo>
                    <a:pt x="90" y="9"/>
                  </a:lnTo>
                  <a:lnTo>
                    <a:pt x="92" y="9"/>
                  </a:lnTo>
                  <a:lnTo>
                    <a:pt x="94" y="9"/>
                  </a:lnTo>
                  <a:lnTo>
                    <a:pt x="95" y="9"/>
                  </a:lnTo>
                  <a:lnTo>
                    <a:pt x="97" y="9"/>
                  </a:lnTo>
                  <a:lnTo>
                    <a:pt x="99" y="9"/>
                  </a:lnTo>
                  <a:lnTo>
                    <a:pt x="101" y="9"/>
                  </a:lnTo>
                  <a:lnTo>
                    <a:pt x="103" y="9"/>
                  </a:lnTo>
                  <a:lnTo>
                    <a:pt x="104" y="9"/>
                  </a:lnTo>
                  <a:lnTo>
                    <a:pt x="106" y="9"/>
                  </a:lnTo>
                  <a:lnTo>
                    <a:pt x="108" y="9"/>
                  </a:lnTo>
                  <a:lnTo>
                    <a:pt x="110" y="9"/>
                  </a:lnTo>
                  <a:lnTo>
                    <a:pt x="112" y="9"/>
                  </a:lnTo>
                  <a:lnTo>
                    <a:pt x="113" y="9"/>
                  </a:lnTo>
                  <a:lnTo>
                    <a:pt x="115" y="9"/>
                  </a:lnTo>
                  <a:lnTo>
                    <a:pt x="117" y="9"/>
                  </a:lnTo>
                  <a:lnTo>
                    <a:pt x="119" y="9"/>
                  </a:lnTo>
                  <a:lnTo>
                    <a:pt x="121" y="9"/>
                  </a:lnTo>
                  <a:lnTo>
                    <a:pt x="121" y="8"/>
                  </a:lnTo>
                  <a:lnTo>
                    <a:pt x="122" y="8"/>
                  </a:lnTo>
                  <a:lnTo>
                    <a:pt x="124" y="8"/>
                  </a:lnTo>
                  <a:lnTo>
                    <a:pt x="126" y="8"/>
                  </a:lnTo>
                  <a:lnTo>
                    <a:pt x="128" y="8"/>
                  </a:lnTo>
                  <a:lnTo>
                    <a:pt x="130" y="8"/>
                  </a:lnTo>
                  <a:lnTo>
                    <a:pt x="131" y="8"/>
                  </a:lnTo>
                  <a:lnTo>
                    <a:pt x="133" y="8"/>
                  </a:lnTo>
                  <a:lnTo>
                    <a:pt x="135" y="8"/>
                  </a:lnTo>
                  <a:lnTo>
                    <a:pt x="137" y="8"/>
                  </a:lnTo>
                  <a:lnTo>
                    <a:pt x="139" y="8"/>
                  </a:lnTo>
                  <a:lnTo>
                    <a:pt x="140" y="8"/>
                  </a:lnTo>
                  <a:lnTo>
                    <a:pt x="142" y="8"/>
                  </a:lnTo>
                  <a:lnTo>
                    <a:pt x="144" y="8"/>
                  </a:lnTo>
                  <a:lnTo>
                    <a:pt x="146" y="8"/>
                  </a:lnTo>
                  <a:lnTo>
                    <a:pt x="148" y="8"/>
                  </a:lnTo>
                  <a:lnTo>
                    <a:pt x="149" y="8"/>
                  </a:lnTo>
                  <a:lnTo>
                    <a:pt x="151" y="8"/>
                  </a:lnTo>
                  <a:lnTo>
                    <a:pt x="153" y="8"/>
                  </a:lnTo>
                  <a:lnTo>
                    <a:pt x="155" y="8"/>
                  </a:lnTo>
                  <a:lnTo>
                    <a:pt x="157" y="8"/>
                  </a:lnTo>
                  <a:lnTo>
                    <a:pt x="158" y="8"/>
                  </a:lnTo>
                  <a:lnTo>
                    <a:pt x="160" y="8"/>
                  </a:lnTo>
                  <a:lnTo>
                    <a:pt x="162" y="8"/>
                  </a:lnTo>
                  <a:lnTo>
                    <a:pt x="164" y="8"/>
                  </a:lnTo>
                  <a:lnTo>
                    <a:pt x="166" y="8"/>
                  </a:lnTo>
                  <a:lnTo>
                    <a:pt x="167" y="8"/>
                  </a:lnTo>
                  <a:lnTo>
                    <a:pt x="169" y="8"/>
                  </a:lnTo>
                  <a:lnTo>
                    <a:pt x="171" y="8"/>
                  </a:lnTo>
                  <a:lnTo>
                    <a:pt x="173" y="8"/>
                  </a:lnTo>
                  <a:lnTo>
                    <a:pt x="175" y="8"/>
                  </a:lnTo>
                  <a:lnTo>
                    <a:pt x="176" y="8"/>
                  </a:lnTo>
                  <a:lnTo>
                    <a:pt x="178" y="8"/>
                  </a:lnTo>
                  <a:lnTo>
                    <a:pt x="180" y="8"/>
                  </a:lnTo>
                  <a:lnTo>
                    <a:pt x="182" y="8"/>
                  </a:lnTo>
                  <a:lnTo>
                    <a:pt x="184" y="8"/>
                  </a:lnTo>
                  <a:lnTo>
                    <a:pt x="185" y="8"/>
                  </a:lnTo>
                  <a:lnTo>
                    <a:pt x="187" y="8"/>
                  </a:lnTo>
                  <a:lnTo>
                    <a:pt x="189" y="8"/>
                  </a:lnTo>
                  <a:lnTo>
                    <a:pt x="191" y="8"/>
                  </a:lnTo>
                  <a:lnTo>
                    <a:pt x="193" y="8"/>
                  </a:lnTo>
                  <a:lnTo>
                    <a:pt x="194" y="8"/>
                  </a:lnTo>
                  <a:lnTo>
                    <a:pt x="196" y="8"/>
                  </a:lnTo>
                  <a:lnTo>
                    <a:pt x="198" y="8"/>
                  </a:lnTo>
                  <a:lnTo>
                    <a:pt x="200" y="8"/>
                  </a:lnTo>
                  <a:lnTo>
                    <a:pt x="202" y="8"/>
                  </a:lnTo>
                  <a:lnTo>
                    <a:pt x="203" y="8"/>
                  </a:lnTo>
                  <a:lnTo>
                    <a:pt x="205" y="8"/>
                  </a:lnTo>
                  <a:lnTo>
                    <a:pt x="207" y="8"/>
                  </a:lnTo>
                  <a:lnTo>
                    <a:pt x="209" y="8"/>
                  </a:lnTo>
                  <a:lnTo>
                    <a:pt x="211" y="8"/>
                  </a:lnTo>
                  <a:lnTo>
                    <a:pt x="212" y="8"/>
                  </a:lnTo>
                  <a:lnTo>
                    <a:pt x="214" y="8"/>
                  </a:lnTo>
                  <a:lnTo>
                    <a:pt x="216" y="8"/>
                  </a:lnTo>
                  <a:lnTo>
                    <a:pt x="218" y="8"/>
                  </a:lnTo>
                  <a:lnTo>
                    <a:pt x="220" y="8"/>
                  </a:lnTo>
                  <a:lnTo>
                    <a:pt x="221" y="8"/>
                  </a:lnTo>
                  <a:lnTo>
                    <a:pt x="223" y="8"/>
                  </a:lnTo>
                  <a:lnTo>
                    <a:pt x="225" y="8"/>
                  </a:lnTo>
                  <a:lnTo>
                    <a:pt x="227" y="8"/>
                  </a:lnTo>
                  <a:lnTo>
                    <a:pt x="229" y="8"/>
                  </a:lnTo>
                  <a:lnTo>
                    <a:pt x="230" y="8"/>
                  </a:lnTo>
                  <a:lnTo>
                    <a:pt x="232" y="8"/>
                  </a:lnTo>
                  <a:lnTo>
                    <a:pt x="234" y="8"/>
                  </a:lnTo>
                  <a:lnTo>
                    <a:pt x="236" y="8"/>
                  </a:lnTo>
                  <a:lnTo>
                    <a:pt x="238" y="8"/>
                  </a:lnTo>
                  <a:lnTo>
                    <a:pt x="239" y="8"/>
                  </a:lnTo>
                  <a:lnTo>
                    <a:pt x="241" y="8"/>
                  </a:lnTo>
                  <a:lnTo>
                    <a:pt x="243" y="8"/>
                  </a:lnTo>
                  <a:lnTo>
                    <a:pt x="245" y="8"/>
                  </a:lnTo>
                  <a:lnTo>
                    <a:pt x="247" y="8"/>
                  </a:lnTo>
                  <a:lnTo>
                    <a:pt x="248" y="8"/>
                  </a:lnTo>
                  <a:lnTo>
                    <a:pt x="250" y="8"/>
                  </a:lnTo>
                  <a:lnTo>
                    <a:pt x="252" y="8"/>
                  </a:lnTo>
                  <a:lnTo>
                    <a:pt x="254" y="8"/>
                  </a:lnTo>
                  <a:lnTo>
                    <a:pt x="256" y="8"/>
                  </a:lnTo>
                  <a:lnTo>
                    <a:pt x="257" y="8"/>
                  </a:lnTo>
                  <a:lnTo>
                    <a:pt x="259" y="8"/>
                  </a:lnTo>
                  <a:lnTo>
                    <a:pt x="261" y="8"/>
                  </a:lnTo>
                  <a:lnTo>
                    <a:pt x="263" y="8"/>
                  </a:lnTo>
                  <a:lnTo>
                    <a:pt x="265" y="8"/>
                  </a:lnTo>
                  <a:lnTo>
                    <a:pt x="266" y="8"/>
                  </a:lnTo>
                  <a:lnTo>
                    <a:pt x="268" y="8"/>
                  </a:lnTo>
                  <a:lnTo>
                    <a:pt x="270" y="8"/>
                  </a:lnTo>
                  <a:lnTo>
                    <a:pt x="272" y="8"/>
                  </a:lnTo>
                  <a:lnTo>
                    <a:pt x="274" y="8"/>
                  </a:lnTo>
                  <a:lnTo>
                    <a:pt x="276" y="8"/>
                  </a:lnTo>
                  <a:lnTo>
                    <a:pt x="277" y="8"/>
                  </a:lnTo>
                  <a:lnTo>
                    <a:pt x="279" y="8"/>
                  </a:lnTo>
                  <a:lnTo>
                    <a:pt x="281" y="8"/>
                  </a:lnTo>
                  <a:lnTo>
                    <a:pt x="283" y="8"/>
                  </a:lnTo>
                  <a:lnTo>
                    <a:pt x="285" y="8"/>
                  </a:lnTo>
                  <a:lnTo>
                    <a:pt x="286" y="8"/>
                  </a:lnTo>
                  <a:lnTo>
                    <a:pt x="288" y="8"/>
                  </a:lnTo>
                  <a:lnTo>
                    <a:pt x="290" y="8"/>
                  </a:lnTo>
                  <a:lnTo>
                    <a:pt x="292" y="8"/>
                  </a:lnTo>
                  <a:lnTo>
                    <a:pt x="294" y="8"/>
                  </a:lnTo>
                  <a:lnTo>
                    <a:pt x="295" y="8"/>
                  </a:lnTo>
                  <a:lnTo>
                    <a:pt x="297" y="8"/>
                  </a:lnTo>
                  <a:lnTo>
                    <a:pt x="299" y="8"/>
                  </a:lnTo>
                  <a:lnTo>
                    <a:pt x="301" y="8"/>
                  </a:lnTo>
                  <a:lnTo>
                    <a:pt x="303" y="8"/>
                  </a:lnTo>
                  <a:lnTo>
                    <a:pt x="304" y="8"/>
                  </a:lnTo>
                  <a:lnTo>
                    <a:pt x="306" y="8"/>
                  </a:lnTo>
                  <a:lnTo>
                    <a:pt x="308" y="8"/>
                  </a:lnTo>
                  <a:lnTo>
                    <a:pt x="310" y="8"/>
                  </a:lnTo>
                  <a:lnTo>
                    <a:pt x="312" y="8"/>
                  </a:lnTo>
                  <a:lnTo>
                    <a:pt x="313" y="8"/>
                  </a:lnTo>
                  <a:lnTo>
                    <a:pt x="315" y="8"/>
                  </a:lnTo>
                  <a:lnTo>
                    <a:pt x="317" y="8"/>
                  </a:lnTo>
                  <a:lnTo>
                    <a:pt x="319" y="8"/>
                  </a:lnTo>
                  <a:lnTo>
                    <a:pt x="321" y="8"/>
                  </a:lnTo>
                  <a:lnTo>
                    <a:pt x="322" y="8"/>
                  </a:lnTo>
                  <a:lnTo>
                    <a:pt x="324" y="8"/>
                  </a:lnTo>
                  <a:lnTo>
                    <a:pt x="326" y="8"/>
                  </a:lnTo>
                  <a:lnTo>
                    <a:pt x="328" y="8"/>
                  </a:lnTo>
                  <a:lnTo>
                    <a:pt x="330" y="8"/>
                  </a:lnTo>
                  <a:lnTo>
                    <a:pt x="331" y="8"/>
                  </a:lnTo>
                  <a:lnTo>
                    <a:pt x="333" y="8"/>
                  </a:lnTo>
                  <a:lnTo>
                    <a:pt x="335" y="8"/>
                  </a:lnTo>
                  <a:lnTo>
                    <a:pt x="337" y="8"/>
                  </a:lnTo>
                  <a:lnTo>
                    <a:pt x="339" y="8"/>
                  </a:lnTo>
                  <a:lnTo>
                    <a:pt x="340" y="8"/>
                  </a:lnTo>
                  <a:lnTo>
                    <a:pt x="342" y="8"/>
                  </a:lnTo>
                  <a:lnTo>
                    <a:pt x="344" y="8"/>
                  </a:lnTo>
                  <a:lnTo>
                    <a:pt x="346" y="8"/>
                  </a:lnTo>
                  <a:lnTo>
                    <a:pt x="348" y="8"/>
                  </a:lnTo>
                  <a:lnTo>
                    <a:pt x="349" y="8"/>
                  </a:lnTo>
                  <a:lnTo>
                    <a:pt x="351" y="8"/>
                  </a:lnTo>
                  <a:lnTo>
                    <a:pt x="353" y="8"/>
                  </a:lnTo>
                  <a:lnTo>
                    <a:pt x="355" y="8"/>
                  </a:lnTo>
                  <a:lnTo>
                    <a:pt x="357" y="8"/>
                  </a:lnTo>
                  <a:lnTo>
                    <a:pt x="358" y="8"/>
                  </a:lnTo>
                  <a:lnTo>
                    <a:pt x="360" y="8"/>
                  </a:lnTo>
                  <a:lnTo>
                    <a:pt x="362" y="8"/>
                  </a:lnTo>
                  <a:lnTo>
                    <a:pt x="364" y="8"/>
                  </a:lnTo>
                  <a:lnTo>
                    <a:pt x="366" y="8"/>
                  </a:lnTo>
                  <a:lnTo>
                    <a:pt x="367" y="8"/>
                  </a:lnTo>
                  <a:lnTo>
                    <a:pt x="369" y="8"/>
                  </a:lnTo>
                  <a:lnTo>
                    <a:pt x="371" y="8"/>
                  </a:lnTo>
                  <a:lnTo>
                    <a:pt x="373" y="8"/>
                  </a:lnTo>
                  <a:lnTo>
                    <a:pt x="375" y="8"/>
                  </a:lnTo>
                  <a:lnTo>
                    <a:pt x="376" y="8"/>
                  </a:lnTo>
                  <a:lnTo>
                    <a:pt x="378" y="8"/>
                  </a:lnTo>
                  <a:lnTo>
                    <a:pt x="380" y="8"/>
                  </a:lnTo>
                  <a:lnTo>
                    <a:pt x="382" y="8"/>
                  </a:lnTo>
                  <a:lnTo>
                    <a:pt x="384" y="8"/>
                  </a:lnTo>
                  <a:lnTo>
                    <a:pt x="385" y="8"/>
                  </a:lnTo>
                  <a:lnTo>
                    <a:pt x="387" y="8"/>
                  </a:lnTo>
                  <a:lnTo>
                    <a:pt x="389" y="8"/>
                  </a:lnTo>
                  <a:lnTo>
                    <a:pt x="391" y="8"/>
                  </a:lnTo>
                  <a:lnTo>
                    <a:pt x="393" y="8"/>
                  </a:lnTo>
                  <a:lnTo>
                    <a:pt x="394" y="8"/>
                  </a:lnTo>
                  <a:lnTo>
                    <a:pt x="396" y="8"/>
                  </a:lnTo>
                  <a:lnTo>
                    <a:pt x="398" y="8"/>
                  </a:lnTo>
                  <a:lnTo>
                    <a:pt x="400" y="8"/>
                  </a:lnTo>
                  <a:lnTo>
                    <a:pt x="402" y="8"/>
                  </a:lnTo>
                  <a:lnTo>
                    <a:pt x="403" y="8"/>
                  </a:lnTo>
                  <a:lnTo>
                    <a:pt x="405" y="8"/>
                  </a:lnTo>
                  <a:lnTo>
                    <a:pt x="407" y="8"/>
                  </a:lnTo>
                  <a:lnTo>
                    <a:pt x="409" y="8"/>
                  </a:lnTo>
                  <a:lnTo>
                    <a:pt x="411" y="8"/>
                  </a:lnTo>
                  <a:lnTo>
                    <a:pt x="412" y="8"/>
                  </a:lnTo>
                  <a:lnTo>
                    <a:pt x="414" y="8"/>
                  </a:lnTo>
                  <a:lnTo>
                    <a:pt x="416" y="8"/>
                  </a:lnTo>
                  <a:lnTo>
                    <a:pt x="418" y="8"/>
                  </a:lnTo>
                  <a:lnTo>
                    <a:pt x="420" y="8"/>
                  </a:lnTo>
                  <a:lnTo>
                    <a:pt x="421" y="8"/>
                  </a:lnTo>
                  <a:lnTo>
                    <a:pt x="423" y="8"/>
                  </a:lnTo>
                  <a:lnTo>
                    <a:pt x="425" y="8"/>
                  </a:lnTo>
                  <a:lnTo>
                    <a:pt x="427" y="8"/>
                  </a:lnTo>
                  <a:lnTo>
                    <a:pt x="429" y="8"/>
                  </a:lnTo>
                  <a:lnTo>
                    <a:pt x="430" y="8"/>
                  </a:lnTo>
                  <a:lnTo>
                    <a:pt x="432" y="8"/>
                  </a:lnTo>
                  <a:lnTo>
                    <a:pt x="434" y="8"/>
                  </a:lnTo>
                  <a:lnTo>
                    <a:pt x="436" y="8"/>
                  </a:lnTo>
                  <a:lnTo>
                    <a:pt x="438" y="8"/>
                  </a:lnTo>
                  <a:lnTo>
                    <a:pt x="439" y="8"/>
                  </a:lnTo>
                  <a:lnTo>
                    <a:pt x="441" y="8"/>
                  </a:lnTo>
                  <a:lnTo>
                    <a:pt x="443" y="8"/>
                  </a:lnTo>
                  <a:lnTo>
                    <a:pt x="445" y="8"/>
                  </a:lnTo>
                  <a:lnTo>
                    <a:pt x="447" y="8"/>
                  </a:lnTo>
                  <a:lnTo>
                    <a:pt x="448" y="8"/>
                  </a:lnTo>
                  <a:lnTo>
                    <a:pt x="450" y="8"/>
                  </a:lnTo>
                  <a:lnTo>
                    <a:pt x="452" y="8"/>
                  </a:lnTo>
                  <a:lnTo>
                    <a:pt x="454" y="8"/>
                  </a:lnTo>
                  <a:lnTo>
                    <a:pt x="456" y="8"/>
                  </a:lnTo>
                  <a:lnTo>
                    <a:pt x="457" y="8"/>
                  </a:lnTo>
                  <a:lnTo>
                    <a:pt x="459" y="8"/>
                  </a:lnTo>
                  <a:lnTo>
                    <a:pt x="461" y="8"/>
                  </a:lnTo>
                  <a:lnTo>
                    <a:pt x="463" y="8"/>
                  </a:lnTo>
                  <a:lnTo>
                    <a:pt x="465" y="8"/>
                  </a:lnTo>
                  <a:lnTo>
                    <a:pt x="466" y="8"/>
                  </a:lnTo>
                  <a:lnTo>
                    <a:pt x="468" y="8"/>
                  </a:lnTo>
                  <a:lnTo>
                    <a:pt x="470" y="8"/>
                  </a:lnTo>
                  <a:lnTo>
                    <a:pt x="472" y="8"/>
                  </a:lnTo>
                  <a:lnTo>
                    <a:pt x="474" y="8"/>
                  </a:lnTo>
                  <a:lnTo>
                    <a:pt x="475" y="8"/>
                  </a:lnTo>
                  <a:lnTo>
                    <a:pt x="477" y="8"/>
                  </a:lnTo>
                  <a:lnTo>
                    <a:pt x="479" y="8"/>
                  </a:lnTo>
                  <a:lnTo>
                    <a:pt x="481" y="8"/>
                  </a:lnTo>
                  <a:lnTo>
                    <a:pt x="483" y="8"/>
                  </a:lnTo>
                  <a:lnTo>
                    <a:pt x="484" y="8"/>
                  </a:lnTo>
                  <a:lnTo>
                    <a:pt x="486" y="8"/>
                  </a:lnTo>
                  <a:lnTo>
                    <a:pt x="488" y="8"/>
                  </a:lnTo>
                  <a:lnTo>
                    <a:pt x="490" y="8"/>
                  </a:lnTo>
                  <a:lnTo>
                    <a:pt x="492" y="8"/>
                  </a:lnTo>
                  <a:lnTo>
                    <a:pt x="493" y="8"/>
                  </a:lnTo>
                  <a:lnTo>
                    <a:pt x="495" y="8"/>
                  </a:lnTo>
                  <a:lnTo>
                    <a:pt x="497" y="8"/>
                  </a:lnTo>
                  <a:lnTo>
                    <a:pt x="499" y="8"/>
                  </a:lnTo>
                  <a:lnTo>
                    <a:pt x="501" y="8"/>
                  </a:lnTo>
                  <a:lnTo>
                    <a:pt x="502" y="8"/>
                  </a:lnTo>
                  <a:lnTo>
                    <a:pt x="504" y="8"/>
                  </a:lnTo>
                  <a:lnTo>
                    <a:pt x="506" y="8"/>
                  </a:lnTo>
                  <a:lnTo>
                    <a:pt x="508" y="8"/>
                  </a:lnTo>
                  <a:lnTo>
                    <a:pt x="510" y="8"/>
                  </a:lnTo>
                  <a:lnTo>
                    <a:pt x="512" y="8"/>
                  </a:lnTo>
                  <a:lnTo>
                    <a:pt x="513" y="8"/>
                  </a:lnTo>
                  <a:lnTo>
                    <a:pt x="515" y="8"/>
                  </a:lnTo>
                  <a:lnTo>
                    <a:pt x="517" y="8"/>
                  </a:lnTo>
                  <a:lnTo>
                    <a:pt x="519" y="8"/>
                  </a:lnTo>
                  <a:lnTo>
                    <a:pt x="521" y="8"/>
                  </a:lnTo>
                  <a:lnTo>
                    <a:pt x="522" y="8"/>
                  </a:lnTo>
                  <a:lnTo>
                    <a:pt x="524" y="8"/>
                  </a:lnTo>
                  <a:lnTo>
                    <a:pt x="526" y="8"/>
                  </a:lnTo>
                  <a:lnTo>
                    <a:pt x="528" y="8"/>
                  </a:lnTo>
                  <a:lnTo>
                    <a:pt x="530" y="8"/>
                  </a:lnTo>
                  <a:lnTo>
                    <a:pt x="531" y="8"/>
                  </a:lnTo>
                  <a:lnTo>
                    <a:pt x="531" y="6"/>
                  </a:lnTo>
                  <a:lnTo>
                    <a:pt x="533" y="6"/>
                  </a:lnTo>
                  <a:lnTo>
                    <a:pt x="535" y="6"/>
                  </a:lnTo>
                  <a:lnTo>
                    <a:pt x="537" y="6"/>
                  </a:lnTo>
                  <a:lnTo>
                    <a:pt x="539" y="6"/>
                  </a:lnTo>
                  <a:lnTo>
                    <a:pt x="540" y="6"/>
                  </a:lnTo>
                  <a:lnTo>
                    <a:pt x="542" y="6"/>
                  </a:lnTo>
                  <a:lnTo>
                    <a:pt x="544" y="6"/>
                  </a:lnTo>
                  <a:lnTo>
                    <a:pt x="546" y="6"/>
                  </a:lnTo>
                  <a:lnTo>
                    <a:pt x="548" y="6"/>
                  </a:lnTo>
                  <a:lnTo>
                    <a:pt x="549" y="6"/>
                  </a:lnTo>
                  <a:lnTo>
                    <a:pt x="551" y="6"/>
                  </a:lnTo>
                  <a:lnTo>
                    <a:pt x="553" y="6"/>
                  </a:lnTo>
                  <a:lnTo>
                    <a:pt x="555" y="6"/>
                  </a:lnTo>
                  <a:lnTo>
                    <a:pt x="557" y="6"/>
                  </a:lnTo>
                  <a:lnTo>
                    <a:pt x="558" y="6"/>
                  </a:lnTo>
                  <a:lnTo>
                    <a:pt x="560" y="6"/>
                  </a:lnTo>
                  <a:lnTo>
                    <a:pt x="562" y="6"/>
                  </a:lnTo>
                  <a:lnTo>
                    <a:pt x="564" y="6"/>
                  </a:lnTo>
                  <a:lnTo>
                    <a:pt x="566" y="6"/>
                  </a:lnTo>
                  <a:lnTo>
                    <a:pt x="567" y="6"/>
                  </a:lnTo>
                  <a:lnTo>
                    <a:pt x="569" y="6"/>
                  </a:lnTo>
                  <a:lnTo>
                    <a:pt x="571" y="6"/>
                  </a:lnTo>
                  <a:lnTo>
                    <a:pt x="573" y="6"/>
                  </a:lnTo>
                  <a:lnTo>
                    <a:pt x="575" y="6"/>
                  </a:lnTo>
                  <a:lnTo>
                    <a:pt x="576" y="6"/>
                  </a:lnTo>
                  <a:lnTo>
                    <a:pt x="578" y="6"/>
                  </a:lnTo>
                  <a:lnTo>
                    <a:pt x="580" y="6"/>
                  </a:lnTo>
                  <a:lnTo>
                    <a:pt x="582" y="6"/>
                  </a:lnTo>
                  <a:lnTo>
                    <a:pt x="584" y="6"/>
                  </a:lnTo>
                  <a:lnTo>
                    <a:pt x="585" y="6"/>
                  </a:lnTo>
                  <a:lnTo>
                    <a:pt x="587" y="6"/>
                  </a:lnTo>
                  <a:lnTo>
                    <a:pt x="589" y="6"/>
                  </a:lnTo>
                  <a:lnTo>
                    <a:pt x="591" y="6"/>
                  </a:lnTo>
                  <a:lnTo>
                    <a:pt x="593" y="6"/>
                  </a:lnTo>
                  <a:lnTo>
                    <a:pt x="594" y="6"/>
                  </a:lnTo>
                  <a:lnTo>
                    <a:pt x="596" y="6"/>
                  </a:lnTo>
                  <a:lnTo>
                    <a:pt x="598" y="6"/>
                  </a:lnTo>
                  <a:lnTo>
                    <a:pt x="600" y="6"/>
                  </a:lnTo>
                  <a:lnTo>
                    <a:pt x="602" y="6"/>
                  </a:lnTo>
                  <a:lnTo>
                    <a:pt x="603" y="6"/>
                  </a:lnTo>
                  <a:lnTo>
                    <a:pt x="605" y="6"/>
                  </a:lnTo>
                  <a:lnTo>
                    <a:pt x="607" y="6"/>
                  </a:lnTo>
                  <a:lnTo>
                    <a:pt x="609" y="6"/>
                  </a:lnTo>
                  <a:lnTo>
                    <a:pt x="611" y="6"/>
                  </a:lnTo>
                  <a:lnTo>
                    <a:pt x="612" y="6"/>
                  </a:lnTo>
                  <a:lnTo>
                    <a:pt x="614" y="6"/>
                  </a:lnTo>
                  <a:lnTo>
                    <a:pt x="616" y="6"/>
                  </a:lnTo>
                  <a:lnTo>
                    <a:pt x="618" y="6"/>
                  </a:lnTo>
                  <a:lnTo>
                    <a:pt x="620" y="6"/>
                  </a:lnTo>
                  <a:lnTo>
                    <a:pt x="621" y="6"/>
                  </a:lnTo>
                  <a:lnTo>
                    <a:pt x="623" y="6"/>
                  </a:lnTo>
                  <a:lnTo>
                    <a:pt x="625" y="6"/>
                  </a:lnTo>
                  <a:lnTo>
                    <a:pt x="627" y="6"/>
                  </a:lnTo>
                  <a:lnTo>
                    <a:pt x="629" y="6"/>
                  </a:lnTo>
                  <a:lnTo>
                    <a:pt x="630" y="6"/>
                  </a:lnTo>
                  <a:lnTo>
                    <a:pt x="632" y="6"/>
                  </a:lnTo>
                  <a:lnTo>
                    <a:pt x="634" y="6"/>
                  </a:lnTo>
                  <a:lnTo>
                    <a:pt x="636" y="6"/>
                  </a:lnTo>
                  <a:lnTo>
                    <a:pt x="638" y="6"/>
                  </a:lnTo>
                  <a:lnTo>
                    <a:pt x="639" y="6"/>
                  </a:lnTo>
                  <a:lnTo>
                    <a:pt x="641" y="6"/>
                  </a:lnTo>
                  <a:lnTo>
                    <a:pt x="643" y="6"/>
                  </a:lnTo>
                  <a:lnTo>
                    <a:pt x="645" y="6"/>
                  </a:lnTo>
                  <a:lnTo>
                    <a:pt x="647" y="6"/>
                  </a:lnTo>
                  <a:lnTo>
                    <a:pt x="648" y="6"/>
                  </a:lnTo>
                  <a:lnTo>
                    <a:pt x="650" y="6"/>
                  </a:lnTo>
                  <a:lnTo>
                    <a:pt x="652" y="6"/>
                  </a:lnTo>
                  <a:lnTo>
                    <a:pt x="654" y="6"/>
                  </a:lnTo>
                  <a:lnTo>
                    <a:pt x="656" y="6"/>
                  </a:lnTo>
                  <a:lnTo>
                    <a:pt x="657" y="6"/>
                  </a:lnTo>
                  <a:lnTo>
                    <a:pt x="659" y="6"/>
                  </a:lnTo>
                  <a:lnTo>
                    <a:pt x="661" y="6"/>
                  </a:lnTo>
                  <a:lnTo>
                    <a:pt x="663" y="6"/>
                  </a:lnTo>
                  <a:lnTo>
                    <a:pt x="665" y="6"/>
                  </a:lnTo>
                  <a:lnTo>
                    <a:pt x="666" y="6"/>
                  </a:lnTo>
                  <a:lnTo>
                    <a:pt x="668" y="6"/>
                  </a:lnTo>
                  <a:lnTo>
                    <a:pt x="670" y="6"/>
                  </a:lnTo>
                  <a:lnTo>
                    <a:pt x="672" y="6"/>
                  </a:lnTo>
                  <a:lnTo>
                    <a:pt x="674" y="6"/>
                  </a:lnTo>
                  <a:lnTo>
                    <a:pt x="675" y="6"/>
                  </a:lnTo>
                  <a:lnTo>
                    <a:pt x="677" y="6"/>
                  </a:lnTo>
                  <a:lnTo>
                    <a:pt x="679" y="6"/>
                  </a:lnTo>
                  <a:lnTo>
                    <a:pt x="681" y="6"/>
                  </a:lnTo>
                  <a:lnTo>
                    <a:pt x="683" y="6"/>
                  </a:lnTo>
                  <a:lnTo>
                    <a:pt x="684" y="6"/>
                  </a:lnTo>
                  <a:lnTo>
                    <a:pt x="686" y="6"/>
                  </a:lnTo>
                  <a:lnTo>
                    <a:pt x="688" y="6"/>
                  </a:lnTo>
                  <a:lnTo>
                    <a:pt x="690" y="6"/>
                  </a:lnTo>
                  <a:lnTo>
                    <a:pt x="692" y="6"/>
                  </a:lnTo>
                  <a:lnTo>
                    <a:pt x="693" y="6"/>
                  </a:lnTo>
                  <a:lnTo>
                    <a:pt x="695" y="6"/>
                  </a:lnTo>
                  <a:lnTo>
                    <a:pt x="697" y="6"/>
                  </a:lnTo>
                  <a:lnTo>
                    <a:pt x="699" y="6"/>
                  </a:lnTo>
                  <a:lnTo>
                    <a:pt x="701" y="6"/>
                  </a:lnTo>
                  <a:lnTo>
                    <a:pt x="702" y="6"/>
                  </a:lnTo>
                  <a:lnTo>
                    <a:pt x="704" y="6"/>
                  </a:lnTo>
                  <a:lnTo>
                    <a:pt x="706" y="6"/>
                  </a:lnTo>
                  <a:lnTo>
                    <a:pt x="708" y="6"/>
                  </a:lnTo>
                  <a:lnTo>
                    <a:pt x="710" y="6"/>
                  </a:lnTo>
                  <a:lnTo>
                    <a:pt x="711" y="6"/>
                  </a:lnTo>
                  <a:lnTo>
                    <a:pt x="713" y="6"/>
                  </a:lnTo>
                  <a:lnTo>
                    <a:pt x="715" y="6"/>
                  </a:lnTo>
                  <a:lnTo>
                    <a:pt x="717" y="6"/>
                  </a:lnTo>
                  <a:lnTo>
                    <a:pt x="719" y="6"/>
                  </a:lnTo>
                  <a:lnTo>
                    <a:pt x="720" y="6"/>
                  </a:lnTo>
                  <a:lnTo>
                    <a:pt x="722" y="6"/>
                  </a:lnTo>
                  <a:lnTo>
                    <a:pt x="724" y="6"/>
                  </a:lnTo>
                  <a:lnTo>
                    <a:pt x="726" y="6"/>
                  </a:lnTo>
                  <a:lnTo>
                    <a:pt x="728" y="6"/>
                  </a:lnTo>
                  <a:lnTo>
                    <a:pt x="729" y="6"/>
                  </a:lnTo>
                  <a:lnTo>
                    <a:pt x="731" y="6"/>
                  </a:lnTo>
                  <a:lnTo>
                    <a:pt x="733" y="6"/>
                  </a:lnTo>
                  <a:lnTo>
                    <a:pt x="735" y="6"/>
                  </a:lnTo>
                  <a:lnTo>
                    <a:pt x="737" y="6"/>
                  </a:lnTo>
                  <a:lnTo>
                    <a:pt x="738" y="6"/>
                  </a:lnTo>
                  <a:lnTo>
                    <a:pt x="740" y="6"/>
                  </a:lnTo>
                  <a:lnTo>
                    <a:pt x="742" y="6"/>
                  </a:lnTo>
                  <a:lnTo>
                    <a:pt x="744" y="6"/>
                  </a:lnTo>
                  <a:lnTo>
                    <a:pt x="746" y="6"/>
                  </a:lnTo>
                  <a:lnTo>
                    <a:pt x="747" y="6"/>
                  </a:lnTo>
                  <a:lnTo>
                    <a:pt x="749" y="6"/>
                  </a:lnTo>
                  <a:lnTo>
                    <a:pt x="751" y="6"/>
                  </a:lnTo>
                  <a:lnTo>
                    <a:pt x="753" y="6"/>
                  </a:lnTo>
                  <a:lnTo>
                    <a:pt x="755" y="6"/>
                  </a:lnTo>
                  <a:lnTo>
                    <a:pt x="757" y="6"/>
                  </a:lnTo>
                  <a:lnTo>
                    <a:pt x="758" y="6"/>
                  </a:lnTo>
                  <a:lnTo>
                    <a:pt x="760" y="6"/>
                  </a:lnTo>
                  <a:lnTo>
                    <a:pt x="762" y="6"/>
                  </a:lnTo>
                  <a:lnTo>
                    <a:pt x="764" y="6"/>
                  </a:lnTo>
                  <a:lnTo>
                    <a:pt x="766" y="6"/>
                  </a:lnTo>
                  <a:lnTo>
                    <a:pt x="767" y="6"/>
                  </a:lnTo>
                  <a:lnTo>
                    <a:pt x="769" y="6"/>
                  </a:lnTo>
                  <a:lnTo>
                    <a:pt x="771" y="6"/>
                  </a:lnTo>
                  <a:lnTo>
                    <a:pt x="773" y="6"/>
                  </a:lnTo>
                  <a:lnTo>
                    <a:pt x="775" y="6"/>
                  </a:lnTo>
                  <a:lnTo>
                    <a:pt x="776" y="6"/>
                  </a:lnTo>
                  <a:lnTo>
                    <a:pt x="778" y="6"/>
                  </a:lnTo>
                  <a:lnTo>
                    <a:pt x="780" y="6"/>
                  </a:lnTo>
                  <a:lnTo>
                    <a:pt x="782" y="6"/>
                  </a:lnTo>
                  <a:lnTo>
                    <a:pt x="784" y="6"/>
                  </a:lnTo>
                  <a:lnTo>
                    <a:pt x="785" y="6"/>
                  </a:lnTo>
                  <a:lnTo>
                    <a:pt x="787" y="6"/>
                  </a:lnTo>
                  <a:lnTo>
                    <a:pt x="789" y="6"/>
                  </a:lnTo>
                  <a:lnTo>
                    <a:pt x="791" y="6"/>
                  </a:lnTo>
                  <a:lnTo>
                    <a:pt x="793" y="6"/>
                  </a:lnTo>
                  <a:lnTo>
                    <a:pt x="794" y="6"/>
                  </a:lnTo>
                  <a:lnTo>
                    <a:pt x="796" y="6"/>
                  </a:lnTo>
                  <a:lnTo>
                    <a:pt x="798" y="6"/>
                  </a:lnTo>
                  <a:lnTo>
                    <a:pt x="800" y="6"/>
                  </a:lnTo>
                  <a:lnTo>
                    <a:pt x="802" y="6"/>
                  </a:lnTo>
                  <a:lnTo>
                    <a:pt x="803" y="6"/>
                  </a:lnTo>
                  <a:lnTo>
                    <a:pt x="805" y="6"/>
                  </a:lnTo>
                  <a:lnTo>
                    <a:pt x="807" y="6"/>
                  </a:lnTo>
                  <a:lnTo>
                    <a:pt x="809" y="6"/>
                  </a:lnTo>
                  <a:lnTo>
                    <a:pt x="811" y="6"/>
                  </a:lnTo>
                  <a:lnTo>
                    <a:pt x="812" y="6"/>
                  </a:lnTo>
                  <a:lnTo>
                    <a:pt x="814" y="6"/>
                  </a:lnTo>
                  <a:lnTo>
                    <a:pt x="816" y="6"/>
                  </a:lnTo>
                  <a:lnTo>
                    <a:pt x="818" y="6"/>
                  </a:lnTo>
                  <a:lnTo>
                    <a:pt x="818" y="4"/>
                  </a:lnTo>
                  <a:lnTo>
                    <a:pt x="820" y="4"/>
                  </a:lnTo>
                  <a:lnTo>
                    <a:pt x="821" y="4"/>
                  </a:lnTo>
                  <a:lnTo>
                    <a:pt x="823" y="4"/>
                  </a:lnTo>
                  <a:lnTo>
                    <a:pt x="825" y="4"/>
                  </a:lnTo>
                  <a:lnTo>
                    <a:pt x="827" y="4"/>
                  </a:lnTo>
                  <a:lnTo>
                    <a:pt x="829" y="4"/>
                  </a:lnTo>
                  <a:lnTo>
                    <a:pt x="830" y="4"/>
                  </a:lnTo>
                  <a:lnTo>
                    <a:pt x="832" y="4"/>
                  </a:lnTo>
                  <a:lnTo>
                    <a:pt x="834" y="4"/>
                  </a:lnTo>
                  <a:lnTo>
                    <a:pt x="836" y="4"/>
                  </a:lnTo>
                  <a:lnTo>
                    <a:pt x="838" y="4"/>
                  </a:lnTo>
                  <a:lnTo>
                    <a:pt x="839" y="4"/>
                  </a:lnTo>
                  <a:lnTo>
                    <a:pt x="841" y="4"/>
                  </a:lnTo>
                  <a:lnTo>
                    <a:pt x="843" y="4"/>
                  </a:lnTo>
                  <a:lnTo>
                    <a:pt x="845" y="4"/>
                  </a:lnTo>
                  <a:lnTo>
                    <a:pt x="847" y="4"/>
                  </a:lnTo>
                  <a:lnTo>
                    <a:pt x="848" y="4"/>
                  </a:lnTo>
                  <a:lnTo>
                    <a:pt x="850" y="4"/>
                  </a:lnTo>
                  <a:lnTo>
                    <a:pt x="852" y="4"/>
                  </a:lnTo>
                  <a:lnTo>
                    <a:pt x="854" y="4"/>
                  </a:lnTo>
                  <a:lnTo>
                    <a:pt x="856" y="4"/>
                  </a:lnTo>
                  <a:lnTo>
                    <a:pt x="857" y="4"/>
                  </a:lnTo>
                  <a:lnTo>
                    <a:pt x="859" y="4"/>
                  </a:lnTo>
                  <a:lnTo>
                    <a:pt x="861" y="4"/>
                  </a:lnTo>
                  <a:lnTo>
                    <a:pt x="863" y="4"/>
                  </a:lnTo>
                  <a:lnTo>
                    <a:pt x="865" y="4"/>
                  </a:lnTo>
                  <a:lnTo>
                    <a:pt x="866" y="4"/>
                  </a:lnTo>
                  <a:lnTo>
                    <a:pt x="868" y="4"/>
                  </a:lnTo>
                  <a:lnTo>
                    <a:pt x="870" y="4"/>
                  </a:lnTo>
                  <a:lnTo>
                    <a:pt x="872" y="4"/>
                  </a:lnTo>
                  <a:lnTo>
                    <a:pt x="874" y="4"/>
                  </a:lnTo>
                  <a:lnTo>
                    <a:pt x="875" y="4"/>
                  </a:lnTo>
                  <a:lnTo>
                    <a:pt x="877" y="4"/>
                  </a:lnTo>
                  <a:lnTo>
                    <a:pt x="879" y="4"/>
                  </a:lnTo>
                  <a:lnTo>
                    <a:pt x="881" y="4"/>
                  </a:lnTo>
                  <a:lnTo>
                    <a:pt x="883" y="4"/>
                  </a:lnTo>
                  <a:lnTo>
                    <a:pt x="884" y="4"/>
                  </a:lnTo>
                  <a:lnTo>
                    <a:pt x="886" y="4"/>
                  </a:lnTo>
                  <a:lnTo>
                    <a:pt x="888" y="4"/>
                  </a:lnTo>
                  <a:lnTo>
                    <a:pt x="890" y="4"/>
                  </a:lnTo>
                  <a:lnTo>
                    <a:pt x="892" y="4"/>
                  </a:lnTo>
                  <a:lnTo>
                    <a:pt x="893" y="4"/>
                  </a:lnTo>
                  <a:lnTo>
                    <a:pt x="895" y="4"/>
                  </a:lnTo>
                  <a:lnTo>
                    <a:pt x="897" y="4"/>
                  </a:lnTo>
                  <a:lnTo>
                    <a:pt x="899" y="4"/>
                  </a:lnTo>
                  <a:lnTo>
                    <a:pt x="901" y="4"/>
                  </a:lnTo>
                  <a:lnTo>
                    <a:pt x="902" y="4"/>
                  </a:lnTo>
                  <a:lnTo>
                    <a:pt x="904" y="4"/>
                  </a:lnTo>
                  <a:lnTo>
                    <a:pt x="906" y="4"/>
                  </a:lnTo>
                  <a:lnTo>
                    <a:pt x="908" y="4"/>
                  </a:lnTo>
                  <a:lnTo>
                    <a:pt x="910" y="4"/>
                  </a:lnTo>
                  <a:lnTo>
                    <a:pt x="911" y="4"/>
                  </a:lnTo>
                  <a:lnTo>
                    <a:pt x="913" y="4"/>
                  </a:lnTo>
                  <a:lnTo>
                    <a:pt x="915" y="4"/>
                  </a:lnTo>
                  <a:lnTo>
                    <a:pt x="917" y="4"/>
                  </a:lnTo>
                  <a:lnTo>
                    <a:pt x="919" y="4"/>
                  </a:lnTo>
                  <a:lnTo>
                    <a:pt x="920" y="4"/>
                  </a:lnTo>
                  <a:lnTo>
                    <a:pt x="922" y="4"/>
                  </a:lnTo>
                  <a:lnTo>
                    <a:pt x="924" y="4"/>
                  </a:lnTo>
                  <a:lnTo>
                    <a:pt x="926" y="4"/>
                  </a:lnTo>
                  <a:lnTo>
                    <a:pt x="928" y="4"/>
                  </a:lnTo>
                  <a:lnTo>
                    <a:pt x="929" y="4"/>
                  </a:lnTo>
                  <a:lnTo>
                    <a:pt x="931" y="4"/>
                  </a:lnTo>
                  <a:lnTo>
                    <a:pt x="933" y="4"/>
                  </a:lnTo>
                  <a:lnTo>
                    <a:pt x="935" y="4"/>
                  </a:lnTo>
                  <a:lnTo>
                    <a:pt x="937" y="4"/>
                  </a:lnTo>
                  <a:lnTo>
                    <a:pt x="938" y="4"/>
                  </a:lnTo>
                  <a:lnTo>
                    <a:pt x="940" y="4"/>
                  </a:lnTo>
                  <a:lnTo>
                    <a:pt x="942" y="4"/>
                  </a:lnTo>
                  <a:lnTo>
                    <a:pt x="944" y="4"/>
                  </a:lnTo>
                  <a:lnTo>
                    <a:pt x="946" y="4"/>
                  </a:lnTo>
                  <a:lnTo>
                    <a:pt x="947" y="4"/>
                  </a:lnTo>
                  <a:lnTo>
                    <a:pt x="949" y="4"/>
                  </a:lnTo>
                  <a:lnTo>
                    <a:pt x="951" y="4"/>
                  </a:lnTo>
                  <a:lnTo>
                    <a:pt x="953" y="4"/>
                  </a:lnTo>
                  <a:lnTo>
                    <a:pt x="955" y="4"/>
                  </a:lnTo>
                  <a:lnTo>
                    <a:pt x="956" y="4"/>
                  </a:lnTo>
                  <a:lnTo>
                    <a:pt x="958" y="4"/>
                  </a:lnTo>
                  <a:lnTo>
                    <a:pt x="960" y="4"/>
                  </a:lnTo>
                  <a:lnTo>
                    <a:pt x="962" y="4"/>
                  </a:lnTo>
                  <a:lnTo>
                    <a:pt x="964" y="4"/>
                  </a:lnTo>
                  <a:lnTo>
                    <a:pt x="965" y="4"/>
                  </a:lnTo>
                  <a:lnTo>
                    <a:pt x="967" y="4"/>
                  </a:lnTo>
                  <a:lnTo>
                    <a:pt x="969" y="4"/>
                  </a:lnTo>
                  <a:lnTo>
                    <a:pt x="971" y="4"/>
                  </a:lnTo>
                  <a:lnTo>
                    <a:pt x="973" y="4"/>
                  </a:lnTo>
                  <a:lnTo>
                    <a:pt x="974" y="4"/>
                  </a:lnTo>
                  <a:lnTo>
                    <a:pt x="976" y="4"/>
                  </a:lnTo>
                  <a:lnTo>
                    <a:pt x="978" y="4"/>
                  </a:lnTo>
                  <a:lnTo>
                    <a:pt x="980" y="4"/>
                  </a:lnTo>
                  <a:lnTo>
                    <a:pt x="982" y="4"/>
                  </a:lnTo>
                  <a:lnTo>
                    <a:pt x="983" y="4"/>
                  </a:lnTo>
                  <a:lnTo>
                    <a:pt x="985" y="4"/>
                  </a:lnTo>
                  <a:lnTo>
                    <a:pt x="987" y="4"/>
                  </a:lnTo>
                  <a:lnTo>
                    <a:pt x="989" y="4"/>
                  </a:lnTo>
                  <a:lnTo>
                    <a:pt x="991" y="4"/>
                  </a:lnTo>
                  <a:lnTo>
                    <a:pt x="993" y="4"/>
                  </a:lnTo>
                  <a:lnTo>
                    <a:pt x="994" y="4"/>
                  </a:lnTo>
                  <a:lnTo>
                    <a:pt x="996" y="4"/>
                  </a:lnTo>
                  <a:lnTo>
                    <a:pt x="998" y="4"/>
                  </a:lnTo>
                  <a:lnTo>
                    <a:pt x="1000" y="4"/>
                  </a:lnTo>
                  <a:lnTo>
                    <a:pt x="1002" y="4"/>
                  </a:lnTo>
                  <a:lnTo>
                    <a:pt x="1003" y="4"/>
                  </a:lnTo>
                  <a:lnTo>
                    <a:pt x="1005" y="4"/>
                  </a:lnTo>
                  <a:lnTo>
                    <a:pt x="1007" y="4"/>
                  </a:lnTo>
                  <a:lnTo>
                    <a:pt x="1009" y="4"/>
                  </a:lnTo>
                  <a:lnTo>
                    <a:pt x="1011" y="4"/>
                  </a:lnTo>
                  <a:lnTo>
                    <a:pt x="1012" y="4"/>
                  </a:lnTo>
                  <a:lnTo>
                    <a:pt x="1014" y="4"/>
                  </a:lnTo>
                  <a:lnTo>
                    <a:pt x="1016" y="4"/>
                  </a:lnTo>
                  <a:lnTo>
                    <a:pt x="1018" y="4"/>
                  </a:lnTo>
                  <a:lnTo>
                    <a:pt x="1020" y="4"/>
                  </a:lnTo>
                  <a:lnTo>
                    <a:pt x="1021" y="4"/>
                  </a:lnTo>
                  <a:lnTo>
                    <a:pt x="1023" y="4"/>
                  </a:lnTo>
                  <a:lnTo>
                    <a:pt x="1025" y="4"/>
                  </a:lnTo>
                  <a:lnTo>
                    <a:pt x="1027" y="4"/>
                  </a:lnTo>
                  <a:lnTo>
                    <a:pt x="1029" y="4"/>
                  </a:lnTo>
                  <a:lnTo>
                    <a:pt x="1030" y="4"/>
                  </a:lnTo>
                  <a:lnTo>
                    <a:pt x="1032" y="4"/>
                  </a:lnTo>
                  <a:lnTo>
                    <a:pt x="1034" y="4"/>
                  </a:lnTo>
                  <a:lnTo>
                    <a:pt x="1036" y="4"/>
                  </a:lnTo>
                  <a:lnTo>
                    <a:pt x="1038" y="4"/>
                  </a:lnTo>
                  <a:lnTo>
                    <a:pt x="1039" y="4"/>
                  </a:lnTo>
                  <a:lnTo>
                    <a:pt x="1039" y="2"/>
                  </a:lnTo>
                  <a:lnTo>
                    <a:pt x="1041" y="2"/>
                  </a:lnTo>
                  <a:lnTo>
                    <a:pt x="1043" y="2"/>
                  </a:lnTo>
                  <a:lnTo>
                    <a:pt x="1045" y="2"/>
                  </a:lnTo>
                  <a:lnTo>
                    <a:pt x="1047" y="2"/>
                  </a:lnTo>
                  <a:lnTo>
                    <a:pt x="1048" y="2"/>
                  </a:lnTo>
                  <a:lnTo>
                    <a:pt x="1050" y="2"/>
                  </a:lnTo>
                  <a:lnTo>
                    <a:pt x="1052" y="2"/>
                  </a:lnTo>
                  <a:lnTo>
                    <a:pt x="1054" y="2"/>
                  </a:lnTo>
                  <a:lnTo>
                    <a:pt x="1056" y="2"/>
                  </a:lnTo>
                  <a:lnTo>
                    <a:pt x="1057" y="2"/>
                  </a:lnTo>
                  <a:lnTo>
                    <a:pt x="1059" y="2"/>
                  </a:lnTo>
                  <a:lnTo>
                    <a:pt x="1061" y="2"/>
                  </a:lnTo>
                  <a:lnTo>
                    <a:pt x="1063" y="2"/>
                  </a:lnTo>
                  <a:lnTo>
                    <a:pt x="1065" y="2"/>
                  </a:lnTo>
                  <a:lnTo>
                    <a:pt x="1066" y="2"/>
                  </a:lnTo>
                  <a:lnTo>
                    <a:pt x="1068" y="2"/>
                  </a:lnTo>
                  <a:lnTo>
                    <a:pt x="1070" y="2"/>
                  </a:lnTo>
                  <a:lnTo>
                    <a:pt x="1072" y="2"/>
                  </a:lnTo>
                  <a:lnTo>
                    <a:pt x="1074" y="2"/>
                  </a:lnTo>
                  <a:lnTo>
                    <a:pt x="1075" y="2"/>
                  </a:lnTo>
                  <a:lnTo>
                    <a:pt x="1077" y="2"/>
                  </a:lnTo>
                  <a:lnTo>
                    <a:pt x="1079" y="2"/>
                  </a:lnTo>
                  <a:lnTo>
                    <a:pt x="1081" y="2"/>
                  </a:lnTo>
                  <a:lnTo>
                    <a:pt x="1083" y="2"/>
                  </a:lnTo>
                  <a:lnTo>
                    <a:pt x="1084" y="2"/>
                  </a:lnTo>
                  <a:lnTo>
                    <a:pt x="1086" y="2"/>
                  </a:lnTo>
                  <a:lnTo>
                    <a:pt x="1088" y="2"/>
                  </a:lnTo>
                  <a:lnTo>
                    <a:pt x="1090" y="2"/>
                  </a:lnTo>
                  <a:lnTo>
                    <a:pt x="1092" y="2"/>
                  </a:lnTo>
                  <a:lnTo>
                    <a:pt x="1093" y="2"/>
                  </a:lnTo>
                  <a:lnTo>
                    <a:pt x="1095" y="2"/>
                  </a:lnTo>
                  <a:lnTo>
                    <a:pt x="1097" y="2"/>
                  </a:lnTo>
                  <a:lnTo>
                    <a:pt x="1099" y="2"/>
                  </a:lnTo>
                  <a:lnTo>
                    <a:pt x="1101" y="2"/>
                  </a:lnTo>
                  <a:lnTo>
                    <a:pt x="1102" y="2"/>
                  </a:lnTo>
                  <a:lnTo>
                    <a:pt x="1104" y="2"/>
                  </a:lnTo>
                  <a:lnTo>
                    <a:pt x="1106" y="2"/>
                  </a:lnTo>
                  <a:lnTo>
                    <a:pt x="1108" y="2"/>
                  </a:lnTo>
                  <a:lnTo>
                    <a:pt x="1110" y="2"/>
                  </a:lnTo>
                  <a:lnTo>
                    <a:pt x="1111" y="2"/>
                  </a:lnTo>
                  <a:lnTo>
                    <a:pt x="1113" y="2"/>
                  </a:lnTo>
                  <a:lnTo>
                    <a:pt x="1115" y="2"/>
                  </a:lnTo>
                  <a:lnTo>
                    <a:pt x="1117" y="2"/>
                  </a:lnTo>
                  <a:lnTo>
                    <a:pt x="1119" y="2"/>
                  </a:lnTo>
                  <a:lnTo>
                    <a:pt x="1120" y="2"/>
                  </a:lnTo>
                  <a:lnTo>
                    <a:pt x="1122" y="2"/>
                  </a:lnTo>
                  <a:lnTo>
                    <a:pt x="1124" y="2"/>
                  </a:lnTo>
                  <a:lnTo>
                    <a:pt x="1126" y="2"/>
                  </a:lnTo>
                  <a:lnTo>
                    <a:pt x="1128" y="2"/>
                  </a:lnTo>
                  <a:lnTo>
                    <a:pt x="1129" y="2"/>
                  </a:lnTo>
                  <a:lnTo>
                    <a:pt x="1131" y="2"/>
                  </a:lnTo>
                  <a:lnTo>
                    <a:pt x="1133" y="2"/>
                  </a:lnTo>
                  <a:lnTo>
                    <a:pt x="1135" y="2"/>
                  </a:lnTo>
                  <a:lnTo>
                    <a:pt x="1137" y="2"/>
                  </a:lnTo>
                  <a:lnTo>
                    <a:pt x="1138" y="2"/>
                  </a:lnTo>
                  <a:lnTo>
                    <a:pt x="1140" y="2"/>
                  </a:lnTo>
                  <a:lnTo>
                    <a:pt x="1142" y="2"/>
                  </a:lnTo>
                  <a:lnTo>
                    <a:pt x="1144" y="2"/>
                  </a:lnTo>
                  <a:lnTo>
                    <a:pt x="1146" y="2"/>
                  </a:lnTo>
                  <a:lnTo>
                    <a:pt x="1147" y="2"/>
                  </a:lnTo>
                  <a:lnTo>
                    <a:pt x="1149" y="2"/>
                  </a:lnTo>
                  <a:lnTo>
                    <a:pt x="1151" y="2"/>
                  </a:lnTo>
                  <a:lnTo>
                    <a:pt x="1153" y="2"/>
                  </a:lnTo>
                  <a:lnTo>
                    <a:pt x="1155" y="2"/>
                  </a:lnTo>
                  <a:lnTo>
                    <a:pt x="1156" y="2"/>
                  </a:lnTo>
                  <a:lnTo>
                    <a:pt x="1158" y="2"/>
                  </a:lnTo>
                  <a:lnTo>
                    <a:pt x="1160" y="2"/>
                  </a:lnTo>
                  <a:lnTo>
                    <a:pt x="1162" y="2"/>
                  </a:lnTo>
                  <a:lnTo>
                    <a:pt x="1164" y="2"/>
                  </a:lnTo>
                  <a:lnTo>
                    <a:pt x="1165" y="2"/>
                  </a:lnTo>
                  <a:lnTo>
                    <a:pt x="1167" y="2"/>
                  </a:lnTo>
                  <a:lnTo>
                    <a:pt x="1169" y="2"/>
                  </a:lnTo>
                  <a:lnTo>
                    <a:pt x="1171" y="2"/>
                  </a:lnTo>
                  <a:lnTo>
                    <a:pt x="1173" y="2"/>
                  </a:lnTo>
                  <a:lnTo>
                    <a:pt x="1174" y="2"/>
                  </a:lnTo>
                  <a:lnTo>
                    <a:pt x="1176" y="2"/>
                  </a:lnTo>
                  <a:lnTo>
                    <a:pt x="1178" y="2"/>
                  </a:lnTo>
                  <a:lnTo>
                    <a:pt x="1180" y="2"/>
                  </a:lnTo>
                  <a:lnTo>
                    <a:pt x="1182" y="2"/>
                  </a:lnTo>
                  <a:lnTo>
                    <a:pt x="1183" y="2"/>
                  </a:lnTo>
                  <a:lnTo>
                    <a:pt x="1185" y="2"/>
                  </a:lnTo>
                  <a:lnTo>
                    <a:pt x="1187" y="2"/>
                  </a:lnTo>
                  <a:lnTo>
                    <a:pt x="1189" y="2"/>
                  </a:lnTo>
                  <a:lnTo>
                    <a:pt x="1191" y="2"/>
                  </a:lnTo>
                  <a:lnTo>
                    <a:pt x="1192" y="2"/>
                  </a:lnTo>
                  <a:lnTo>
                    <a:pt x="1194" y="2"/>
                  </a:lnTo>
                  <a:lnTo>
                    <a:pt x="1196" y="2"/>
                  </a:lnTo>
                  <a:lnTo>
                    <a:pt x="1198" y="2"/>
                  </a:lnTo>
                  <a:lnTo>
                    <a:pt x="1200" y="2"/>
                  </a:lnTo>
                  <a:lnTo>
                    <a:pt x="1201" y="2"/>
                  </a:lnTo>
                  <a:lnTo>
                    <a:pt x="1203" y="2"/>
                  </a:lnTo>
                  <a:lnTo>
                    <a:pt x="1205" y="2"/>
                  </a:lnTo>
                  <a:lnTo>
                    <a:pt x="1207" y="2"/>
                  </a:lnTo>
                  <a:lnTo>
                    <a:pt x="1209" y="2"/>
                  </a:lnTo>
                  <a:lnTo>
                    <a:pt x="1210" y="2"/>
                  </a:lnTo>
                  <a:lnTo>
                    <a:pt x="1212" y="2"/>
                  </a:lnTo>
                  <a:lnTo>
                    <a:pt x="1214" y="2"/>
                  </a:lnTo>
                  <a:lnTo>
                    <a:pt x="1214" y="0"/>
                  </a:lnTo>
                  <a:lnTo>
                    <a:pt x="1216" y="0"/>
                  </a:lnTo>
                  <a:lnTo>
                    <a:pt x="1218" y="0"/>
                  </a:lnTo>
                  <a:lnTo>
                    <a:pt x="1219" y="0"/>
                  </a:lnTo>
                  <a:lnTo>
                    <a:pt x="1221" y="0"/>
                  </a:lnTo>
                  <a:lnTo>
                    <a:pt x="1223" y="0"/>
                  </a:lnTo>
                  <a:lnTo>
                    <a:pt x="1225" y="0"/>
                  </a:lnTo>
                  <a:lnTo>
                    <a:pt x="1227" y="0"/>
                  </a:lnTo>
                  <a:lnTo>
                    <a:pt x="1228" y="0"/>
                  </a:lnTo>
                  <a:lnTo>
                    <a:pt x="1230" y="0"/>
                  </a:lnTo>
                  <a:lnTo>
                    <a:pt x="1232" y="0"/>
                  </a:lnTo>
                  <a:lnTo>
                    <a:pt x="1234" y="0"/>
                  </a:lnTo>
                  <a:lnTo>
                    <a:pt x="1236" y="0"/>
                  </a:lnTo>
                  <a:lnTo>
                    <a:pt x="1238" y="0"/>
                  </a:lnTo>
                  <a:lnTo>
                    <a:pt x="1239" y="0"/>
                  </a:lnTo>
                  <a:lnTo>
                    <a:pt x="1241" y="0"/>
                  </a:lnTo>
                  <a:lnTo>
                    <a:pt x="1243" y="0"/>
                  </a:lnTo>
                  <a:lnTo>
                    <a:pt x="1245" y="0"/>
                  </a:lnTo>
                  <a:lnTo>
                    <a:pt x="1247" y="0"/>
                  </a:lnTo>
                  <a:lnTo>
                    <a:pt x="1248" y="0"/>
                  </a:lnTo>
                  <a:lnTo>
                    <a:pt x="1250" y="0"/>
                  </a:lnTo>
                </a:path>
              </a:pathLst>
            </a:custGeom>
            <a:noFill/>
            <a:ln w="25400">
              <a:solidFill>
                <a:srgbClr val="FF0000"/>
              </a:solidFill>
              <a:round/>
              <a:headEnd/>
              <a:tailEnd/>
            </a:ln>
          </p:spPr>
          <p:txBody>
            <a:bodyPr/>
            <a:lstStyle/>
            <a:p>
              <a:endParaRPr lang="es-ES_tradnl"/>
            </a:p>
          </p:txBody>
        </p:sp>
        <p:sp>
          <p:nvSpPr>
            <p:cNvPr id="210037" name="Freeform 107"/>
            <p:cNvSpPr>
              <a:spLocks/>
            </p:cNvSpPr>
            <p:nvPr/>
          </p:nvSpPr>
          <p:spPr bwMode="auto">
            <a:xfrm>
              <a:off x="3671" y="3628"/>
              <a:ext cx="1193" cy="68"/>
            </a:xfrm>
            <a:custGeom>
              <a:avLst/>
              <a:gdLst>
                <a:gd name="T0" fmla="*/ 18 w 1193"/>
                <a:gd name="T1" fmla="*/ 68 h 68"/>
                <a:gd name="T2" fmla="*/ 38 w 1193"/>
                <a:gd name="T3" fmla="*/ 68 h 68"/>
                <a:gd name="T4" fmla="*/ 58 w 1193"/>
                <a:gd name="T5" fmla="*/ 68 h 68"/>
                <a:gd name="T6" fmla="*/ 78 w 1193"/>
                <a:gd name="T7" fmla="*/ 68 h 68"/>
                <a:gd name="T8" fmla="*/ 97 w 1193"/>
                <a:gd name="T9" fmla="*/ 68 h 68"/>
                <a:gd name="T10" fmla="*/ 115 w 1193"/>
                <a:gd name="T11" fmla="*/ 67 h 68"/>
                <a:gd name="T12" fmla="*/ 135 w 1193"/>
                <a:gd name="T13" fmla="*/ 67 h 68"/>
                <a:gd name="T14" fmla="*/ 155 w 1193"/>
                <a:gd name="T15" fmla="*/ 67 h 68"/>
                <a:gd name="T16" fmla="*/ 175 w 1193"/>
                <a:gd name="T17" fmla="*/ 67 h 68"/>
                <a:gd name="T18" fmla="*/ 195 w 1193"/>
                <a:gd name="T19" fmla="*/ 67 h 68"/>
                <a:gd name="T20" fmla="*/ 214 w 1193"/>
                <a:gd name="T21" fmla="*/ 67 h 68"/>
                <a:gd name="T22" fmla="*/ 233 w 1193"/>
                <a:gd name="T23" fmla="*/ 65 h 68"/>
                <a:gd name="T24" fmla="*/ 252 w 1193"/>
                <a:gd name="T25" fmla="*/ 65 h 68"/>
                <a:gd name="T26" fmla="*/ 272 w 1193"/>
                <a:gd name="T27" fmla="*/ 65 h 68"/>
                <a:gd name="T28" fmla="*/ 292 w 1193"/>
                <a:gd name="T29" fmla="*/ 65 h 68"/>
                <a:gd name="T30" fmla="*/ 312 w 1193"/>
                <a:gd name="T31" fmla="*/ 65 h 68"/>
                <a:gd name="T32" fmla="*/ 330 w 1193"/>
                <a:gd name="T33" fmla="*/ 63 h 68"/>
                <a:gd name="T34" fmla="*/ 350 w 1193"/>
                <a:gd name="T35" fmla="*/ 63 h 68"/>
                <a:gd name="T36" fmla="*/ 369 w 1193"/>
                <a:gd name="T37" fmla="*/ 63 h 68"/>
                <a:gd name="T38" fmla="*/ 389 w 1193"/>
                <a:gd name="T39" fmla="*/ 63 h 68"/>
                <a:gd name="T40" fmla="*/ 409 w 1193"/>
                <a:gd name="T41" fmla="*/ 63 h 68"/>
                <a:gd name="T42" fmla="*/ 427 w 1193"/>
                <a:gd name="T43" fmla="*/ 61 h 68"/>
                <a:gd name="T44" fmla="*/ 447 w 1193"/>
                <a:gd name="T45" fmla="*/ 61 h 68"/>
                <a:gd name="T46" fmla="*/ 467 w 1193"/>
                <a:gd name="T47" fmla="*/ 61 h 68"/>
                <a:gd name="T48" fmla="*/ 487 w 1193"/>
                <a:gd name="T49" fmla="*/ 61 h 68"/>
                <a:gd name="T50" fmla="*/ 505 w 1193"/>
                <a:gd name="T51" fmla="*/ 59 h 68"/>
                <a:gd name="T52" fmla="*/ 524 w 1193"/>
                <a:gd name="T53" fmla="*/ 59 h 68"/>
                <a:gd name="T54" fmla="*/ 544 w 1193"/>
                <a:gd name="T55" fmla="*/ 59 h 68"/>
                <a:gd name="T56" fmla="*/ 562 w 1193"/>
                <a:gd name="T57" fmla="*/ 58 h 68"/>
                <a:gd name="T58" fmla="*/ 582 w 1193"/>
                <a:gd name="T59" fmla="*/ 58 h 68"/>
                <a:gd name="T60" fmla="*/ 602 w 1193"/>
                <a:gd name="T61" fmla="*/ 58 h 68"/>
                <a:gd name="T62" fmla="*/ 620 w 1193"/>
                <a:gd name="T63" fmla="*/ 56 h 68"/>
                <a:gd name="T64" fmla="*/ 640 w 1193"/>
                <a:gd name="T65" fmla="*/ 56 h 68"/>
                <a:gd name="T66" fmla="*/ 659 w 1193"/>
                <a:gd name="T67" fmla="*/ 56 h 68"/>
                <a:gd name="T68" fmla="*/ 677 w 1193"/>
                <a:gd name="T69" fmla="*/ 54 h 68"/>
                <a:gd name="T70" fmla="*/ 697 w 1193"/>
                <a:gd name="T71" fmla="*/ 54 h 68"/>
                <a:gd name="T72" fmla="*/ 717 w 1193"/>
                <a:gd name="T73" fmla="*/ 54 h 68"/>
                <a:gd name="T74" fmla="*/ 735 w 1193"/>
                <a:gd name="T75" fmla="*/ 52 h 68"/>
                <a:gd name="T76" fmla="*/ 755 w 1193"/>
                <a:gd name="T77" fmla="*/ 52 h 68"/>
                <a:gd name="T78" fmla="*/ 773 w 1193"/>
                <a:gd name="T79" fmla="*/ 50 h 68"/>
                <a:gd name="T80" fmla="*/ 793 w 1193"/>
                <a:gd name="T81" fmla="*/ 50 h 68"/>
                <a:gd name="T82" fmla="*/ 811 w 1193"/>
                <a:gd name="T83" fmla="*/ 49 h 68"/>
                <a:gd name="T84" fmla="*/ 831 w 1193"/>
                <a:gd name="T85" fmla="*/ 49 h 68"/>
                <a:gd name="T86" fmla="*/ 849 w 1193"/>
                <a:gd name="T87" fmla="*/ 47 h 68"/>
                <a:gd name="T88" fmla="*/ 867 w 1193"/>
                <a:gd name="T89" fmla="*/ 45 h 68"/>
                <a:gd name="T90" fmla="*/ 886 w 1193"/>
                <a:gd name="T91" fmla="*/ 45 h 68"/>
                <a:gd name="T92" fmla="*/ 904 w 1193"/>
                <a:gd name="T93" fmla="*/ 43 h 68"/>
                <a:gd name="T94" fmla="*/ 922 w 1193"/>
                <a:gd name="T95" fmla="*/ 41 h 68"/>
                <a:gd name="T96" fmla="*/ 941 w 1193"/>
                <a:gd name="T97" fmla="*/ 40 h 68"/>
                <a:gd name="T98" fmla="*/ 960 w 1193"/>
                <a:gd name="T99" fmla="*/ 40 h 68"/>
                <a:gd name="T100" fmla="*/ 978 w 1193"/>
                <a:gd name="T101" fmla="*/ 38 h 68"/>
                <a:gd name="T102" fmla="*/ 996 w 1193"/>
                <a:gd name="T103" fmla="*/ 36 h 68"/>
                <a:gd name="T104" fmla="*/ 1014 w 1193"/>
                <a:gd name="T105" fmla="*/ 34 h 68"/>
                <a:gd name="T106" fmla="*/ 1032 w 1193"/>
                <a:gd name="T107" fmla="*/ 32 h 68"/>
                <a:gd name="T108" fmla="*/ 1049 w 1193"/>
                <a:gd name="T109" fmla="*/ 29 h 68"/>
                <a:gd name="T110" fmla="*/ 1068 w 1193"/>
                <a:gd name="T111" fmla="*/ 27 h 68"/>
                <a:gd name="T112" fmla="*/ 1086 w 1193"/>
                <a:gd name="T113" fmla="*/ 25 h 68"/>
                <a:gd name="T114" fmla="*/ 1103 w 1193"/>
                <a:gd name="T115" fmla="*/ 22 h 68"/>
                <a:gd name="T116" fmla="*/ 1119 w 1193"/>
                <a:gd name="T117" fmla="*/ 18 h 68"/>
                <a:gd name="T118" fmla="*/ 1137 w 1193"/>
                <a:gd name="T119" fmla="*/ 16 h 68"/>
                <a:gd name="T120" fmla="*/ 1151 w 1193"/>
                <a:gd name="T121" fmla="*/ 11 h 68"/>
                <a:gd name="T122" fmla="*/ 1167 w 1193"/>
                <a:gd name="T123" fmla="*/ 7 h 68"/>
                <a:gd name="T124" fmla="*/ 1184 w 1193"/>
                <a:gd name="T125" fmla="*/ 4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3"/>
                <a:gd name="T190" fmla="*/ 0 h 68"/>
                <a:gd name="T191" fmla="*/ 1193 w 1193"/>
                <a:gd name="T192" fmla="*/ 68 h 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3" h="68">
                  <a:moveTo>
                    <a:pt x="0" y="68"/>
                  </a:moveTo>
                  <a:lnTo>
                    <a:pt x="2" y="68"/>
                  </a:lnTo>
                  <a:lnTo>
                    <a:pt x="4" y="68"/>
                  </a:lnTo>
                  <a:lnTo>
                    <a:pt x="6" y="68"/>
                  </a:lnTo>
                  <a:lnTo>
                    <a:pt x="7" y="68"/>
                  </a:lnTo>
                  <a:lnTo>
                    <a:pt x="9" y="68"/>
                  </a:lnTo>
                  <a:lnTo>
                    <a:pt x="11" y="68"/>
                  </a:lnTo>
                  <a:lnTo>
                    <a:pt x="13" y="68"/>
                  </a:lnTo>
                  <a:lnTo>
                    <a:pt x="15" y="68"/>
                  </a:lnTo>
                  <a:lnTo>
                    <a:pt x="16" y="68"/>
                  </a:lnTo>
                  <a:lnTo>
                    <a:pt x="18" y="68"/>
                  </a:lnTo>
                  <a:lnTo>
                    <a:pt x="20" y="68"/>
                  </a:lnTo>
                  <a:lnTo>
                    <a:pt x="22" y="68"/>
                  </a:lnTo>
                  <a:lnTo>
                    <a:pt x="24" y="68"/>
                  </a:lnTo>
                  <a:lnTo>
                    <a:pt x="25" y="68"/>
                  </a:lnTo>
                  <a:lnTo>
                    <a:pt x="27" y="68"/>
                  </a:lnTo>
                  <a:lnTo>
                    <a:pt x="29" y="68"/>
                  </a:lnTo>
                  <a:lnTo>
                    <a:pt x="31" y="68"/>
                  </a:lnTo>
                  <a:lnTo>
                    <a:pt x="33" y="68"/>
                  </a:lnTo>
                  <a:lnTo>
                    <a:pt x="34" y="68"/>
                  </a:lnTo>
                  <a:lnTo>
                    <a:pt x="36" y="68"/>
                  </a:lnTo>
                  <a:lnTo>
                    <a:pt x="38" y="68"/>
                  </a:lnTo>
                  <a:lnTo>
                    <a:pt x="40" y="68"/>
                  </a:lnTo>
                  <a:lnTo>
                    <a:pt x="42" y="68"/>
                  </a:lnTo>
                  <a:lnTo>
                    <a:pt x="43" y="68"/>
                  </a:lnTo>
                  <a:lnTo>
                    <a:pt x="45" y="68"/>
                  </a:lnTo>
                  <a:lnTo>
                    <a:pt x="47" y="68"/>
                  </a:lnTo>
                  <a:lnTo>
                    <a:pt x="49" y="68"/>
                  </a:lnTo>
                  <a:lnTo>
                    <a:pt x="51" y="68"/>
                  </a:lnTo>
                  <a:lnTo>
                    <a:pt x="52" y="68"/>
                  </a:lnTo>
                  <a:lnTo>
                    <a:pt x="54" y="68"/>
                  </a:lnTo>
                  <a:lnTo>
                    <a:pt x="56" y="68"/>
                  </a:lnTo>
                  <a:lnTo>
                    <a:pt x="58" y="68"/>
                  </a:lnTo>
                  <a:lnTo>
                    <a:pt x="60" y="68"/>
                  </a:lnTo>
                  <a:lnTo>
                    <a:pt x="61" y="68"/>
                  </a:lnTo>
                  <a:lnTo>
                    <a:pt x="63" y="68"/>
                  </a:lnTo>
                  <a:lnTo>
                    <a:pt x="65" y="68"/>
                  </a:lnTo>
                  <a:lnTo>
                    <a:pt x="67" y="68"/>
                  </a:lnTo>
                  <a:lnTo>
                    <a:pt x="69" y="68"/>
                  </a:lnTo>
                  <a:lnTo>
                    <a:pt x="70" y="68"/>
                  </a:lnTo>
                  <a:lnTo>
                    <a:pt x="72" y="68"/>
                  </a:lnTo>
                  <a:lnTo>
                    <a:pt x="74" y="68"/>
                  </a:lnTo>
                  <a:lnTo>
                    <a:pt x="76" y="68"/>
                  </a:lnTo>
                  <a:lnTo>
                    <a:pt x="78" y="68"/>
                  </a:lnTo>
                  <a:lnTo>
                    <a:pt x="79" y="68"/>
                  </a:lnTo>
                  <a:lnTo>
                    <a:pt x="81" y="68"/>
                  </a:lnTo>
                  <a:lnTo>
                    <a:pt x="83" y="68"/>
                  </a:lnTo>
                  <a:lnTo>
                    <a:pt x="85" y="68"/>
                  </a:lnTo>
                  <a:lnTo>
                    <a:pt x="87" y="68"/>
                  </a:lnTo>
                  <a:lnTo>
                    <a:pt x="88" y="68"/>
                  </a:lnTo>
                  <a:lnTo>
                    <a:pt x="90" y="68"/>
                  </a:lnTo>
                  <a:lnTo>
                    <a:pt x="92" y="68"/>
                  </a:lnTo>
                  <a:lnTo>
                    <a:pt x="94" y="68"/>
                  </a:lnTo>
                  <a:lnTo>
                    <a:pt x="96" y="68"/>
                  </a:lnTo>
                  <a:lnTo>
                    <a:pt x="97" y="68"/>
                  </a:lnTo>
                  <a:lnTo>
                    <a:pt x="99" y="68"/>
                  </a:lnTo>
                  <a:lnTo>
                    <a:pt x="101" y="68"/>
                  </a:lnTo>
                  <a:lnTo>
                    <a:pt x="103" y="68"/>
                  </a:lnTo>
                  <a:lnTo>
                    <a:pt x="105" y="68"/>
                  </a:lnTo>
                  <a:lnTo>
                    <a:pt x="106" y="68"/>
                  </a:lnTo>
                  <a:lnTo>
                    <a:pt x="108" y="68"/>
                  </a:lnTo>
                  <a:lnTo>
                    <a:pt x="108" y="67"/>
                  </a:lnTo>
                  <a:lnTo>
                    <a:pt x="110" y="67"/>
                  </a:lnTo>
                  <a:lnTo>
                    <a:pt x="112" y="67"/>
                  </a:lnTo>
                  <a:lnTo>
                    <a:pt x="114" y="67"/>
                  </a:lnTo>
                  <a:lnTo>
                    <a:pt x="115" y="67"/>
                  </a:lnTo>
                  <a:lnTo>
                    <a:pt x="117" y="67"/>
                  </a:lnTo>
                  <a:lnTo>
                    <a:pt x="119" y="67"/>
                  </a:lnTo>
                  <a:lnTo>
                    <a:pt x="121" y="67"/>
                  </a:lnTo>
                  <a:lnTo>
                    <a:pt x="123" y="67"/>
                  </a:lnTo>
                  <a:lnTo>
                    <a:pt x="124" y="67"/>
                  </a:lnTo>
                  <a:lnTo>
                    <a:pt x="126" y="67"/>
                  </a:lnTo>
                  <a:lnTo>
                    <a:pt x="128" y="67"/>
                  </a:lnTo>
                  <a:lnTo>
                    <a:pt x="130" y="67"/>
                  </a:lnTo>
                  <a:lnTo>
                    <a:pt x="132" y="67"/>
                  </a:lnTo>
                  <a:lnTo>
                    <a:pt x="133" y="67"/>
                  </a:lnTo>
                  <a:lnTo>
                    <a:pt x="135" y="67"/>
                  </a:lnTo>
                  <a:lnTo>
                    <a:pt x="137" y="67"/>
                  </a:lnTo>
                  <a:lnTo>
                    <a:pt x="139" y="67"/>
                  </a:lnTo>
                  <a:lnTo>
                    <a:pt x="141" y="67"/>
                  </a:lnTo>
                  <a:lnTo>
                    <a:pt x="142" y="67"/>
                  </a:lnTo>
                  <a:lnTo>
                    <a:pt x="144" y="67"/>
                  </a:lnTo>
                  <a:lnTo>
                    <a:pt x="146" y="67"/>
                  </a:lnTo>
                  <a:lnTo>
                    <a:pt x="148" y="67"/>
                  </a:lnTo>
                  <a:lnTo>
                    <a:pt x="150" y="67"/>
                  </a:lnTo>
                  <a:lnTo>
                    <a:pt x="151" y="67"/>
                  </a:lnTo>
                  <a:lnTo>
                    <a:pt x="153" y="67"/>
                  </a:lnTo>
                  <a:lnTo>
                    <a:pt x="155" y="67"/>
                  </a:lnTo>
                  <a:lnTo>
                    <a:pt x="157" y="67"/>
                  </a:lnTo>
                  <a:lnTo>
                    <a:pt x="159" y="67"/>
                  </a:lnTo>
                  <a:lnTo>
                    <a:pt x="160" y="67"/>
                  </a:lnTo>
                  <a:lnTo>
                    <a:pt x="162" y="67"/>
                  </a:lnTo>
                  <a:lnTo>
                    <a:pt x="164" y="67"/>
                  </a:lnTo>
                  <a:lnTo>
                    <a:pt x="166" y="67"/>
                  </a:lnTo>
                  <a:lnTo>
                    <a:pt x="168" y="67"/>
                  </a:lnTo>
                  <a:lnTo>
                    <a:pt x="169" y="67"/>
                  </a:lnTo>
                  <a:lnTo>
                    <a:pt x="171" y="67"/>
                  </a:lnTo>
                  <a:lnTo>
                    <a:pt x="173" y="67"/>
                  </a:lnTo>
                  <a:lnTo>
                    <a:pt x="175" y="67"/>
                  </a:lnTo>
                  <a:lnTo>
                    <a:pt x="177" y="67"/>
                  </a:lnTo>
                  <a:lnTo>
                    <a:pt x="178" y="67"/>
                  </a:lnTo>
                  <a:lnTo>
                    <a:pt x="180" y="67"/>
                  </a:lnTo>
                  <a:lnTo>
                    <a:pt x="182" y="67"/>
                  </a:lnTo>
                  <a:lnTo>
                    <a:pt x="184" y="67"/>
                  </a:lnTo>
                  <a:lnTo>
                    <a:pt x="186" y="67"/>
                  </a:lnTo>
                  <a:lnTo>
                    <a:pt x="187" y="67"/>
                  </a:lnTo>
                  <a:lnTo>
                    <a:pt x="189" y="67"/>
                  </a:lnTo>
                  <a:lnTo>
                    <a:pt x="191" y="67"/>
                  </a:lnTo>
                  <a:lnTo>
                    <a:pt x="193" y="67"/>
                  </a:lnTo>
                  <a:lnTo>
                    <a:pt x="195" y="67"/>
                  </a:lnTo>
                  <a:lnTo>
                    <a:pt x="196" y="67"/>
                  </a:lnTo>
                  <a:lnTo>
                    <a:pt x="198" y="67"/>
                  </a:lnTo>
                  <a:lnTo>
                    <a:pt x="200" y="67"/>
                  </a:lnTo>
                  <a:lnTo>
                    <a:pt x="202" y="67"/>
                  </a:lnTo>
                  <a:lnTo>
                    <a:pt x="204" y="67"/>
                  </a:lnTo>
                  <a:lnTo>
                    <a:pt x="205" y="67"/>
                  </a:lnTo>
                  <a:lnTo>
                    <a:pt x="207" y="67"/>
                  </a:lnTo>
                  <a:lnTo>
                    <a:pt x="209" y="67"/>
                  </a:lnTo>
                  <a:lnTo>
                    <a:pt x="211" y="67"/>
                  </a:lnTo>
                  <a:lnTo>
                    <a:pt x="213" y="67"/>
                  </a:lnTo>
                  <a:lnTo>
                    <a:pt x="214" y="67"/>
                  </a:lnTo>
                  <a:lnTo>
                    <a:pt x="216" y="67"/>
                  </a:lnTo>
                  <a:lnTo>
                    <a:pt x="218" y="67"/>
                  </a:lnTo>
                  <a:lnTo>
                    <a:pt x="220" y="67"/>
                  </a:lnTo>
                  <a:lnTo>
                    <a:pt x="222" y="67"/>
                  </a:lnTo>
                  <a:lnTo>
                    <a:pt x="224" y="67"/>
                  </a:lnTo>
                  <a:lnTo>
                    <a:pt x="225" y="67"/>
                  </a:lnTo>
                  <a:lnTo>
                    <a:pt x="227" y="67"/>
                  </a:lnTo>
                  <a:lnTo>
                    <a:pt x="227" y="65"/>
                  </a:lnTo>
                  <a:lnTo>
                    <a:pt x="229" y="65"/>
                  </a:lnTo>
                  <a:lnTo>
                    <a:pt x="231" y="65"/>
                  </a:lnTo>
                  <a:lnTo>
                    <a:pt x="233" y="65"/>
                  </a:lnTo>
                  <a:lnTo>
                    <a:pt x="234" y="65"/>
                  </a:lnTo>
                  <a:lnTo>
                    <a:pt x="236" y="65"/>
                  </a:lnTo>
                  <a:lnTo>
                    <a:pt x="238" y="65"/>
                  </a:lnTo>
                  <a:lnTo>
                    <a:pt x="240" y="65"/>
                  </a:lnTo>
                  <a:lnTo>
                    <a:pt x="242" y="65"/>
                  </a:lnTo>
                  <a:lnTo>
                    <a:pt x="243" y="65"/>
                  </a:lnTo>
                  <a:lnTo>
                    <a:pt x="245" y="65"/>
                  </a:lnTo>
                  <a:lnTo>
                    <a:pt x="247" y="65"/>
                  </a:lnTo>
                  <a:lnTo>
                    <a:pt x="249" y="65"/>
                  </a:lnTo>
                  <a:lnTo>
                    <a:pt x="251" y="65"/>
                  </a:lnTo>
                  <a:lnTo>
                    <a:pt x="252" y="65"/>
                  </a:lnTo>
                  <a:lnTo>
                    <a:pt x="254" y="65"/>
                  </a:lnTo>
                  <a:lnTo>
                    <a:pt x="256" y="65"/>
                  </a:lnTo>
                  <a:lnTo>
                    <a:pt x="258" y="65"/>
                  </a:lnTo>
                  <a:lnTo>
                    <a:pt x="260" y="65"/>
                  </a:lnTo>
                  <a:lnTo>
                    <a:pt x="261" y="65"/>
                  </a:lnTo>
                  <a:lnTo>
                    <a:pt x="263" y="65"/>
                  </a:lnTo>
                  <a:lnTo>
                    <a:pt x="265" y="65"/>
                  </a:lnTo>
                  <a:lnTo>
                    <a:pt x="267" y="65"/>
                  </a:lnTo>
                  <a:lnTo>
                    <a:pt x="269" y="65"/>
                  </a:lnTo>
                  <a:lnTo>
                    <a:pt x="270" y="65"/>
                  </a:lnTo>
                  <a:lnTo>
                    <a:pt x="272" y="65"/>
                  </a:lnTo>
                  <a:lnTo>
                    <a:pt x="274" y="65"/>
                  </a:lnTo>
                  <a:lnTo>
                    <a:pt x="276" y="65"/>
                  </a:lnTo>
                  <a:lnTo>
                    <a:pt x="278" y="65"/>
                  </a:lnTo>
                  <a:lnTo>
                    <a:pt x="279" y="65"/>
                  </a:lnTo>
                  <a:lnTo>
                    <a:pt x="281" y="65"/>
                  </a:lnTo>
                  <a:lnTo>
                    <a:pt x="283" y="65"/>
                  </a:lnTo>
                  <a:lnTo>
                    <a:pt x="285" y="65"/>
                  </a:lnTo>
                  <a:lnTo>
                    <a:pt x="287" y="65"/>
                  </a:lnTo>
                  <a:lnTo>
                    <a:pt x="288" y="65"/>
                  </a:lnTo>
                  <a:lnTo>
                    <a:pt x="290" y="65"/>
                  </a:lnTo>
                  <a:lnTo>
                    <a:pt x="292" y="65"/>
                  </a:lnTo>
                  <a:lnTo>
                    <a:pt x="294" y="65"/>
                  </a:lnTo>
                  <a:lnTo>
                    <a:pt x="296" y="65"/>
                  </a:lnTo>
                  <a:lnTo>
                    <a:pt x="297" y="65"/>
                  </a:lnTo>
                  <a:lnTo>
                    <a:pt x="299" y="65"/>
                  </a:lnTo>
                  <a:lnTo>
                    <a:pt x="301" y="65"/>
                  </a:lnTo>
                  <a:lnTo>
                    <a:pt x="303" y="65"/>
                  </a:lnTo>
                  <a:lnTo>
                    <a:pt x="305" y="65"/>
                  </a:lnTo>
                  <a:lnTo>
                    <a:pt x="306" y="65"/>
                  </a:lnTo>
                  <a:lnTo>
                    <a:pt x="308" y="65"/>
                  </a:lnTo>
                  <a:lnTo>
                    <a:pt x="310" y="65"/>
                  </a:lnTo>
                  <a:lnTo>
                    <a:pt x="312" y="65"/>
                  </a:lnTo>
                  <a:lnTo>
                    <a:pt x="314" y="65"/>
                  </a:lnTo>
                  <a:lnTo>
                    <a:pt x="315" y="65"/>
                  </a:lnTo>
                  <a:lnTo>
                    <a:pt x="317" y="65"/>
                  </a:lnTo>
                  <a:lnTo>
                    <a:pt x="319" y="65"/>
                  </a:lnTo>
                  <a:lnTo>
                    <a:pt x="321" y="65"/>
                  </a:lnTo>
                  <a:lnTo>
                    <a:pt x="323" y="65"/>
                  </a:lnTo>
                  <a:lnTo>
                    <a:pt x="324" y="65"/>
                  </a:lnTo>
                  <a:lnTo>
                    <a:pt x="326" y="65"/>
                  </a:lnTo>
                  <a:lnTo>
                    <a:pt x="328" y="65"/>
                  </a:lnTo>
                  <a:lnTo>
                    <a:pt x="330" y="65"/>
                  </a:lnTo>
                  <a:lnTo>
                    <a:pt x="330" y="63"/>
                  </a:lnTo>
                  <a:lnTo>
                    <a:pt x="332" y="63"/>
                  </a:lnTo>
                  <a:lnTo>
                    <a:pt x="333" y="63"/>
                  </a:lnTo>
                  <a:lnTo>
                    <a:pt x="335" y="63"/>
                  </a:lnTo>
                  <a:lnTo>
                    <a:pt x="337" y="63"/>
                  </a:lnTo>
                  <a:lnTo>
                    <a:pt x="339" y="63"/>
                  </a:lnTo>
                  <a:lnTo>
                    <a:pt x="341" y="63"/>
                  </a:lnTo>
                  <a:lnTo>
                    <a:pt x="342" y="63"/>
                  </a:lnTo>
                  <a:lnTo>
                    <a:pt x="344" y="63"/>
                  </a:lnTo>
                  <a:lnTo>
                    <a:pt x="346" y="63"/>
                  </a:lnTo>
                  <a:lnTo>
                    <a:pt x="348" y="63"/>
                  </a:lnTo>
                  <a:lnTo>
                    <a:pt x="350" y="63"/>
                  </a:lnTo>
                  <a:lnTo>
                    <a:pt x="351" y="63"/>
                  </a:lnTo>
                  <a:lnTo>
                    <a:pt x="353" y="63"/>
                  </a:lnTo>
                  <a:lnTo>
                    <a:pt x="355" y="63"/>
                  </a:lnTo>
                  <a:lnTo>
                    <a:pt x="357" y="63"/>
                  </a:lnTo>
                  <a:lnTo>
                    <a:pt x="359" y="63"/>
                  </a:lnTo>
                  <a:lnTo>
                    <a:pt x="360" y="63"/>
                  </a:lnTo>
                  <a:lnTo>
                    <a:pt x="362" y="63"/>
                  </a:lnTo>
                  <a:lnTo>
                    <a:pt x="364" y="63"/>
                  </a:lnTo>
                  <a:lnTo>
                    <a:pt x="366" y="63"/>
                  </a:lnTo>
                  <a:lnTo>
                    <a:pt x="368" y="63"/>
                  </a:lnTo>
                  <a:lnTo>
                    <a:pt x="369" y="63"/>
                  </a:lnTo>
                  <a:lnTo>
                    <a:pt x="371" y="63"/>
                  </a:lnTo>
                  <a:lnTo>
                    <a:pt x="373" y="63"/>
                  </a:lnTo>
                  <a:lnTo>
                    <a:pt x="375" y="63"/>
                  </a:lnTo>
                  <a:lnTo>
                    <a:pt x="377" y="63"/>
                  </a:lnTo>
                  <a:lnTo>
                    <a:pt x="378" y="63"/>
                  </a:lnTo>
                  <a:lnTo>
                    <a:pt x="380" y="63"/>
                  </a:lnTo>
                  <a:lnTo>
                    <a:pt x="382" y="63"/>
                  </a:lnTo>
                  <a:lnTo>
                    <a:pt x="384" y="63"/>
                  </a:lnTo>
                  <a:lnTo>
                    <a:pt x="386" y="63"/>
                  </a:lnTo>
                  <a:lnTo>
                    <a:pt x="387" y="63"/>
                  </a:lnTo>
                  <a:lnTo>
                    <a:pt x="389" y="63"/>
                  </a:lnTo>
                  <a:lnTo>
                    <a:pt x="391" y="63"/>
                  </a:lnTo>
                  <a:lnTo>
                    <a:pt x="393" y="63"/>
                  </a:lnTo>
                  <a:lnTo>
                    <a:pt x="395" y="63"/>
                  </a:lnTo>
                  <a:lnTo>
                    <a:pt x="396" y="63"/>
                  </a:lnTo>
                  <a:lnTo>
                    <a:pt x="398" y="63"/>
                  </a:lnTo>
                  <a:lnTo>
                    <a:pt x="400" y="63"/>
                  </a:lnTo>
                  <a:lnTo>
                    <a:pt x="402" y="63"/>
                  </a:lnTo>
                  <a:lnTo>
                    <a:pt x="404" y="63"/>
                  </a:lnTo>
                  <a:lnTo>
                    <a:pt x="405" y="63"/>
                  </a:lnTo>
                  <a:lnTo>
                    <a:pt x="407" y="63"/>
                  </a:lnTo>
                  <a:lnTo>
                    <a:pt x="409" y="63"/>
                  </a:lnTo>
                  <a:lnTo>
                    <a:pt x="411" y="63"/>
                  </a:lnTo>
                  <a:lnTo>
                    <a:pt x="413" y="63"/>
                  </a:lnTo>
                  <a:lnTo>
                    <a:pt x="414" y="63"/>
                  </a:lnTo>
                  <a:lnTo>
                    <a:pt x="416" y="63"/>
                  </a:lnTo>
                  <a:lnTo>
                    <a:pt x="418" y="63"/>
                  </a:lnTo>
                  <a:lnTo>
                    <a:pt x="418" y="61"/>
                  </a:lnTo>
                  <a:lnTo>
                    <a:pt x="420" y="61"/>
                  </a:lnTo>
                  <a:lnTo>
                    <a:pt x="422" y="61"/>
                  </a:lnTo>
                  <a:lnTo>
                    <a:pt x="423" y="61"/>
                  </a:lnTo>
                  <a:lnTo>
                    <a:pt x="425" y="61"/>
                  </a:lnTo>
                  <a:lnTo>
                    <a:pt x="427" y="61"/>
                  </a:lnTo>
                  <a:lnTo>
                    <a:pt x="429" y="61"/>
                  </a:lnTo>
                  <a:lnTo>
                    <a:pt x="431" y="61"/>
                  </a:lnTo>
                  <a:lnTo>
                    <a:pt x="432" y="61"/>
                  </a:lnTo>
                  <a:lnTo>
                    <a:pt x="434" y="61"/>
                  </a:lnTo>
                  <a:lnTo>
                    <a:pt x="436" y="61"/>
                  </a:lnTo>
                  <a:lnTo>
                    <a:pt x="438" y="61"/>
                  </a:lnTo>
                  <a:lnTo>
                    <a:pt x="440" y="61"/>
                  </a:lnTo>
                  <a:lnTo>
                    <a:pt x="441" y="61"/>
                  </a:lnTo>
                  <a:lnTo>
                    <a:pt x="443" y="61"/>
                  </a:lnTo>
                  <a:lnTo>
                    <a:pt x="445" y="61"/>
                  </a:lnTo>
                  <a:lnTo>
                    <a:pt x="447" y="61"/>
                  </a:lnTo>
                  <a:lnTo>
                    <a:pt x="449" y="61"/>
                  </a:lnTo>
                  <a:lnTo>
                    <a:pt x="450" y="61"/>
                  </a:lnTo>
                  <a:lnTo>
                    <a:pt x="452" y="61"/>
                  </a:lnTo>
                  <a:lnTo>
                    <a:pt x="454" y="61"/>
                  </a:lnTo>
                  <a:lnTo>
                    <a:pt x="456" y="61"/>
                  </a:lnTo>
                  <a:lnTo>
                    <a:pt x="458" y="61"/>
                  </a:lnTo>
                  <a:lnTo>
                    <a:pt x="459" y="61"/>
                  </a:lnTo>
                  <a:lnTo>
                    <a:pt x="461" y="61"/>
                  </a:lnTo>
                  <a:lnTo>
                    <a:pt x="463" y="61"/>
                  </a:lnTo>
                  <a:lnTo>
                    <a:pt x="465" y="61"/>
                  </a:lnTo>
                  <a:lnTo>
                    <a:pt x="467" y="61"/>
                  </a:lnTo>
                  <a:lnTo>
                    <a:pt x="469" y="61"/>
                  </a:lnTo>
                  <a:lnTo>
                    <a:pt x="470" y="61"/>
                  </a:lnTo>
                  <a:lnTo>
                    <a:pt x="472" y="61"/>
                  </a:lnTo>
                  <a:lnTo>
                    <a:pt x="474" y="61"/>
                  </a:lnTo>
                  <a:lnTo>
                    <a:pt x="476" y="61"/>
                  </a:lnTo>
                  <a:lnTo>
                    <a:pt x="478" y="61"/>
                  </a:lnTo>
                  <a:lnTo>
                    <a:pt x="479" y="61"/>
                  </a:lnTo>
                  <a:lnTo>
                    <a:pt x="481" y="61"/>
                  </a:lnTo>
                  <a:lnTo>
                    <a:pt x="483" y="61"/>
                  </a:lnTo>
                  <a:lnTo>
                    <a:pt x="485" y="61"/>
                  </a:lnTo>
                  <a:lnTo>
                    <a:pt x="487" y="61"/>
                  </a:lnTo>
                  <a:lnTo>
                    <a:pt x="488" y="61"/>
                  </a:lnTo>
                  <a:lnTo>
                    <a:pt x="490" y="61"/>
                  </a:lnTo>
                  <a:lnTo>
                    <a:pt x="492" y="61"/>
                  </a:lnTo>
                  <a:lnTo>
                    <a:pt x="494" y="61"/>
                  </a:lnTo>
                  <a:lnTo>
                    <a:pt x="494" y="59"/>
                  </a:lnTo>
                  <a:lnTo>
                    <a:pt x="496" y="59"/>
                  </a:lnTo>
                  <a:lnTo>
                    <a:pt x="497" y="59"/>
                  </a:lnTo>
                  <a:lnTo>
                    <a:pt x="499" y="59"/>
                  </a:lnTo>
                  <a:lnTo>
                    <a:pt x="501" y="59"/>
                  </a:lnTo>
                  <a:lnTo>
                    <a:pt x="503" y="59"/>
                  </a:lnTo>
                  <a:lnTo>
                    <a:pt x="505" y="59"/>
                  </a:lnTo>
                  <a:lnTo>
                    <a:pt x="506" y="59"/>
                  </a:lnTo>
                  <a:lnTo>
                    <a:pt x="508" y="59"/>
                  </a:lnTo>
                  <a:lnTo>
                    <a:pt x="510" y="59"/>
                  </a:lnTo>
                  <a:lnTo>
                    <a:pt x="512" y="59"/>
                  </a:lnTo>
                  <a:lnTo>
                    <a:pt x="514" y="59"/>
                  </a:lnTo>
                  <a:lnTo>
                    <a:pt x="515" y="59"/>
                  </a:lnTo>
                  <a:lnTo>
                    <a:pt x="517" y="59"/>
                  </a:lnTo>
                  <a:lnTo>
                    <a:pt x="519" y="59"/>
                  </a:lnTo>
                  <a:lnTo>
                    <a:pt x="521" y="59"/>
                  </a:lnTo>
                  <a:lnTo>
                    <a:pt x="523" y="59"/>
                  </a:lnTo>
                  <a:lnTo>
                    <a:pt x="524" y="59"/>
                  </a:lnTo>
                  <a:lnTo>
                    <a:pt x="526" y="59"/>
                  </a:lnTo>
                  <a:lnTo>
                    <a:pt x="528" y="59"/>
                  </a:lnTo>
                  <a:lnTo>
                    <a:pt x="530" y="59"/>
                  </a:lnTo>
                  <a:lnTo>
                    <a:pt x="532" y="59"/>
                  </a:lnTo>
                  <a:lnTo>
                    <a:pt x="533" y="59"/>
                  </a:lnTo>
                  <a:lnTo>
                    <a:pt x="535" y="59"/>
                  </a:lnTo>
                  <a:lnTo>
                    <a:pt x="537" y="59"/>
                  </a:lnTo>
                  <a:lnTo>
                    <a:pt x="539" y="59"/>
                  </a:lnTo>
                  <a:lnTo>
                    <a:pt x="541" y="59"/>
                  </a:lnTo>
                  <a:lnTo>
                    <a:pt x="542" y="59"/>
                  </a:lnTo>
                  <a:lnTo>
                    <a:pt x="544" y="59"/>
                  </a:lnTo>
                  <a:lnTo>
                    <a:pt x="546" y="59"/>
                  </a:lnTo>
                  <a:lnTo>
                    <a:pt x="548" y="59"/>
                  </a:lnTo>
                  <a:lnTo>
                    <a:pt x="550" y="59"/>
                  </a:lnTo>
                  <a:lnTo>
                    <a:pt x="551" y="59"/>
                  </a:lnTo>
                  <a:lnTo>
                    <a:pt x="553" y="59"/>
                  </a:lnTo>
                  <a:lnTo>
                    <a:pt x="555" y="59"/>
                  </a:lnTo>
                  <a:lnTo>
                    <a:pt x="557" y="59"/>
                  </a:lnTo>
                  <a:lnTo>
                    <a:pt x="559" y="59"/>
                  </a:lnTo>
                  <a:lnTo>
                    <a:pt x="560" y="59"/>
                  </a:lnTo>
                  <a:lnTo>
                    <a:pt x="560" y="58"/>
                  </a:lnTo>
                  <a:lnTo>
                    <a:pt x="562" y="58"/>
                  </a:lnTo>
                  <a:lnTo>
                    <a:pt x="564" y="58"/>
                  </a:lnTo>
                  <a:lnTo>
                    <a:pt x="566" y="58"/>
                  </a:lnTo>
                  <a:lnTo>
                    <a:pt x="568" y="58"/>
                  </a:lnTo>
                  <a:lnTo>
                    <a:pt x="569" y="58"/>
                  </a:lnTo>
                  <a:lnTo>
                    <a:pt x="571" y="58"/>
                  </a:lnTo>
                  <a:lnTo>
                    <a:pt x="573" y="58"/>
                  </a:lnTo>
                  <a:lnTo>
                    <a:pt x="575" y="58"/>
                  </a:lnTo>
                  <a:lnTo>
                    <a:pt x="577" y="58"/>
                  </a:lnTo>
                  <a:lnTo>
                    <a:pt x="578" y="58"/>
                  </a:lnTo>
                  <a:lnTo>
                    <a:pt x="580" y="58"/>
                  </a:lnTo>
                  <a:lnTo>
                    <a:pt x="582" y="58"/>
                  </a:lnTo>
                  <a:lnTo>
                    <a:pt x="584" y="58"/>
                  </a:lnTo>
                  <a:lnTo>
                    <a:pt x="586" y="58"/>
                  </a:lnTo>
                  <a:lnTo>
                    <a:pt x="587" y="58"/>
                  </a:lnTo>
                  <a:lnTo>
                    <a:pt x="589" y="58"/>
                  </a:lnTo>
                  <a:lnTo>
                    <a:pt x="591" y="58"/>
                  </a:lnTo>
                  <a:lnTo>
                    <a:pt x="593" y="58"/>
                  </a:lnTo>
                  <a:lnTo>
                    <a:pt x="595" y="58"/>
                  </a:lnTo>
                  <a:lnTo>
                    <a:pt x="596" y="58"/>
                  </a:lnTo>
                  <a:lnTo>
                    <a:pt x="598" y="58"/>
                  </a:lnTo>
                  <a:lnTo>
                    <a:pt x="600" y="58"/>
                  </a:lnTo>
                  <a:lnTo>
                    <a:pt x="602" y="58"/>
                  </a:lnTo>
                  <a:lnTo>
                    <a:pt x="604" y="58"/>
                  </a:lnTo>
                  <a:lnTo>
                    <a:pt x="605" y="58"/>
                  </a:lnTo>
                  <a:lnTo>
                    <a:pt x="607" y="58"/>
                  </a:lnTo>
                  <a:lnTo>
                    <a:pt x="609" y="58"/>
                  </a:lnTo>
                  <a:lnTo>
                    <a:pt x="611" y="58"/>
                  </a:lnTo>
                  <a:lnTo>
                    <a:pt x="613" y="58"/>
                  </a:lnTo>
                  <a:lnTo>
                    <a:pt x="614" y="58"/>
                  </a:lnTo>
                  <a:lnTo>
                    <a:pt x="616" y="58"/>
                  </a:lnTo>
                  <a:lnTo>
                    <a:pt x="618" y="58"/>
                  </a:lnTo>
                  <a:lnTo>
                    <a:pt x="620" y="58"/>
                  </a:lnTo>
                  <a:lnTo>
                    <a:pt x="620" y="56"/>
                  </a:lnTo>
                  <a:lnTo>
                    <a:pt x="622" y="56"/>
                  </a:lnTo>
                  <a:lnTo>
                    <a:pt x="623" y="56"/>
                  </a:lnTo>
                  <a:lnTo>
                    <a:pt x="625" y="56"/>
                  </a:lnTo>
                  <a:lnTo>
                    <a:pt x="627" y="56"/>
                  </a:lnTo>
                  <a:lnTo>
                    <a:pt x="629" y="56"/>
                  </a:lnTo>
                  <a:lnTo>
                    <a:pt x="631" y="56"/>
                  </a:lnTo>
                  <a:lnTo>
                    <a:pt x="632" y="56"/>
                  </a:lnTo>
                  <a:lnTo>
                    <a:pt x="634" y="56"/>
                  </a:lnTo>
                  <a:lnTo>
                    <a:pt x="636" y="56"/>
                  </a:lnTo>
                  <a:lnTo>
                    <a:pt x="638" y="56"/>
                  </a:lnTo>
                  <a:lnTo>
                    <a:pt x="640" y="56"/>
                  </a:lnTo>
                  <a:lnTo>
                    <a:pt x="641" y="56"/>
                  </a:lnTo>
                  <a:lnTo>
                    <a:pt x="643" y="56"/>
                  </a:lnTo>
                  <a:lnTo>
                    <a:pt x="645" y="56"/>
                  </a:lnTo>
                  <a:lnTo>
                    <a:pt x="647" y="56"/>
                  </a:lnTo>
                  <a:lnTo>
                    <a:pt x="649" y="56"/>
                  </a:lnTo>
                  <a:lnTo>
                    <a:pt x="650" y="56"/>
                  </a:lnTo>
                  <a:lnTo>
                    <a:pt x="652" y="56"/>
                  </a:lnTo>
                  <a:lnTo>
                    <a:pt x="654" y="56"/>
                  </a:lnTo>
                  <a:lnTo>
                    <a:pt x="656" y="56"/>
                  </a:lnTo>
                  <a:lnTo>
                    <a:pt x="658" y="56"/>
                  </a:lnTo>
                  <a:lnTo>
                    <a:pt x="659" y="56"/>
                  </a:lnTo>
                  <a:lnTo>
                    <a:pt x="661" y="56"/>
                  </a:lnTo>
                  <a:lnTo>
                    <a:pt x="663" y="56"/>
                  </a:lnTo>
                  <a:lnTo>
                    <a:pt x="665" y="56"/>
                  </a:lnTo>
                  <a:lnTo>
                    <a:pt x="667" y="56"/>
                  </a:lnTo>
                  <a:lnTo>
                    <a:pt x="668" y="56"/>
                  </a:lnTo>
                  <a:lnTo>
                    <a:pt x="670" y="56"/>
                  </a:lnTo>
                  <a:lnTo>
                    <a:pt x="672" y="56"/>
                  </a:lnTo>
                  <a:lnTo>
                    <a:pt x="672" y="54"/>
                  </a:lnTo>
                  <a:lnTo>
                    <a:pt x="674" y="54"/>
                  </a:lnTo>
                  <a:lnTo>
                    <a:pt x="676" y="54"/>
                  </a:lnTo>
                  <a:lnTo>
                    <a:pt x="677" y="54"/>
                  </a:lnTo>
                  <a:lnTo>
                    <a:pt x="679" y="54"/>
                  </a:lnTo>
                  <a:lnTo>
                    <a:pt x="681" y="54"/>
                  </a:lnTo>
                  <a:lnTo>
                    <a:pt x="683" y="54"/>
                  </a:lnTo>
                  <a:lnTo>
                    <a:pt x="685" y="54"/>
                  </a:lnTo>
                  <a:lnTo>
                    <a:pt x="686" y="54"/>
                  </a:lnTo>
                  <a:lnTo>
                    <a:pt x="688" y="54"/>
                  </a:lnTo>
                  <a:lnTo>
                    <a:pt x="690" y="54"/>
                  </a:lnTo>
                  <a:lnTo>
                    <a:pt x="692" y="54"/>
                  </a:lnTo>
                  <a:lnTo>
                    <a:pt x="694" y="54"/>
                  </a:lnTo>
                  <a:lnTo>
                    <a:pt x="695" y="54"/>
                  </a:lnTo>
                  <a:lnTo>
                    <a:pt x="697" y="54"/>
                  </a:lnTo>
                  <a:lnTo>
                    <a:pt x="699" y="54"/>
                  </a:lnTo>
                  <a:lnTo>
                    <a:pt x="701" y="54"/>
                  </a:lnTo>
                  <a:lnTo>
                    <a:pt x="703" y="54"/>
                  </a:lnTo>
                  <a:lnTo>
                    <a:pt x="705" y="54"/>
                  </a:lnTo>
                  <a:lnTo>
                    <a:pt x="706" y="54"/>
                  </a:lnTo>
                  <a:lnTo>
                    <a:pt x="708" y="54"/>
                  </a:lnTo>
                  <a:lnTo>
                    <a:pt x="710" y="54"/>
                  </a:lnTo>
                  <a:lnTo>
                    <a:pt x="712" y="54"/>
                  </a:lnTo>
                  <a:lnTo>
                    <a:pt x="714" y="54"/>
                  </a:lnTo>
                  <a:lnTo>
                    <a:pt x="715" y="54"/>
                  </a:lnTo>
                  <a:lnTo>
                    <a:pt x="717" y="54"/>
                  </a:lnTo>
                  <a:lnTo>
                    <a:pt x="719" y="54"/>
                  </a:lnTo>
                  <a:lnTo>
                    <a:pt x="719" y="52"/>
                  </a:lnTo>
                  <a:lnTo>
                    <a:pt x="721" y="52"/>
                  </a:lnTo>
                  <a:lnTo>
                    <a:pt x="723" y="52"/>
                  </a:lnTo>
                  <a:lnTo>
                    <a:pt x="724" y="52"/>
                  </a:lnTo>
                  <a:lnTo>
                    <a:pt x="726" y="52"/>
                  </a:lnTo>
                  <a:lnTo>
                    <a:pt x="728" y="52"/>
                  </a:lnTo>
                  <a:lnTo>
                    <a:pt x="730" y="52"/>
                  </a:lnTo>
                  <a:lnTo>
                    <a:pt x="732" y="52"/>
                  </a:lnTo>
                  <a:lnTo>
                    <a:pt x="733" y="52"/>
                  </a:lnTo>
                  <a:lnTo>
                    <a:pt x="735" y="52"/>
                  </a:lnTo>
                  <a:lnTo>
                    <a:pt x="737" y="52"/>
                  </a:lnTo>
                  <a:lnTo>
                    <a:pt x="739" y="52"/>
                  </a:lnTo>
                  <a:lnTo>
                    <a:pt x="741" y="52"/>
                  </a:lnTo>
                  <a:lnTo>
                    <a:pt x="742" y="52"/>
                  </a:lnTo>
                  <a:lnTo>
                    <a:pt x="744" y="52"/>
                  </a:lnTo>
                  <a:lnTo>
                    <a:pt x="746" y="52"/>
                  </a:lnTo>
                  <a:lnTo>
                    <a:pt x="748" y="52"/>
                  </a:lnTo>
                  <a:lnTo>
                    <a:pt x="750" y="52"/>
                  </a:lnTo>
                  <a:lnTo>
                    <a:pt x="751" y="52"/>
                  </a:lnTo>
                  <a:lnTo>
                    <a:pt x="753" y="52"/>
                  </a:lnTo>
                  <a:lnTo>
                    <a:pt x="755" y="52"/>
                  </a:lnTo>
                  <a:lnTo>
                    <a:pt x="757" y="52"/>
                  </a:lnTo>
                  <a:lnTo>
                    <a:pt x="759" y="52"/>
                  </a:lnTo>
                  <a:lnTo>
                    <a:pt x="760" y="52"/>
                  </a:lnTo>
                  <a:lnTo>
                    <a:pt x="760" y="50"/>
                  </a:lnTo>
                  <a:lnTo>
                    <a:pt x="762" y="50"/>
                  </a:lnTo>
                  <a:lnTo>
                    <a:pt x="764" y="50"/>
                  </a:lnTo>
                  <a:lnTo>
                    <a:pt x="766" y="50"/>
                  </a:lnTo>
                  <a:lnTo>
                    <a:pt x="768" y="50"/>
                  </a:lnTo>
                  <a:lnTo>
                    <a:pt x="769" y="50"/>
                  </a:lnTo>
                  <a:lnTo>
                    <a:pt x="771" y="50"/>
                  </a:lnTo>
                  <a:lnTo>
                    <a:pt x="773" y="50"/>
                  </a:lnTo>
                  <a:lnTo>
                    <a:pt x="775" y="50"/>
                  </a:lnTo>
                  <a:lnTo>
                    <a:pt x="777" y="50"/>
                  </a:lnTo>
                  <a:lnTo>
                    <a:pt x="778" y="50"/>
                  </a:lnTo>
                  <a:lnTo>
                    <a:pt x="780" y="50"/>
                  </a:lnTo>
                  <a:lnTo>
                    <a:pt x="782" y="50"/>
                  </a:lnTo>
                  <a:lnTo>
                    <a:pt x="784" y="50"/>
                  </a:lnTo>
                  <a:lnTo>
                    <a:pt x="786" y="50"/>
                  </a:lnTo>
                  <a:lnTo>
                    <a:pt x="787" y="50"/>
                  </a:lnTo>
                  <a:lnTo>
                    <a:pt x="789" y="50"/>
                  </a:lnTo>
                  <a:lnTo>
                    <a:pt x="791" y="50"/>
                  </a:lnTo>
                  <a:lnTo>
                    <a:pt x="793" y="50"/>
                  </a:lnTo>
                  <a:lnTo>
                    <a:pt x="795" y="50"/>
                  </a:lnTo>
                  <a:lnTo>
                    <a:pt x="796" y="50"/>
                  </a:lnTo>
                  <a:lnTo>
                    <a:pt x="798" y="50"/>
                  </a:lnTo>
                  <a:lnTo>
                    <a:pt x="798" y="49"/>
                  </a:lnTo>
                  <a:lnTo>
                    <a:pt x="800" y="49"/>
                  </a:lnTo>
                  <a:lnTo>
                    <a:pt x="802" y="49"/>
                  </a:lnTo>
                  <a:lnTo>
                    <a:pt x="804" y="49"/>
                  </a:lnTo>
                  <a:lnTo>
                    <a:pt x="805" y="49"/>
                  </a:lnTo>
                  <a:lnTo>
                    <a:pt x="807" y="49"/>
                  </a:lnTo>
                  <a:lnTo>
                    <a:pt x="809" y="49"/>
                  </a:lnTo>
                  <a:lnTo>
                    <a:pt x="811" y="49"/>
                  </a:lnTo>
                  <a:lnTo>
                    <a:pt x="813" y="49"/>
                  </a:lnTo>
                  <a:lnTo>
                    <a:pt x="814" y="49"/>
                  </a:lnTo>
                  <a:lnTo>
                    <a:pt x="816" y="49"/>
                  </a:lnTo>
                  <a:lnTo>
                    <a:pt x="818" y="49"/>
                  </a:lnTo>
                  <a:lnTo>
                    <a:pt x="820" y="49"/>
                  </a:lnTo>
                  <a:lnTo>
                    <a:pt x="822" y="49"/>
                  </a:lnTo>
                  <a:lnTo>
                    <a:pt x="823" y="49"/>
                  </a:lnTo>
                  <a:lnTo>
                    <a:pt x="825" y="49"/>
                  </a:lnTo>
                  <a:lnTo>
                    <a:pt x="827" y="49"/>
                  </a:lnTo>
                  <a:lnTo>
                    <a:pt x="829" y="49"/>
                  </a:lnTo>
                  <a:lnTo>
                    <a:pt x="831" y="49"/>
                  </a:lnTo>
                  <a:lnTo>
                    <a:pt x="832" y="49"/>
                  </a:lnTo>
                  <a:lnTo>
                    <a:pt x="832" y="47"/>
                  </a:lnTo>
                  <a:lnTo>
                    <a:pt x="834" y="47"/>
                  </a:lnTo>
                  <a:lnTo>
                    <a:pt x="836" y="47"/>
                  </a:lnTo>
                  <a:lnTo>
                    <a:pt x="838" y="47"/>
                  </a:lnTo>
                  <a:lnTo>
                    <a:pt x="840" y="47"/>
                  </a:lnTo>
                  <a:lnTo>
                    <a:pt x="841" y="47"/>
                  </a:lnTo>
                  <a:lnTo>
                    <a:pt x="843" y="47"/>
                  </a:lnTo>
                  <a:lnTo>
                    <a:pt x="845" y="47"/>
                  </a:lnTo>
                  <a:lnTo>
                    <a:pt x="847" y="47"/>
                  </a:lnTo>
                  <a:lnTo>
                    <a:pt x="849" y="47"/>
                  </a:lnTo>
                  <a:lnTo>
                    <a:pt x="850" y="47"/>
                  </a:lnTo>
                  <a:lnTo>
                    <a:pt x="852" y="47"/>
                  </a:lnTo>
                  <a:lnTo>
                    <a:pt x="854" y="47"/>
                  </a:lnTo>
                  <a:lnTo>
                    <a:pt x="856" y="47"/>
                  </a:lnTo>
                  <a:lnTo>
                    <a:pt x="858" y="47"/>
                  </a:lnTo>
                  <a:lnTo>
                    <a:pt x="859" y="47"/>
                  </a:lnTo>
                  <a:lnTo>
                    <a:pt x="861" y="47"/>
                  </a:lnTo>
                  <a:lnTo>
                    <a:pt x="863" y="47"/>
                  </a:lnTo>
                  <a:lnTo>
                    <a:pt x="863" y="45"/>
                  </a:lnTo>
                  <a:lnTo>
                    <a:pt x="865" y="45"/>
                  </a:lnTo>
                  <a:lnTo>
                    <a:pt x="867" y="45"/>
                  </a:lnTo>
                  <a:lnTo>
                    <a:pt x="868" y="45"/>
                  </a:lnTo>
                  <a:lnTo>
                    <a:pt x="870" y="45"/>
                  </a:lnTo>
                  <a:lnTo>
                    <a:pt x="872" y="45"/>
                  </a:lnTo>
                  <a:lnTo>
                    <a:pt x="874" y="45"/>
                  </a:lnTo>
                  <a:lnTo>
                    <a:pt x="876" y="45"/>
                  </a:lnTo>
                  <a:lnTo>
                    <a:pt x="877" y="45"/>
                  </a:lnTo>
                  <a:lnTo>
                    <a:pt x="879" y="45"/>
                  </a:lnTo>
                  <a:lnTo>
                    <a:pt x="881" y="45"/>
                  </a:lnTo>
                  <a:lnTo>
                    <a:pt x="883" y="45"/>
                  </a:lnTo>
                  <a:lnTo>
                    <a:pt x="885" y="45"/>
                  </a:lnTo>
                  <a:lnTo>
                    <a:pt x="886" y="45"/>
                  </a:lnTo>
                  <a:lnTo>
                    <a:pt x="888" y="45"/>
                  </a:lnTo>
                  <a:lnTo>
                    <a:pt x="890" y="45"/>
                  </a:lnTo>
                  <a:lnTo>
                    <a:pt x="892" y="45"/>
                  </a:lnTo>
                  <a:lnTo>
                    <a:pt x="892" y="43"/>
                  </a:lnTo>
                  <a:lnTo>
                    <a:pt x="894" y="43"/>
                  </a:lnTo>
                  <a:lnTo>
                    <a:pt x="895" y="43"/>
                  </a:lnTo>
                  <a:lnTo>
                    <a:pt x="897" y="43"/>
                  </a:lnTo>
                  <a:lnTo>
                    <a:pt x="899" y="43"/>
                  </a:lnTo>
                  <a:lnTo>
                    <a:pt x="901" y="43"/>
                  </a:lnTo>
                  <a:lnTo>
                    <a:pt x="903" y="43"/>
                  </a:lnTo>
                  <a:lnTo>
                    <a:pt x="904" y="43"/>
                  </a:lnTo>
                  <a:lnTo>
                    <a:pt x="906" y="43"/>
                  </a:lnTo>
                  <a:lnTo>
                    <a:pt x="908" y="43"/>
                  </a:lnTo>
                  <a:lnTo>
                    <a:pt x="910" y="43"/>
                  </a:lnTo>
                  <a:lnTo>
                    <a:pt x="912" y="43"/>
                  </a:lnTo>
                  <a:lnTo>
                    <a:pt x="913" y="43"/>
                  </a:lnTo>
                  <a:lnTo>
                    <a:pt x="915" y="43"/>
                  </a:lnTo>
                  <a:lnTo>
                    <a:pt x="917" y="43"/>
                  </a:lnTo>
                  <a:lnTo>
                    <a:pt x="917" y="41"/>
                  </a:lnTo>
                  <a:lnTo>
                    <a:pt x="919" y="41"/>
                  </a:lnTo>
                  <a:lnTo>
                    <a:pt x="921" y="41"/>
                  </a:lnTo>
                  <a:lnTo>
                    <a:pt x="922" y="41"/>
                  </a:lnTo>
                  <a:lnTo>
                    <a:pt x="924" y="41"/>
                  </a:lnTo>
                  <a:lnTo>
                    <a:pt x="926" y="41"/>
                  </a:lnTo>
                  <a:lnTo>
                    <a:pt x="928" y="41"/>
                  </a:lnTo>
                  <a:lnTo>
                    <a:pt x="930" y="41"/>
                  </a:lnTo>
                  <a:lnTo>
                    <a:pt x="931" y="41"/>
                  </a:lnTo>
                  <a:lnTo>
                    <a:pt x="933" y="41"/>
                  </a:lnTo>
                  <a:lnTo>
                    <a:pt x="935" y="41"/>
                  </a:lnTo>
                  <a:lnTo>
                    <a:pt x="937" y="41"/>
                  </a:lnTo>
                  <a:lnTo>
                    <a:pt x="939" y="41"/>
                  </a:lnTo>
                  <a:lnTo>
                    <a:pt x="941" y="41"/>
                  </a:lnTo>
                  <a:lnTo>
                    <a:pt x="941" y="40"/>
                  </a:lnTo>
                  <a:lnTo>
                    <a:pt x="942" y="40"/>
                  </a:lnTo>
                  <a:lnTo>
                    <a:pt x="944" y="40"/>
                  </a:lnTo>
                  <a:lnTo>
                    <a:pt x="946" y="40"/>
                  </a:lnTo>
                  <a:lnTo>
                    <a:pt x="948" y="40"/>
                  </a:lnTo>
                  <a:lnTo>
                    <a:pt x="950" y="40"/>
                  </a:lnTo>
                  <a:lnTo>
                    <a:pt x="951" y="40"/>
                  </a:lnTo>
                  <a:lnTo>
                    <a:pt x="953" y="40"/>
                  </a:lnTo>
                  <a:lnTo>
                    <a:pt x="955" y="40"/>
                  </a:lnTo>
                  <a:lnTo>
                    <a:pt x="957" y="40"/>
                  </a:lnTo>
                  <a:lnTo>
                    <a:pt x="959" y="40"/>
                  </a:lnTo>
                  <a:lnTo>
                    <a:pt x="960" y="40"/>
                  </a:lnTo>
                  <a:lnTo>
                    <a:pt x="962" y="40"/>
                  </a:lnTo>
                  <a:lnTo>
                    <a:pt x="962" y="38"/>
                  </a:lnTo>
                  <a:lnTo>
                    <a:pt x="964" y="38"/>
                  </a:lnTo>
                  <a:lnTo>
                    <a:pt x="966" y="38"/>
                  </a:lnTo>
                  <a:lnTo>
                    <a:pt x="968" y="38"/>
                  </a:lnTo>
                  <a:lnTo>
                    <a:pt x="969" y="38"/>
                  </a:lnTo>
                  <a:lnTo>
                    <a:pt x="971" y="38"/>
                  </a:lnTo>
                  <a:lnTo>
                    <a:pt x="973" y="38"/>
                  </a:lnTo>
                  <a:lnTo>
                    <a:pt x="975" y="38"/>
                  </a:lnTo>
                  <a:lnTo>
                    <a:pt x="977" y="38"/>
                  </a:lnTo>
                  <a:lnTo>
                    <a:pt x="978" y="38"/>
                  </a:lnTo>
                  <a:lnTo>
                    <a:pt x="980" y="38"/>
                  </a:lnTo>
                  <a:lnTo>
                    <a:pt x="982" y="38"/>
                  </a:lnTo>
                  <a:lnTo>
                    <a:pt x="982" y="36"/>
                  </a:lnTo>
                  <a:lnTo>
                    <a:pt x="984" y="36"/>
                  </a:lnTo>
                  <a:lnTo>
                    <a:pt x="986" y="36"/>
                  </a:lnTo>
                  <a:lnTo>
                    <a:pt x="987" y="36"/>
                  </a:lnTo>
                  <a:lnTo>
                    <a:pt x="989" y="36"/>
                  </a:lnTo>
                  <a:lnTo>
                    <a:pt x="991" y="36"/>
                  </a:lnTo>
                  <a:lnTo>
                    <a:pt x="993" y="36"/>
                  </a:lnTo>
                  <a:lnTo>
                    <a:pt x="995" y="36"/>
                  </a:lnTo>
                  <a:lnTo>
                    <a:pt x="996" y="36"/>
                  </a:lnTo>
                  <a:lnTo>
                    <a:pt x="998" y="36"/>
                  </a:lnTo>
                  <a:lnTo>
                    <a:pt x="1000" y="36"/>
                  </a:lnTo>
                  <a:lnTo>
                    <a:pt x="1000" y="34"/>
                  </a:lnTo>
                  <a:lnTo>
                    <a:pt x="1002" y="34"/>
                  </a:lnTo>
                  <a:lnTo>
                    <a:pt x="1004" y="34"/>
                  </a:lnTo>
                  <a:lnTo>
                    <a:pt x="1005" y="34"/>
                  </a:lnTo>
                  <a:lnTo>
                    <a:pt x="1007" y="34"/>
                  </a:lnTo>
                  <a:lnTo>
                    <a:pt x="1009" y="34"/>
                  </a:lnTo>
                  <a:lnTo>
                    <a:pt x="1011" y="34"/>
                  </a:lnTo>
                  <a:lnTo>
                    <a:pt x="1013" y="34"/>
                  </a:lnTo>
                  <a:lnTo>
                    <a:pt x="1014" y="34"/>
                  </a:lnTo>
                  <a:lnTo>
                    <a:pt x="1016" y="34"/>
                  </a:lnTo>
                  <a:lnTo>
                    <a:pt x="1018" y="34"/>
                  </a:lnTo>
                  <a:lnTo>
                    <a:pt x="1018" y="32"/>
                  </a:lnTo>
                  <a:lnTo>
                    <a:pt x="1020" y="32"/>
                  </a:lnTo>
                  <a:lnTo>
                    <a:pt x="1022" y="32"/>
                  </a:lnTo>
                  <a:lnTo>
                    <a:pt x="1023" y="32"/>
                  </a:lnTo>
                  <a:lnTo>
                    <a:pt x="1025" y="32"/>
                  </a:lnTo>
                  <a:lnTo>
                    <a:pt x="1027" y="32"/>
                  </a:lnTo>
                  <a:lnTo>
                    <a:pt x="1029" y="32"/>
                  </a:lnTo>
                  <a:lnTo>
                    <a:pt x="1031" y="32"/>
                  </a:lnTo>
                  <a:lnTo>
                    <a:pt x="1032" y="32"/>
                  </a:lnTo>
                  <a:lnTo>
                    <a:pt x="1034" y="32"/>
                  </a:lnTo>
                  <a:lnTo>
                    <a:pt x="1034" y="31"/>
                  </a:lnTo>
                  <a:lnTo>
                    <a:pt x="1036" y="31"/>
                  </a:lnTo>
                  <a:lnTo>
                    <a:pt x="1038" y="31"/>
                  </a:lnTo>
                  <a:lnTo>
                    <a:pt x="1040" y="31"/>
                  </a:lnTo>
                  <a:lnTo>
                    <a:pt x="1041" y="31"/>
                  </a:lnTo>
                  <a:lnTo>
                    <a:pt x="1043" y="31"/>
                  </a:lnTo>
                  <a:lnTo>
                    <a:pt x="1045" y="31"/>
                  </a:lnTo>
                  <a:lnTo>
                    <a:pt x="1047" y="31"/>
                  </a:lnTo>
                  <a:lnTo>
                    <a:pt x="1049" y="31"/>
                  </a:lnTo>
                  <a:lnTo>
                    <a:pt x="1049" y="29"/>
                  </a:lnTo>
                  <a:lnTo>
                    <a:pt x="1050" y="29"/>
                  </a:lnTo>
                  <a:lnTo>
                    <a:pt x="1052" y="29"/>
                  </a:lnTo>
                  <a:lnTo>
                    <a:pt x="1054" y="29"/>
                  </a:lnTo>
                  <a:lnTo>
                    <a:pt x="1056" y="29"/>
                  </a:lnTo>
                  <a:lnTo>
                    <a:pt x="1058" y="29"/>
                  </a:lnTo>
                  <a:lnTo>
                    <a:pt x="1059" y="29"/>
                  </a:lnTo>
                  <a:lnTo>
                    <a:pt x="1061" y="29"/>
                  </a:lnTo>
                  <a:lnTo>
                    <a:pt x="1063" y="27"/>
                  </a:lnTo>
                  <a:lnTo>
                    <a:pt x="1065" y="27"/>
                  </a:lnTo>
                  <a:lnTo>
                    <a:pt x="1067" y="27"/>
                  </a:lnTo>
                  <a:lnTo>
                    <a:pt x="1068" y="27"/>
                  </a:lnTo>
                  <a:lnTo>
                    <a:pt x="1070" y="27"/>
                  </a:lnTo>
                  <a:lnTo>
                    <a:pt x="1072" y="27"/>
                  </a:lnTo>
                  <a:lnTo>
                    <a:pt x="1074" y="27"/>
                  </a:lnTo>
                  <a:lnTo>
                    <a:pt x="1076" y="27"/>
                  </a:lnTo>
                  <a:lnTo>
                    <a:pt x="1076" y="25"/>
                  </a:lnTo>
                  <a:lnTo>
                    <a:pt x="1077" y="25"/>
                  </a:lnTo>
                  <a:lnTo>
                    <a:pt x="1079" y="25"/>
                  </a:lnTo>
                  <a:lnTo>
                    <a:pt x="1081" y="25"/>
                  </a:lnTo>
                  <a:lnTo>
                    <a:pt x="1083" y="25"/>
                  </a:lnTo>
                  <a:lnTo>
                    <a:pt x="1085" y="25"/>
                  </a:lnTo>
                  <a:lnTo>
                    <a:pt x="1086" y="25"/>
                  </a:lnTo>
                  <a:lnTo>
                    <a:pt x="1086" y="23"/>
                  </a:lnTo>
                  <a:lnTo>
                    <a:pt x="1088" y="23"/>
                  </a:lnTo>
                  <a:lnTo>
                    <a:pt x="1090" y="23"/>
                  </a:lnTo>
                  <a:lnTo>
                    <a:pt x="1092" y="23"/>
                  </a:lnTo>
                  <a:lnTo>
                    <a:pt x="1094" y="23"/>
                  </a:lnTo>
                  <a:lnTo>
                    <a:pt x="1095" y="23"/>
                  </a:lnTo>
                  <a:lnTo>
                    <a:pt x="1097" y="23"/>
                  </a:lnTo>
                  <a:lnTo>
                    <a:pt x="1097" y="22"/>
                  </a:lnTo>
                  <a:lnTo>
                    <a:pt x="1099" y="22"/>
                  </a:lnTo>
                  <a:lnTo>
                    <a:pt x="1101" y="22"/>
                  </a:lnTo>
                  <a:lnTo>
                    <a:pt x="1103" y="22"/>
                  </a:lnTo>
                  <a:lnTo>
                    <a:pt x="1104" y="22"/>
                  </a:lnTo>
                  <a:lnTo>
                    <a:pt x="1106" y="22"/>
                  </a:lnTo>
                  <a:lnTo>
                    <a:pt x="1108" y="22"/>
                  </a:lnTo>
                  <a:lnTo>
                    <a:pt x="1108" y="20"/>
                  </a:lnTo>
                  <a:lnTo>
                    <a:pt x="1110" y="20"/>
                  </a:lnTo>
                  <a:lnTo>
                    <a:pt x="1112" y="20"/>
                  </a:lnTo>
                  <a:lnTo>
                    <a:pt x="1113" y="20"/>
                  </a:lnTo>
                  <a:lnTo>
                    <a:pt x="1115" y="20"/>
                  </a:lnTo>
                  <a:lnTo>
                    <a:pt x="1117" y="20"/>
                  </a:lnTo>
                  <a:lnTo>
                    <a:pt x="1119" y="20"/>
                  </a:lnTo>
                  <a:lnTo>
                    <a:pt x="1119" y="18"/>
                  </a:lnTo>
                  <a:lnTo>
                    <a:pt x="1121" y="18"/>
                  </a:lnTo>
                  <a:lnTo>
                    <a:pt x="1122" y="18"/>
                  </a:lnTo>
                  <a:lnTo>
                    <a:pt x="1124" y="18"/>
                  </a:lnTo>
                  <a:lnTo>
                    <a:pt x="1126" y="18"/>
                  </a:lnTo>
                  <a:lnTo>
                    <a:pt x="1128" y="18"/>
                  </a:lnTo>
                  <a:lnTo>
                    <a:pt x="1128" y="16"/>
                  </a:lnTo>
                  <a:lnTo>
                    <a:pt x="1130" y="16"/>
                  </a:lnTo>
                  <a:lnTo>
                    <a:pt x="1131" y="16"/>
                  </a:lnTo>
                  <a:lnTo>
                    <a:pt x="1133" y="16"/>
                  </a:lnTo>
                  <a:lnTo>
                    <a:pt x="1135" y="16"/>
                  </a:lnTo>
                  <a:lnTo>
                    <a:pt x="1137" y="16"/>
                  </a:lnTo>
                  <a:lnTo>
                    <a:pt x="1137" y="14"/>
                  </a:lnTo>
                  <a:lnTo>
                    <a:pt x="1139" y="14"/>
                  </a:lnTo>
                  <a:lnTo>
                    <a:pt x="1140" y="14"/>
                  </a:lnTo>
                  <a:lnTo>
                    <a:pt x="1142" y="14"/>
                  </a:lnTo>
                  <a:lnTo>
                    <a:pt x="1144" y="14"/>
                  </a:lnTo>
                  <a:lnTo>
                    <a:pt x="1144" y="13"/>
                  </a:lnTo>
                  <a:lnTo>
                    <a:pt x="1146" y="13"/>
                  </a:lnTo>
                  <a:lnTo>
                    <a:pt x="1148" y="13"/>
                  </a:lnTo>
                  <a:lnTo>
                    <a:pt x="1149" y="13"/>
                  </a:lnTo>
                  <a:lnTo>
                    <a:pt x="1151" y="13"/>
                  </a:lnTo>
                  <a:lnTo>
                    <a:pt x="1151" y="11"/>
                  </a:lnTo>
                  <a:lnTo>
                    <a:pt x="1153" y="11"/>
                  </a:lnTo>
                  <a:lnTo>
                    <a:pt x="1155" y="11"/>
                  </a:lnTo>
                  <a:lnTo>
                    <a:pt x="1157" y="11"/>
                  </a:lnTo>
                  <a:lnTo>
                    <a:pt x="1158" y="11"/>
                  </a:lnTo>
                  <a:lnTo>
                    <a:pt x="1160" y="11"/>
                  </a:lnTo>
                  <a:lnTo>
                    <a:pt x="1160" y="9"/>
                  </a:lnTo>
                  <a:lnTo>
                    <a:pt x="1162" y="9"/>
                  </a:lnTo>
                  <a:lnTo>
                    <a:pt x="1164" y="9"/>
                  </a:lnTo>
                  <a:lnTo>
                    <a:pt x="1166" y="9"/>
                  </a:lnTo>
                  <a:lnTo>
                    <a:pt x="1166" y="7"/>
                  </a:lnTo>
                  <a:lnTo>
                    <a:pt x="1167" y="7"/>
                  </a:lnTo>
                  <a:lnTo>
                    <a:pt x="1169" y="7"/>
                  </a:lnTo>
                  <a:lnTo>
                    <a:pt x="1171" y="7"/>
                  </a:lnTo>
                  <a:lnTo>
                    <a:pt x="1173" y="7"/>
                  </a:lnTo>
                  <a:lnTo>
                    <a:pt x="1173" y="5"/>
                  </a:lnTo>
                  <a:lnTo>
                    <a:pt x="1175" y="5"/>
                  </a:lnTo>
                  <a:lnTo>
                    <a:pt x="1176" y="5"/>
                  </a:lnTo>
                  <a:lnTo>
                    <a:pt x="1178" y="5"/>
                  </a:lnTo>
                  <a:lnTo>
                    <a:pt x="1178" y="4"/>
                  </a:lnTo>
                  <a:lnTo>
                    <a:pt x="1180" y="4"/>
                  </a:lnTo>
                  <a:lnTo>
                    <a:pt x="1182" y="4"/>
                  </a:lnTo>
                  <a:lnTo>
                    <a:pt x="1184" y="4"/>
                  </a:lnTo>
                  <a:lnTo>
                    <a:pt x="1186" y="4"/>
                  </a:lnTo>
                  <a:lnTo>
                    <a:pt x="1186" y="2"/>
                  </a:lnTo>
                  <a:lnTo>
                    <a:pt x="1187" y="2"/>
                  </a:lnTo>
                  <a:lnTo>
                    <a:pt x="1189" y="2"/>
                  </a:lnTo>
                  <a:lnTo>
                    <a:pt x="1191" y="2"/>
                  </a:lnTo>
                  <a:lnTo>
                    <a:pt x="1191" y="0"/>
                  </a:lnTo>
                  <a:lnTo>
                    <a:pt x="1193" y="0"/>
                  </a:lnTo>
                </a:path>
              </a:pathLst>
            </a:custGeom>
            <a:noFill/>
            <a:ln w="25400">
              <a:solidFill>
                <a:srgbClr val="FF0000"/>
              </a:solidFill>
              <a:round/>
              <a:headEnd/>
              <a:tailEnd/>
            </a:ln>
          </p:spPr>
          <p:txBody>
            <a:bodyPr/>
            <a:lstStyle/>
            <a:p>
              <a:endParaRPr lang="es-ES_tradnl"/>
            </a:p>
          </p:txBody>
        </p:sp>
      </p:grpSp>
      <p:sp>
        <p:nvSpPr>
          <p:cNvPr id="759916" name="Freeform 108"/>
          <p:cNvSpPr>
            <a:spLocks/>
          </p:cNvSpPr>
          <p:nvPr/>
        </p:nvSpPr>
        <p:spPr bwMode="auto">
          <a:xfrm>
            <a:off x="7721600" y="981075"/>
            <a:ext cx="234950" cy="4778375"/>
          </a:xfrm>
          <a:custGeom>
            <a:avLst/>
            <a:gdLst>
              <a:gd name="T0" fmla="*/ 2147483647 w 158"/>
              <a:gd name="T1" fmla="*/ 2147483647 h 6853"/>
              <a:gd name="T2" fmla="*/ 2147483647 w 158"/>
              <a:gd name="T3" fmla="*/ 2147483647 h 6853"/>
              <a:gd name="T4" fmla="*/ 2147483647 w 158"/>
              <a:gd name="T5" fmla="*/ 2147483647 h 6853"/>
              <a:gd name="T6" fmla="*/ 2147483647 w 158"/>
              <a:gd name="T7" fmla="*/ 2147483647 h 6853"/>
              <a:gd name="T8" fmla="*/ 2147483647 w 158"/>
              <a:gd name="T9" fmla="*/ 2147483647 h 6853"/>
              <a:gd name="T10" fmla="*/ 2147483647 w 158"/>
              <a:gd name="T11" fmla="*/ 2147483647 h 6853"/>
              <a:gd name="T12" fmla="*/ 2147483647 w 158"/>
              <a:gd name="T13" fmla="*/ 2147483647 h 6853"/>
              <a:gd name="T14" fmla="*/ 2147483647 w 158"/>
              <a:gd name="T15" fmla="*/ 2147483647 h 6853"/>
              <a:gd name="T16" fmla="*/ 2147483647 w 158"/>
              <a:gd name="T17" fmla="*/ 2147483647 h 6853"/>
              <a:gd name="T18" fmla="*/ 2147483647 w 158"/>
              <a:gd name="T19" fmla="*/ 2147483647 h 6853"/>
              <a:gd name="T20" fmla="*/ 2147483647 w 158"/>
              <a:gd name="T21" fmla="*/ 2147483647 h 6853"/>
              <a:gd name="T22" fmla="*/ 2147483647 w 158"/>
              <a:gd name="T23" fmla="*/ 2147483647 h 6853"/>
              <a:gd name="T24" fmla="*/ 2147483647 w 158"/>
              <a:gd name="T25" fmla="*/ 2147483647 h 6853"/>
              <a:gd name="T26" fmla="*/ 2147483647 w 158"/>
              <a:gd name="T27" fmla="*/ 2147483647 h 6853"/>
              <a:gd name="T28" fmla="*/ 2147483647 w 158"/>
              <a:gd name="T29" fmla="*/ 2147483647 h 6853"/>
              <a:gd name="T30" fmla="*/ 2147483647 w 158"/>
              <a:gd name="T31" fmla="*/ 2147483647 h 6853"/>
              <a:gd name="T32" fmla="*/ 2147483647 w 158"/>
              <a:gd name="T33" fmla="*/ 2147483647 h 6853"/>
              <a:gd name="T34" fmla="*/ 2147483647 w 158"/>
              <a:gd name="T35" fmla="*/ 2147483647 h 6853"/>
              <a:gd name="T36" fmla="*/ 2147483647 w 158"/>
              <a:gd name="T37" fmla="*/ 2147483647 h 6853"/>
              <a:gd name="T38" fmla="*/ 2147483647 w 158"/>
              <a:gd name="T39" fmla="*/ 2147483647 h 6853"/>
              <a:gd name="T40" fmla="*/ 2147483647 w 158"/>
              <a:gd name="T41" fmla="*/ 2147483647 h 6853"/>
              <a:gd name="T42" fmla="*/ 2147483647 w 158"/>
              <a:gd name="T43" fmla="*/ 2147483647 h 6853"/>
              <a:gd name="T44" fmla="*/ 2147483647 w 158"/>
              <a:gd name="T45" fmla="*/ 2147483647 h 6853"/>
              <a:gd name="T46" fmla="*/ 2147483647 w 158"/>
              <a:gd name="T47" fmla="*/ 2147483647 h 6853"/>
              <a:gd name="T48" fmla="*/ 2147483647 w 158"/>
              <a:gd name="T49" fmla="*/ 2147483647 h 6853"/>
              <a:gd name="T50" fmla="*/ 2147483647 w 158"/>
              <a:gd name="T51" fmla="*/ 2147483647 h 6853"/>
              <a:gd name="T52" fmla="*/ 2147483647 w 158"/>
              <a:gd name="T53" fmla="*/ 2147483647 h 6853"/>
              <a:gd name="T54" fmla="*/ 2147483647 w 158"/>
              <a:gd name="T55" fmla="*/ 2147483647 h 6853"/>
              <a:gd name="T56" fmla="*/ 2147483647 w 158"/>
              <a:gd name="T57" fmla="*/ 2147483647 h 6853"/>
              <a:gd name="T58" fmla="*/ 2147483647 w 158"/>
              <a:gd name="T59" fmla="*/ 2147483647 h 6853"/>
              <a:gd name="T60" fmla="*/ 2147483647 w 158"/>
              <a:gd name="T61" fmla="*/ 2147483647 h 6853"/>
              <a:gd name="T62" fmla="*/ 2147483647 w 158"/>
              <a:gd name="T63" fmla="*/ 2147483647 h 6853"/>
              <a:gd name="T64" fmla="*/ 2147483647 w 158"/>
              <a:gd name="T65" fmla="*/ 2147483647 h 6853"/>
              <a:gd name="T66" fmla="*/ 2147483647 w 158"/>
              <a:gd name="T67" fmla="*/ 2147483647 h 6853"/>
              <a:gd name="T68" fmla="*/ 2147483647 w 158"/>
              <a:gd name="T69" fmla="*/ 2147483647 h 6853"/>
              <a:gd name="T70" fmla="*/ 2147483647 w 158"/>
              <a:gd name="T71" fmla="*/ 2147483647 h 6853"/>
              <a:gd name="T72" fmla="*/ 2147483647 w 158"/>
              <a:gd name="T73" fmla="*/ 2147483647 h 6853"/>
              <a:gd name="T74" fmla="*/ 2147483647 w 158"/>
              <a:gd name="T75" fmla="*/ 2147483647 h 6853"/>
              <a:gd name="T76" fmla="*/ 2147483647 w 158"/>
              <a:gd name="T77" fmla="*/ 2147483647 h 6853"/>
              <a:gd name="T78" fmla="*/ 2147483647 w 158"/>
              <a:gd name="T79" fmla="*/ 2147483647 h 6853"/>
              <a:gd name="T80" fmla="*/ 2147483647 w 158"/>
              <a:gd name="T81" fmla="*/ 2147483647 h 6853"/>
              <a:gd name="T82" fmla="*/ 2147483647 w 158"/>
              <a:gd name="T83" fmla="*/ 2147483647 h 6853"/>
              <a:gd name="T84" fmla="*/ 2147483647 w 158"/>
              <a:gd name="T85" fmla="*/ 2147483647 h 6853"/>
              <a:gd name="T86" fmla="*/ 2147483647 w 158"/>
              <a:gd name="T87" fmla="*/ 2147483647 h 6853"/>
              <a:gd name="T88" fmla="*/ 2147483647 w 158"/>
              <a:gd name="T89" fmla="*/ 2147483647 h 6853"/>
              <a:gd name="T90" fmla="*/ 2147483647 w 158"/>
              <a:gd name="T91" fmla="*/ 2147483647 h 6853"/>
              <a:gd name="T92" fmla="*/ 2147483647 w 158"/>
              <a:gd name="T93" fmla="*/ 2147483647 h 6853"/>
              <a:gd name="T94" fmla="*/ 2147483647 w 158"/>
              <a:gd name="T95" fmla="*/ 2147483647 h 6853"/>
              <a:gd name="T96" fmla="*/ 2147483647 w 158"/>
              <a:gd name="T97" fmla="*/ 2147483647 h 6853"/>
              <a:gd name="T98" fmla="*/ 2147483647 w 158"/>
              <a:gd name="T99" fmla="*/ 2147483647 h 6853"/>
              <a:gd name="T100" fmla="*/ 2147483647 w 158"/>
              <a:gd name="T101" fmla="*/ 2147483647 h 6853"/>
              <a:gd name="T102" fmla="*/ 2147483647 w 158"/>
              <a:gd name="T103" fmla="*/ 2147483647 h 6853"/>
              <a:gd name="T104" fmla="*/ 2147483647 w 158"/>
              <a:gd name="T105" fmla="*/ 2147483647 h 6853"/>
              <a:gd name="T106" fmla="*/ 2147483647 w 158"/>
              <a:gd name="T107" fmla="*/ 2147483647 h 6853"/>
              <a:gd name="T108" fmla="*/ 2147483647 w 158"/>
              <a:gd name="T109" fmla="*/ 2147483647 h 6853"/>
              <a:gd name="T110" fmla="*/ 2147483647 w 158"/>
              <a:gd name="T111" fmla="*/ 2147483647 h 6853"/>
              <a:gd name="T112" fmla="*/ 2147483647 w 158"/>
              <a:gd name="T113" fmla="*/ 2147483647 h 6853"/>
              <a:gd name="T114" fmla="*/ 2147483647 w 158"/>
              <a:gd name="T115" fmla="*/ 2147483647 h 6853"/>
              <a:gd name="T116" fmla="*/ 2147483647 w 158"/>
              <a:gd name="T117" fmla="*/ 2147483647 h 6853"/>
              <a:gd name="T118" fmla="*/ 2147483647 w 158"/>
              <a:gd name="T119" fmla="*/ 2147483647 h 68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
              <a:gd name="T181" fmla="*/ 0 h 6853"/>
              <a:gd name="T182" fmla="*/ 158 w 158"/>
              <a:gd name="T183" fmla="*/ 6853 h 68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 h="6853">
                <a:moveTo>
                  <a:pt x="0" y="6853"/>
                </a:moveTo>
                <a:lnTo>
                  <a:pt x="2" y="6853"/>
                </a:lnTo>
                <a:lnTo>
                  <a:pt x="3" y="6853"/>
                </a:lnTo>
                <a:lnTo>
                  <a:pt x="3" y="6851"/>
                </a:lnTo>
                <a:lnTo>
                  <a:pt x="5" y="6851"/>
                </a:lnTo>
                <a:lnTo>
                  <a:pt x="7" y="6851"/>
                </a:lnTo>
                <a:lnTo>
                  <a:pt x="9" y="6851"/>
                </a:lnTo>
                <a:lnTo>
                  <a:pt x="9" y="6849"/>
                </a:lnTo>
                <a:lnTo>
                  <a:pt x="11" y="6849"/>
                </a:lnTo>
                <a:lnTo>
                  <a:pt x="12" y="6849"/>
                </a:lnTo>
                <a:lnTo>
                  <a:pt x="12" y="6848"/>
                </a:lnTo>
                <a:lnTo>
                  <a:pt x="14" y="6848"/>
                </a:lnTo>
                <a:lnTo>
                  <a:pt x="16" y="6848"/>
                </a:lnTo>
                <a:lnTo>
                  <a:pt x="18" y="6848"/>
                </a:lnTo>
                <a:lnTo>
                  <a:pt x="18" y="6846"/>
                </a:lnTo>
                <a:lnTo>
                  <a:pt x="20" y="6846"/>
                </a:lnTo>
                <a:lnTo>
                  <a:pt x="21" y="6846"/>
                </a:lnTo>
                <a:lnTo>
                  <a:pt x="21" y="6844"/>
                </a:lnTo>
                <a:lnTo>
                  <a:pt x="23" y="6844"/>
                </a:lnTo>
                <a:lnTo>
                  <a:pt x="25" y="6844"/>
                </a:lnTo>
                <a:lnTo>
                  <a:pt x="25" y="6842"/>
                </a:lnTo>
                <a:lnTo>
                  <a:pt x="27" y="6842"/>
                </a:lnTo>
                <a:lnTo>
                  <a:pt x="29" y="6842"/>
                </a:lnTo>
                <a:lnTo>
                  <a:pt x="30" y="6842"/>
                </a:lnTo>
                <a:lnTo>
                  <a:pt x="30" y="6840"/>
                </a:lnTo>
                <a:lnTo>
                  <a:pt x="32" y="6840"/>
                </a:lnTo>
                <a:lnTo>
                  <a:pt x="34" y="6840"/>
                </a:lnTo>
                <a:lnTo>
                  <a:pt x="34" y="6839"/>
                </a:lnTo>
                <a:lnTo>
                  <a:pt x="36" y="6839"/>
                </a:lnTo>
                <a:lnTo>
                  <a:pt x="38" y="6839"/>
                </a:lnTo>
                <a:lnTo>
                  <a:pt x="38" y="6837"/>
                </a:lnTo>
                <a:lnTo>
                  <a:pt x="39" y="6837"/>
                </a:lnTo>
                <a:lnTo>
                  <a:pt x="41" y="6837"/>
                </a:lnTo>
                <a:lnTo>
                  <a:pt x="41" y="6835"/>
                </a:lnTo>
                <a:lnTo>
                  <a:pt x="43" y="6835"/>
                </a:lnTo>
                <a:lnTo>
                  <a:pt x="45" y="6833"/>
                </a:lnTo>
                <a:lnTo>
                  <a:pt x="47" y="6833"/>
                </a:lnTo>
                <a:lnTo>
                  <a:pt x="47" y="6831"/>
                </a:lnTo>
                <a:lnTo>
                  <a:pt x="48" y="6831"/>
                </a:lnTo>
                <a:lnTo>
                  <a:pt x="50" y="6831"/>
                </a:lnTo>
                <a:lnTo>
                  <a:pt x="50" y="6830"/>
                </a:lnTo>
                <a:lnTo>
                  <a:pt x="52" y="6830"/>
                </a:lnTo>
                <a:lnTo>
                  <a:pt x="54" y="6830"/>
                </a:lnTo>
                <a:lnTo>
                  <a:pt x="54" y="6828"/>
                </a:lnTo>
                <a:lnTo>
                  <a:pt x="56" y="6828"/>
                </a:lnTo>
                <a:lnTo>
                  <a:pt x="56" y="6826"/>
                </a:lnTo>
                <a:lnTo>
                  <a:pt x="57" y="6826"/>
                </a:lnTo>
                <a:lnTo>
                  <a:pt x="59" y="6826"/>
                </a:lnTo>
                <a:lnTo>
                  <a:pt x="59" y="6824"/>
                </a:lnTo>
                <a:lnTo>
                  <a:pt x="61" y="6824"/>
                </a:lnTo>
                <a:lnTo>
                  <a:pt x="61" y="6822"/>
                </a:lnTo>
                <a:lnTo>
                  <a:pt x="63" y="6822"/>
                </a:lnTo>
                <a:lnTo>
                  <a:pt x="63" y="6820"/>
                </a:lnTo>
                <a:lnTo>
                  <a:pt x="65" y="6820"/>
                </a:lnTo>
                <a:lnTo>
                  <a:pt x="66" y="6820"/>
                </a:lnTo>
                <a:lnTo>
                  <a:pt x="66" y="6819"/>
                </a:lnTo>
                <a:lnTo>
                  <a:pt x="68" y="6819"/>
                </a:lnTo>
                <a:lnTo>
                  <a:pt x="68" y="6817"/>
                </a:lnTo>
                <a:lnTo>
                  <a:pt x="70" y="6817"/>
                </a:lnTo>
                <a:lnTo>
                  <a:pt x="70" y="6815"/>
                </a:lnTo>
                <a:lnTo>
                  <a:pt x="72" y="6815"/>
                </a:lnTo>
                <a:lnTo>
                  <a:pt x="72" y="6813"/>
                </a:lnTo>
                <a:lnTo>
                  <a:pt x="74" y="6813"/>
                </a:lnTo>
                <a:lnTo>
                  <a:pt x="75" y="6813"/>
                </a:lnTo>
                <a:lnTo>
                  <a:pt x="75" y="6811"/>
                </a:lnTo>
                <a:lnTo>
                  <a:pt x="77" y="6811"/>
                </a:lnTo>
                <a:lnTo>
                  <a:pt x="77" y="6810"/>
                </a:lnTo>
                <a:lnTo>
                  <a:pt x="79" y="6810"/>
                </a:lnTo>
                <a:lnTo>
                  <a:pt x="79" y="6808"/>
                </a:lnTo>
                <a:lnTo>
                  <a:pt x="81" y="6808"/>
                </a:lnTo>
                <a:lnTo>
                  <a:pt x="81" y="6806"/>
                </a:lnTo>
                <a:lnTo>
                  <a:pt x="83" y="6806"/>
                </a:lnTo>
                <a:lnTo>
                  <a:pt x="83" y="6804"/>
                </a:lnTo>
                <a:lnTo>
                  <a:pt x="84" y="6804"/>
                </a:lnTo>
                <a:lnTo>
                  <a:pt x="84" y="6802"/>
                </a:lnTo>
                <a:lnTo>
                  <a:pt x="86" y="6802"/>
                </a:lnTo>
                <a:lnTo>
                  <a:pt x="86" y="6801"/>
                </a:lnTo>
                <a:lnTo>
                  <a:pt x="88" y="6801"/>
                </a:lnTo>
                <a:lnTo>
                  <a:pt x="88" y="6799"/>
                </a:lnTo>
                <a:lnTo>
                  <a:pt x="88" y="6797"/>
                </a:lnTo>
                <a:lnTo>
                  <a:pt x="90" y="6797"/>
                </a:lnTo>
                <a:lnTo>
                  <a:pt x="90" y="6795"/>
                </a:lnTo>
                <a:lnTo>
                  <a:pt x="92" y="6795"/>
                </a:lnTo>
                <a:lnTo>
                  <a:pt x="92" y="6793"/>
                </a:lnTo>
                <a:lnTo>
                  <a:pt x="93" y="6793"/>
                </a:lnTo>
                <a:lnTo>
                  <a:pt x="93" y="6792"/>
                </a:lnTo>
                <a:lnTo>
                  <a:pt x="95" y="6792"/>
                </a:lnTo>
                <a:lnTo>
                  <a:pt x="95" y="6790"/>
                </a:lnTo>
                <a:lnTo>
                  <a:pt x="95" y="6788"/>
                </a:lnTo>
                <a:lnTo>
                  <a:pt x="97" y="6788"/>
                </a:lnTo>
                <a:lnTo>
                  <a:pt x="97" y="6786"/>
                </a:lnTo>
                <a:lnTo>
                  <a:pt x="99" y="6786"/>
                </a:lnTo>
                <a:lnTo>
                  <a:pt x="99" y="6784"/>
                </a:lnTo>
                <a:lnTo>
                  <a:pt x="99" y="6783"/>
                </a:lnTo>
                <a:lnTo>
                  <a:pt x="101" y="6783"/>
                </a:lnTo>
                <a:lnTo>
                  <a:pt x="101" y="6781"/>
                </a:lnTo>
                <a:lnTo>
                  <a:pt x="102" y="6781"/>
                </a:lnTo>
                <a:lnTo>
                  <a:pt x="102" y="6779"/>
                </a:lnTo>
                <a:lnTo>
                  <a:pt x="102" y="6777"/>
                </a:lnTo>
                <a:lnTo>
                  <a:pt x="104" y="6777"/>
                </a:lnTo>
                <a:lnTo>
                  <a:pt x="104" y="6775"/>
                </a:lnTo>
                <a:lnTo>
                  <a:pt x="106" y="6775"/>
                </a:lnTo>
                <a:lnTo>
                  <a:pt x="106" y="6774"/>
                </a:lnTo>
                <a:lnTo>
                  <a:pt x="106" y="6772"/>
                </a:lnTo>
                <a:lnTo>
                  <a:pt x="108" y="6772"/>
                </a:lnTo>
                <a:lnTo>
                  <a:pt x="108" y="6770"/>
                </a:lnTo>
                <a:lnTo>
                  <a:pt x="108" y="6768"/>
                </a:lnTo>
                <a:lnTo>
                  <a:pt x="110" y="6768"/>
                </a:lnTo>
                <a:lnTo>
                  <a:pt x="110" y="6766"/>
                </a:lnTo>
                <a:lnTo>
                  <a:pt x="110" y="6765"/>
                </a:lnTo>
                <a:lnTo>
                  <a:pt x="111" y="6765"/>
                </a:lnTo>
                <a:lnTo>
                  <a:pt x="111" y="6763"/>
                </a:lnTo>
                <a:lnTo>
                  <a:pt x="111" y="6761"/>
                </a:lnTo>
                <a:lnTo>
                  <a:pt x="113" y="6761"/>
                </a:lnTo>
                <a:lnTo>
                  <a:pt x="113" y="6759"/>
                </a:lnTo>
                <a:lnTo>
                  <a:pt x="113" y="6757"/>
                </a:lnTo>
                <a:lnTo>
                  <a:pt x="113" y="6756"/>
                </a:lnTo>
                <a:lnTo>
                  <a:pt x="115" y="6756"/>
                </a:lnTo>
                <a:lnTo>
                  <a:pt x="115" y="6754"/>
                </a:lnTo>
                <a:lnTo>
                  <a:pt x="115" y="6752"/>
                </a:lnTo>
                <a:lnTo>
                  <a:pt x="117" y="6752"/>
                </a:lnTo>
                <a:lnTo>
                  <a:pt x="117" y="6750"/>
                </a:lnTo>
                <a:lnTo>
                  <a:pt x="117" y="6748"/>
                </a:lnTo>
                <a:lnTo>
                  <a:pt x="117" y="6747"/>
                </a:lnTo>
                <a:lnTo>
                  <a:pt x="119" y="6747"/>
                </a:lnTo>
                <a:lnTo>
                  <a:pt x="119" y="6745"/>
                </a:lnTo>
                <a:lnTo>
                  <a:pt x="119" y="6743"/>
                </a:lnTo>
                <a:lnTo>
                  <a:pt x="120" y="6743"/>
                </a:lnTo>
                <a:lnTo>
                  <a:pt x="120" y="6741"/>
                </a:lnTo>
                <a:lnTo>
                  <a:pt x="120" y="6739"/>
                </a:lnTo>
                <a:lnTo>
                  <a:pt x="120" y="6738"/>
                </a:lnTo>
                <a:lnTo>
                  <a:pt x="122" y="6738"/>
                </a:lnTo>
                <a:lnTo>
                  <a:pt x="122" y="6736"/>
                </a:lnTo>
                <a:lnTo>
                  <a:pt x="122" y="6734"/>
                </a:lnTo>
                <a:lnTo>
                  <a:pt x="122" y="6732"/>
                </a:lnTo>
                <a:lnTo>
                  <a:pt x="124" y="6732"/>
                </a:lnTo>
                <a:lnTo>
                  <a:pt x="124" y="6730"/>
                </a:lnTo>
                <a:lnTo>
                  <a:pt x="124" y="6729"/>
                </a:lnTo>
                <a:lnTo>
                  <a:pt x="124" y="6727"/>
                </a:lnTo>
                <a:lnTo>
                  <a:pt x="124" y="6725"/>
                </a:lnTo>
                <a:lnTo>
                  <a:pt x="126" y="6725"/>
                </a:lnTo>
                <a:lnTo>
                  <a:pt x="126" y="6723"/>
                </a:lnTo>
                <a:lnTo>
                  <a:pt x="126" y="6721"/>
                </a:lnTo>
                <a:lnTo>
                  <a:pt x="126" y="6720"/>
                </a:lnTo>
                <a:lnTo>
                  <a:pt x="128" y="6718"/>
                </a:lnTo>
                <a:lnTo>
                  <a:pt x="128" y="6716"/>
                </a:lnTo>
                <a:lnTo>
                  <a:pt x="128" y="6714"/>
                </a:lnTo>
                <a:lnTo>
                  <a:pt x="128" y="6712"/>
                </a:lnTo>
                <a:lnTo>
                  <a:pt x="129" y="6711"/>
                </a:lnTo>
                <a:lnTo>
                  <a:pt x="129" y="6709"/>
                </a:lnTo>
                <a:lnTo>
                  <a:pt x="129" y="6707"/>
                </a:lnTo>
                <a:lnTo>
                  <a:pt x="129" y="6705"/>
                </a:lnTo>
                <a:lnTo>
                  <a:pt x="129" y="6703"/>
                </a:lnTo>
                <a:lnTo>
                  <a:pt x="131" y="6703"/>
                </a:lnTo>
                <a:lnTo>
                  <a:pt x="131" y="6702"/>
                </a:lnTo>
                <a:lnTo>
                  <a:pt x="131" y="6700"/>
                </a:lnTo>
                <a:lnTo>
                  <a:pt x="131" y="6698"/>
                </a:lnTo>
                <a:lnTo>
                  <a:pt x="131" y="6696"/>
                </a:lnTo>
                <a:lnTo>
                  <a:pt x="131" y="6694"/>
                </a:lnTo>
                <a:lnTo>
                  <a:pt x="133" y="6694"/>
                </a:lnTo>
                <a:lnTo>
                  <a:pt x="133" y="6693"/>
                </a:lnTo>
                <a:lnTo>
                  <a:pt x="133" y="6691"/>
                </a:lnTo>
                <a:lnTo>
                  <a:pt x="133" y="6689"/>
                </a:lnTo>
                <a:lnTo>
                  <a:pt x="133" y="6687"/>
                </a:lnTo>
                <a:lnTo>
                  <a:pt x="133" y="6685"/>
                </a:lnTo>
                <a:lnTo>
                  <a:pt x="135" y="6685"/>
                </a:lnTo>
                <a:lnTo>
                  <a:pt x="135" y="6684"/>
                </a:lnTo>
                <a:lnTo>
                  <a:pt x="135" y="6682"/>
                </a:lnTo>
                <a:lnTo>
                  <a:pt x="135" y="6680"/>
                </a:lnTo>
                <a:lnTo>
                  <a:pt x="135" y="6678"/>
                </a:lnTo>
                <a:lnTo>
                  <a:pt x="135" y="6676"/>
                </a:lnTo>
                <a:lnTo>
                  <a:pt x="135" y="6675"/>
                </a:lnTo>
                <a:lnTo>
                  <a:pt x="137" y="6675"/>
                </a:lnTo>
                <a:lnTo>
                  <a:pt x="137" y="6673"/>
                </a:lnTo>
                <a:lnTo>
                  <a:pt x="137" y="6671"/>
                </a:lnTo>
                <a:lnTo>
                  <a:pt x="137" y="6669"/>
                </a:lnTo>
                <a:lnTo>
                  <a:pt x="137" y="6667"/>
                </a:lnTo>
                <a:lnTo>
                  <a:pt x="137" y="6666"/>
                </a:lnTo>
                <a:lnTo>
                  <a:pt x="137" y="6664"/>
                </a:lnTo>
                <a:lnTo>
                  <a:pt x="137" y="6662"/>
                </a:lnTo>
                <a:lnTo>
                  <a:pt x="138" y="6662"/>
                </a:lnTo>
                <a:lnTo>
                  <a:pt x="138" y="6660"/>
                </a:lnTo>
                <a:lnTo>
                  <a:pt x="138" y="6658"/>
                </a:lnTo>
                <a:lnTo>
                  <a:pt x="138" y="6657"/>
                </a:lnTo>
                <a:lnTo>
                  <a:pt x="138" y="6655"/>
                </a:lnTo>
                <a:lnTo>
                  <a:pt x="138" y="6653"/>
                </a:lnTo>
                <a:lnTo>
                  <a:pt x="138" y="6651"/>
                </a:lnTo>
                <a:lnTo>
                  <a:pt x="138" y="6649"/>
                </a:lnTo>
                <a:lnTo>
                  <a:pt x="138" y="6648"/>
                </a:lnTo>
                <a:lnTo>
                  <a:pt x="140" y="6648"/>
                </a:lnTo>
                <a:lnTo>
                  <a:pt x="140" y="6646"/>
                </a:lnTo>
                <a:lnTo>
                  <a:pt x="140" y="6644"/>
                </a:lnTo>
                <a:lnTo>
                  <a:pt x="140" y="6642"/>
                </a:lnTo>
                <a:lnTo>
                  <a:pt x="140" y="6640"/>
                </a:lnTo>
                <a:lnTo>
                  <a:pt x="140" y="6639"/>
                </a:lnTo>
                <a:lnTo>
                  <a:pt x="140" y="6637"/>
                </a:lnTo>
                <a:lnTo>
                  <a:pt x="140" y="6635"/>
                </a:lnTo>
                <a:lnTo>
                  <a:pt x="140" y="6633"/>
                </a:lnTo>
                <a:lnTo>
                  <a:pt x="140" y="6631"/>
                </a:lnTo>
                <a:lnTo>
                  <a:pt x="142" y="6631"/>
                </a:lnTo>
                <a:lnTo>
                  <a:pt x="142" y="6629"/>
                </a:lnTo>
                <a:lnTo>
                  <a:pt x="142" y="6628"/>
                </a:lnTo>
                <a:lnTo>
                  <a:pt x="142" y="6626"/>
                </a:lnTo>
                <a:lnTo>
                  <a:pt x="142" y="6624"/>
                </a:lnTo>
                <a:lnTo>
                  <a:pt x="142" y="6622"/>
                </a:lnTo>
                <a:lnTo>
                  <a:pt x="142" y="6620"/>
                </a:lnTo>
                <a:lnTo>
                  <a:pt x="142" y="6619"/>
                </a:lnTo>
                <a:lnTo>
                  <a:pt x="142" y="6617"/>
                </a:lnTo>
                <a:lnTo>
                  <a:pt x="142" y="6615"/>
                </a:lnTo>
                <a:lnTo>
                  <a:pt x="142" y="6613"/>
                </a:lnTo>
                <a:lnTo>
                  <a:pt x="144" y="6613"/>
                </a:lnTo>
                <a:lnTo>
                  <a:pt x="144" y="6611"/>
                </a:lnTo>
                <a:lnTo>
                  <a:pt x="144" y="6610"/>
                </a:lnTo>
                <a:lnTo>
                  <a:pt x="144" y="6608"/>
                </a:lnTo>
                <a:lnTo>
                  <a:pt x="144" y="6606"/>
                </a:lnTo>
                <a:lnTo>
                  <a:pt x="144" y="6604"/>
                </a:lnTo>
                <a:lnTo>
                  <a:pt x="144" y="6602"/>
                </a:lnTo>
                <a:lnTo>
                  <a:pt x="144" y="6601"/>
                </a:lnTo>
                <a:lnTo>
                  <a:pt x="144" y="6599"/>
                </a:lnTo>
                <a:lnTo>
                  <a:pt x="144" y="6597"/>
                </a:lnTo>
                <a:lnTo>
                  <a:pt x="144" y="6595"/>
                </a:lnTo>
                <a:lnTo>
                  <a:pt x="144" y="6593"/>
                </a:lnTo>
                <a:lnTo>
                  <a:pt x="144" y="6592"/>
                </a:lnTo>
                <a:lnTo>
                  <a:pt x="146" y="6590"/>
                </a:lnTo>
                <a:lnTo>
                  <a:pt x="146" y="6588"/>
                </a:lnTo>
                <a:lnTo>
                  <a:pt x="146" y="6586"/>
                </a:lnTo>
                <a:lnTo>
                  <a:pt x="146" y="6584"/>
                </a:lnTo>
                <a:lnTo>
                  <a:pt x="146" y="6583"/>
                </a:lnTo>
                <a:lnTo>
                  <a:pt x="146" y="6581"/>
                </a:lnTo>
                <a:lnTo>
                  <a:pt x="146" y="6579"/>
                </a:lnTo>
                <a:lnTo>
                  <a:pt x="146" y="6577"/>
                </a:lnTo>
                <a:lnTo>
                  <a:pt x="146" y="6575"/>
                </a:lnTo>
                <a:lnTo>
                  <a:pt x="146" y="6574"/>
                </a:lnTo>
                <a:lnTo>
                  <a:pt x="146" y="6572"/>
                </a:lnTo>
                <a:lnTo>
                  <a:pt x="146" y="6570"/>
                </a:lnTo>
                <a:lnTo>
                  <a:pt x="146" y="6568"/>
                </a:lnTo>
                <a:lnTo>
                  <a:pt x="146" y="6566"/>
                </a:lnTo>
                <a:lnTo>
                  <a:pt x="146" y="6565"/>
                </a:lnTo>
                <a:lnTo>
                  <a:pt x="146" y="6563"/>
                </a:lnTo>
                <a:lnTo>
                  <a:pt x="147" y="6563"/>
                </a:lnTo>
                <a:lnTo>
                  <a:pt x="147" y="6561"/>
                </a:lnTo>
                <a:lnTo>
                  <a:pt x="147" y="6559"/>
                </a:lnTo>
                <a:lnTo>
                  <a:pt x="147" y="6557"/>
                </a:lnTo>
                <a:lnTo>
                  <a:pt x="147" y="6556"/>
                </a:lnTo>
                <a:lnTo>
                  <a:pt x="147" y="6554"/>
                </a:lnTo>
                <a:lnTo>
                  <a:pt x="147" y="6552"/>
                </a:lnTo>
                <a:lnTo>
                  <a:pt x="147" y="6550"/>
                </a:lnTo>
                <a:lnTo>
                  <a:pt x="147" y="6548"/>
                </a:lnTo>
                <a:lnTo>
                  <a:pt x="147" y="6547"/>
                </a:lnTo>
                <a:lnTo>
                  <a:pt x="147" y="6545"/>
                </a:lnTo>
                <a:lnTo>
                  <a:pt x="147" y="6543"/>
                </a:lnTo>
                <a:lnTo>
                  <a:pt x="147" y="6541"/>
                </a:lnTo>
                <a:lnTo>
                  <a:pt x="147" y="6539"/>
                </a:lnTo>
                <a:lnTo>
                  <a:pt x="147" y="6538"/>
                </a:lnTo>
                <a:lnTo>
                  <a:pt x="147" y="6536"/>
                </a:lnTo>
                <a:lnTo>
                  <a:pt x="147" y="6534"/>
                </a:lnTo>
                <a:lnTo>
                  <a:pt x="147" y="6532"/>
                </a:lnTo>
                <a:lnTo>
                  <a:pt x="147" y="6530"/>
                </a:lnTo>
                <a:lnTo>
                  <a:pt x="147" y="6529"/>
                </a:lnTo>
                <a:lnTo>
                  <a:pt x="149" y="6527"/>
                </a:lnTo>
                <a:lnTo>
                  <a:pt x="149" y="6525"/>
                </a:lnTo>
                <a:lnTo>
                  <a:pt x="149" y="6523"/>
                </a:lnTo>
                <a:lnTo>
                  <a:pt x="149" y="6521"/>
                </a:lnTo>
                <a:lnTo>
                  <a:pt x="149" y="6520"/>
                </a:lnTo>
                <a:lnTo>
                  <a:pt x="149" y="6518"/>
                </a:lnTo>
                <a:lnTo>
                  <a:pt x="149" y="6516"/>
                </a:lnTo>
                <a:lnTo>
                  <a:pt x="149" y="6514"/>
                </a:lnTo>
                <a:lnTo>
                  <a:pt x="149" y="6512"/>
                </a:lnTo>
                <a:lnTo>
                  <a:pt x="149" y="6511"/>
                </a:lnTo>
                <a:lnTo>
                  <a:pt x="149" y="6509"/>
                </a:lnTo>
                <a:lnTo>
                  <a:pt x="149" y="6507"/>
                </a:lnTo>
                <a:lnTo>
                  <a:pt x="149" y="6505"/>
                </a:lnTo>
                <a:lnTo>
                  <a:pt x="149" y="6503"/>
                </a:lnTo>
                <a:lnTo>
                  <a:pt x="149" y="6502"/>
                </a:lnTo>
                <a:lnTo>
                  <a:pt x="149" y="6500"/>
                </a:lnTo>
                <a:lnTo>
                  <a:pt x="149" y="6498"/>
                </a:lnTo>
                <a:lnTo>
                  <a:pt x="149" y="6496"/>
                </a:lnTo>
                <a:lnTo>
                  <a:pt x="149" y="6494"/>
                </a:lnTo>
                <a:lnTo>
                  <a:pt x="149" y="6493"/>
                </a:lnTo>
                <a:lnTo>
                  <a:pt x="149" y="6491"/>
                </a:lnTo>
                <a:lnTo>
                  <a:pt x="149" y="6489"/>
                </a:lnTo>
                <a:lnTo>
                  <a:pt x="149" y="6487"/>
                </a:lnTo>
                <a:lnTo>
                  <a:pt x="149" y="6485"/>
                </a:lnTo>
                <a:lnTo>
                  <a:pt x="149" y="6484"/>
                </a:lnTo>
                <a:lnTo>
                  <a:pt x="151" y="6482"/>
                </a:lnTo>
                <a:lnTo>
                  <a:pt x="151" y="6480"/>
                </a:lnTo>
                <a:lnTo>
                  <a:pt x="151" y="6478"/>
                </a:lnTo>
                <a:lnTo>
                  <a:pt x="151" y="6476"/>
                </a:lnTo>
                <a:lnTo>
                  <a:pt x="151" y="6475"/>
                </a:lnTo>
                <a:lnTo>
                  <a:pt x="151" y="6473"/>
                </a:lnTo>
                <a:lnTo>
                  <a:pt x="151" y="6471"/>
                </a:lnTo>
                <a:lnTo>
                  <a:pt x="151" y="6469"/>
                </a:lnTo>
                <a:lnTo>
                  <a:pt x="151" y="6467"/>
                </a:lnTo>
                <a:lnTo>
                  <a:pt x="151" y="6466"/>
                </a:lnTo>
                <a:lnTo>
                  <a:pt x="151" y="6464"/>
                </a:lnTo>
                <a:lnTo>
                  <a:pt x="151" y="6462"/>
                </a:lnTo>
                <a:lnTo>
                  <a:pt x="151" y="6460"/>
                </a:lnTo>
                <a:lnTo>
                  <a:pt x="151" y="6458"/>
                </a:lnTo>
                <a:lnTo>
                  <a:pt x="151" y="6457"/>
                </a:lnTo>
                <a:lnTo>
                  <a:pt x="151" y="6455"/>
                </a:lnTo>
                <a:lnTo>
                  <a:pt x="151" y="6453"/>
                </a:lnTo>
                <a:lnTo>
                  <a:pt x="151" y="6451"/>
                </a:lnTo>
                <a:lnTo>
                  <a:pt x="151" y="6449"/>
                </a:lnTo>
                <a:lnTo>
                  <a:pt x="151" y="6448"/>
                </a:lnTo>
                <a:lnTo>
                  <a:pt x="151" y="6446"/>
                </a:lnTo>
                <a:lnTo>
                  <a:pt x="151" y="6444"/>
                </a:lnTo>
                <a:lnTo>
                  <a:pt x="151" y="6442"/>
                </a:lnTo>
                <a:lnTo>
                  <a:pt x="151" y="6440"/>
                </a:lnTo>
                <a:lnTo>
                  <a:pt x="151" y="6438"/>
                </a:lnTo>
                <a:lnTo>
                  <a:pt x="151" y="6437"/>
                </a:lnTo>
                <a:lnTo>
                  <a:pt x="151" y="6435"/>
                </a:lnTo>
                <a:lnTo>
                  <a:pt x="151" y="6433"/>
                </a:lnTo>
                <a:lnTo>
                  <a:pt x="151" y="6431"/>
                </a:lnTo>
                <a:lnTo>
                  <a:pt x="151" y="6429"/>
                </a:lnTo>
                <a:lnTo>
                  <a:pt x="151" y="6428"/>
                </a:lnTo>
                <a:lnTo>
                  <a:pt x="151" y="6426"/>
                </a:lnTo>
                <a:lnTo>
                  <a:pt x="151" y="6424"/>
                </a:lnTo>
                <a:lnTo>
                  <a:pt x="151" y="6422"/>
                </a:lnTo>
                <a:lnTo>
                  <a:pt x="151" y="6420"/>
                </a:lnTo>
                <a:lnTo>
                  <a:pt x="151" y="6419"/>
                </a:lnTo>
                <a:lnTo>
                  <a:pt x="153" y="6417"/>
                </a:lnTo>
                <a:lnTo>
                  <a:pt x="153" y="6415"/>
                </a:lnTo>
                <a:lnTo>
                  <a:pt x="153" y="6413"/>
                </a:lnTo>
                <a:lnTo>
                  <a:pt x="153" y="6411"/>
                </a:lnTo>
                <a:lnTo>
                  <a:pt x="153" y="6410"/>
                </a:lnTo>
                <a:lnTo>
                  <a:pt x="153" y="6408"/>
                </a:lnTo>
                <a:lnTo>
                  <a:pt x="153" y="6406"/>
                </a:lnTo>
                <a:lnTo>
                  <a:pt x="153" y="6404"/>
                </a:lnTo>
                <a:lnTo>
                  <a:pt x="153" y="6402"/>
                </a:lnTo>
                <a:lnTo>
                  <a:pt x="153" y="6401"/>
                </a:lnTo>
                <a:lnTo>
                  <a:pt x="153" y="6397"/>
                </a:lnTo>
                <a:lnTo>
                  <a:pt x="153" y="6395"/>
                </a:lnTo>
                <a:lnTo>
                  <a:pt x="153" y="6393"/>
                </a:lnTo>
                <a:lnTo>
                  <a:pt x="153" y="6392"/>
                </a:lnTo>
                <a:lnTo>
                  <a:pt x="153" y="6390"/>
                </a:lnTo>
                <a:lnTo>
                  <a:pt x="153" y="6388"/>
                </a:lnTo>
                <a:lnTo>
                  <a:pt x="153" y="6386"/>
                </a:lnTo>
                <a:lnTo>
                  <a:pt x="153" y="6384"/>
                </a:lnTo>
                <a:lnTo>
                  <a:pt x="153" y="6383"/>
                </a:lnTo>
                <a:lnTo>
                  <a:pt x="153" y="6381"/>
                </a:lnTo>
                <a:lnTo>
                  <a:pt x="153" y="6379"/>
                </a:lnTo>
                <a:lnTo>
                  <a:pt x="153" y="6375"/>
                </a:lnTo>
                <a:lnTo>
                  <a:pt x="153" y="6374"/>
                </a:lnTo>
                <a:lnTo>
                  <a:pt x="153" y="6372"/>
                </a:lnTo>
                <a:lnTo>
                  <a:pt x="153" y="6370"/>
                </a:lnTo>
                <a:lnTo>
                  <a:pt x="153" y="6368"/>
                </a:lnTo>
                <a:lnTo>
                  <a:pt x="153" y="6366"/>
                </a:lnTo>
                <a:lnTo>
                  <a:pt x="153" y="6363"/>
                </a:lnTo>
                <a:lnTo>
                  <a:pt x="153" y="6361"/>
                </a:lnTo>
                <a:lnTo>
                  <a:pt x="153" y="6359"/>
                </a:lnTo>
                <a:lnTo>
                  <a:pt x="153" y="6357"/>
                </a:lnTo>
                <a:lnTo>
                  <a:pt x="153" y="6354"/>
                </a:lnTo>
                <a:lnTo>
                  <a:pt x="153" y="6352"/>
                </a:lnTo>
                <a:lnTo>
                  <a:pt x="153" y="6350"/>
                </a:lnTo>
                <a:lnTo>
                  <a:pt x="153" y="6347"/>
                </a:lnTo>
                <a:lnTo>
                  <a:pt x="153" y="6345"/>
                </a:lnTo>
                <a:lnTo>
                  <a:pt x="153" y="6343"/>
                </a:lnTo>
                <a:lnTo>
                  <a:pt x="153" y="6339"/>
                </a:lnTo>
                <a:lnTo>
                  <a:pt x="153" y="6338"/>
                </a:lnTo>
                <a:lnTo>
                  <a:pt x="153" y="6334"/>
                </a:lnTo>
                <a:lnTo>
                  <a:pt x="153" y="6332"/>
                </a:lnTo>
                <a:lnTo>
                  <a:pt x="153" y="6330"/>
                </a:lnTo>
                <a:lnTo>
                  <a:pt x="153" y="6327"/>
                </a:lnTo>
                <a:lnTo>
                  <a:pt x="153" y="6325"/>
                </a:lnTo>
                <a:lnTo>
                  <a:pt x="153" y="6321"/>
                </a:lnTo>
                <a:lnTo>
                  <a:pt x="153" y="6320"/>
                </a:lnTo>
                <a:lnTo>
                  <a:pt x="155" y="6316"/>
                </a:lnTo>
                <a:lnTo>
                  <a:pt x="155" y="6314"/>
                </a:lnTo>
                <a:lnTo>
                  <a:pt x="155" y="6311"/>
                </a:lnTo>
                <a:lnTo>
                  <a:pt x="155" y="6307"/>
                </a:lnTo>
                <a:lnTo>
                  <a:pt x="155" y="6305"/>
                </a:lnTo>
                <a:lnTo>
                  <a:pt x="155" y="6302"/>
                </a:lnTo>
                <a:lnTo>
                  <a:pt x="155" y="6298"/>
                </a:lnTo>
                <a:lnTo>
                  <a:pt x="155" y="6296"/>
                </a:lnTo>
                <a:lnTo>
                  <a:pt x="155" y="6293"/>
                </a:lnTo>
                <a:lnTo>
                  <a:pt x="155" y="6289"/>
                </a:lnTo>
                <a:lnTo>
                  <a:pt x="155" y="6287"/>
                </a:lnTo>
                <a:lnTo>
                  <a:pt x="155" y="6284"/>
                </a:lnTo>
                <a:lnTo>
                  <a:pt x="155" y="6280"/>
                </a:lnTo>
                <a:lnTo>
                  <a:pt x="155" y="6276"/>
                </a:lnTo>
                <a:lnTo>
                  <a:pt x="155" y="6273"/>
                </a:lnTo>
                <a:lnTo>
                  <a:pt x="155" y="6269"/>
                </a:lnTo>
                <a:lnTo>
                  <a:pt x="155" y="6267"/>
                </a:lnTo>
                <a:lnTo>
                  <a:pt x="155" y="6264"/>
                </a:lnTo>
                <a:lnTo>
                  <a:pt x="155" y="6260"/>
                </a:lnTo>
                <a:lnTo>
                  <a:pt x="155" y="6257"/>
                </a:lnTo>
                <a:lnTo>
                  <a:pt x="155" y="6253"/>
                </a:lnTo>
                <a:lnTo>
                  <a:pt x="155" y="6247"/>
                </a:lnTo>
                <a:lnTo>
                  <a:pt x="155" y="6244"/>
                </a:lnTo>
                <a:lnTo>
                  <a:pt x="155" y="6240"/>
                </a:lnTo>
                <a:lnTo>
                  <a:pt x="155" y="6237"/>
                </a:lnTo>
                <a:lnTo>
                  <a:pt x="155" y="6233"/>
                </a:lnTo>
                <a:lnTo>
                  <a:pt x="155" y="6229"/>
                </a:lnTo>
                <a:lnTo>
                  <a:pt x="155" y="6224"/>
                </a:lnTo>
                <a:lnTo>
                  <a:pt x="155" y="6220"/>
                </a:lnTo>
                <a:lnTo>
                  <a:pt x="155" y="6217"/>
                </a:lnTo>
                <a:lnTo>
                  <a:pt x="155" y="6211"/>
                </a:lnTo>
                <a:lnTo>
                  <a:pt x="155" y="6208"/>
                </a:lnTo>
                <a:lnTo>
                  <a:pt x="155" y="6202"/>
                </a:lnTo>
                <a:lnTo>
                  <a:pt x="155" y="6199"/>
                </a:lnTo>
                <a:lnTo>
                  <a:pt x="155" y="6193"/>
                </a:lnTo>
                <a:lnTo>
                  <a:pt x="155" y="6190"/>
                </a:lnTo>
                <a:lnTo>
                  <a:pt x="155" y="6184"/>
                </a:lnTo>
                <a:lnTo>
                  <a:pt x="155" y="6179"/>
                </a:lnTo>
                <a:lnTo>
                  <a:pt x="155" y="6174"/>
                </a:lnTo>
                <a:lnTo>
                  <a:pt x="155" y="6170"/>
                </a:lnTo>
                <a:lnTo>
                  <a:pt x="155" y="6165"/>
                </a:lnTo>
                <a:lnTo>
                  <a:pt x="155" y="6159"/>
                </a:lnTo>
                <a:lnTo>
                  <a:pt x="155" y="6154"/>
                </a:lnTo>
                <a:lnTo>
                  <a:pt x="155" y="6148"/>
                </a:lnTo>
                <a:lnTo>
                  <a:pt x="155" y="6143"/>
                </a:lnTo>
                <a:lnTo>
                  <a:pt x="155" y="6136"/>
                </a:lnTo>
                <a:lnTo>
                  <a:pt x="156" y="6130"/>
                </a:lnTo>
                <a:lnTo>
                  <a:pt x="156" y="6125"/>
                </a:lnTo>
                <a:lnTo>
                  <a:pt x="156" y="6118"/>
                </a:lnTo>
                <a:lnTo>
                  <a:pt x="156" y="6112"/>
                </a:lnTo>
                <a:lnTo>
                  <a:pt x="156" y="6105"/>
                </a:lnTo>
                <a:lnTo>
                  <a:pt x="156" y="6100"/>
                </a:lnTo>
                <a:lnTo>
                  <a:pt x="156" y="6093"/>
                </a:lnTo>
                <a:lnTo>
                  <a:pt x="156" y="6085"/>
                </a:lnTo>
                <a:lnTo>
                  <a:pt x="156" y="6078"/>
                </a:lnTo>
                <a:lnTo>
                  <a:pt x="156" y="6071"/>
                </a:lnTo>
                <a:lnTo>
                  <a:pt x="156" y="6064"/>
                </a:lnTo>
                <a:lnTo>
                  <a:pt x="156" y="6057"/>
                </a:lnTo>
                <a:lnTo>
                  <a:pt x="156" y="6049"/>
                </a:lnTo>
                <a:lnTo>
                  <a:pt x="156" y="6040"/>
                </a:lnTo>
                <a:lnTo>
                  <a:pt x="156" y="6033"/>
                </a:lnTo>
                <a:lnTo>
                  <a:pt x="156" y="6024"/>
                </a:lnTo>
                <a:lnTo>
                  <a:pt x="156" y="6015"/>
                </a:lnTo>
                <a:lnTo>
                  <a:pt x="156" y="6006"/>
                </a:lnTo>
                <a:lnTo>
                  <a:pt x="156" y="5997"/>
                </a:lnTo>
                <a:lnTo>
                  <a:pt x="156" y="5988"/>
                </a:lnTo>
                <a:lnTo>
                  <a:pt x="156" y="5977"/>
                </a:lnTo>
                <a:lnTo>
                  <a:pt x="156" y="5968"/>
                </a:lnTo>
                <a:lnTo>
                  <a:pt x="156" y="5957"/>
                </a:lnTo>
                <a:lnTo>
                  <a:pt x="156" y="5947"/>
                </a:lnTo>
                <a:lnTo>
                  <a:pt x="156" y="5936"/>
                </a:lnTo>
                <a:lnTo>
                  <a:pt x="156" y="5925"/>
                </a:lnTo>
                <a:lnTo>
                  <a:pt x="156" y="5912"/>
                </a:lnTo>
                <a:lnTo>
                  <a:pt x="156" y="5902"/>
                </a:lnTo>
                <a:lnTo>
                  <a:pt x="156" y="5889"/>
                </a:lnTo>
                <a:lnTo>
                  <a:pt x="156" y="5875"/>
                </a:lnTo>
                <a:lnTo>
                  <a:pt x="156" y="5862"/>
                </a:lnTo>
                <a:lnTo>
                  <a:pt x="156" y="5847"/>
                </a:lnTo>
                <a:lnTo>
                  <a:pt x="156" y="5833"/>
                </a:lnTo>
                <a:lnTo>
                  <a:pt x="156" y="5819"/>
                </a:lnTo>
                <a:lnTo>
                  <a:pt x="156" y="5802"/>
                </a:lnTo>
                <a:lnTo>
                  <a:pt x="156" y="5786"/>
                </a:lnTo>
                <a:lnTo>
                  <a:pt x="156" y="5768"/>
                </a:lnTo>
                <a:lnTo>
                  <a:pt x="156" y="5750"/>
                </a:lnTo>
                <a:lnTo>
                  <a:pt x="156" y="5732"/>
                </a:lnTo>
                <a:lnTo>
                  <a:pt x="156" y="5712"/>
                </a:lnTo>
                <a:lnTo>
                  <a:pt x="156" y="5691"/>
                </a:lnTo>
                <a:lnTo>
                  <a:pt x="156" y="5669"/>
                </a:lnTo>
                <a:lnTo>
                  <a:pt x="156" y="5647"/>
                </a:lnTo>
                <a:lnTo>
                  <a:pt x="156" y="5622"/>
                </a:lnTo>
                <a:lnTo>
                  <a:pt x="156" y="5597"/>
                </a:lnTo>
                <a:lnTo>
                  <a:pt x="156" y="5570"/>
                </a:lnTo>
                <a:lnTo>
                  <a:pt x="156" y="5541"/>
                </a:lnTo>
                <a:lnTo>
                  <a:pt x="158" y="5511"/>
                </a:lnTo>
                <a:lnTo>
                  <a:pt x="158" y="5478"/>
                </a:lnTo>
                <a:lnTo>
                  <a:pt x="158" y="5444"/>
                </a:lnTo>
                <a:lnTo>
                  <a:pt x="158" y="5406"/>
                </a:lnTo>
                <a:lnTo>
                  <a:pt x="158" y="5366"/>
                </a:lnTo>
                <a:lnTo>
                  <a:pt x="158" y="5321"/>
                </a:lnTo>
                <a:lnTo>
                  <a:pt x="158" y="5274"/>
                </a:lnTo>
                <a:lnTo>
                  <a:pt x="158" y="5222"/>
                </a:lnTo>
                <a:lnTo>
                  <a:pt x="158" y="5165"/>
                </a:lnTo>
                <a:lnTo>
                  <a:pt x="158" y="5102"/>
                </a:lnTo>
                <a:lnTo>
                  <a:pt x="158" y="5031"/>
                </a:lnTo>
                <a:lnTo>
                  <a:pt x="158" y="4954"/>
                </a:lnTo>
                <a:lnTo>
                  <a:pt x="158" y="4864"/>
                </a:lnTo>
                <a:lnTo>
                  <a:pt x="158" y="4761"/>
                </a:lnTo>
                <a:lnTo>
                  <a:pt x="158" y="4642"/>
                </a:lnTo>
                <a:lnTo>
                  <a:pt x="158" y="4501"/>
                </a:lnTo>
                <a:lnTo>
                  <a:pt x="158" y="4332"/>
                </a:lnTo>
                <a:lnTo>
                  <a:pt x="158" y="4121"/>
                </a:lnTo>
                <a:lnTo>
                  <a:pt x="158" y="3849"/>
                </a:lnTo>
                <a:lnTo>
                  <a:pt x="158" y="3482"/>
                </a:lnTo>
                <a:lnTo>
                  <a:pt x="158" y="2943"/>
                </a:lnTo>
                <a:lnTo>
                  <a:pt x="158" y="2040"/>
                </a:lnTo>
                <a:lnTo>
                  <a:pt x="158" y="0"/>
                </a:lnTo>
              </a:path>
            </a:pathLst>
          </a:custGeom>
          <a:noFill/>
          <a:ln w="25400">
            <a:solidFill>
              <a:srgbClr val="FF0000"/>
            </a:solidFill>
            <a:round/>
            <a:headEnd/>
            <a:tailEnd/>
          </a:ln>
        </p:spPr>
        <p:txBody>
          <a:bodyPr/>
          <a:lstStyle/>
          <a:p>
            <a:endParaRPr lang="es-ES_tradnl"/>
          </a:p>
        </p:txBody>
      </p:sp>
      <p:sp>
        <p:nvSpPr>
          <p:cNvPr id="210026" name="Rectangle 109"/>
          <p:cNvSpPr>
            <a:spLocks noChangeArrowheads="1"/>
          </p:cNvSpPr>
          <p:nvPr/>
        </p:nvSpPr>
        <p:spPr bwMode="auto">
          <a:xfrm rot="-5400000">
            <a:off x="869950" y="3432175"/>
            <a:ext cx="650875" cy="320675"/>
          </a:xfrm>
          <a:prstGeom prst="rect">
            <a:avLst/>
          </a:prstGeom>
          <a:noFill/>
          <a:ln w="9525">
            <a:noFill/>
            <a:miter lim="800000"/>
            <a:headEnd/>
            <a:tailEnd/>
          </a:ln>
        </p:spPr>
        <p:txBody>
          <a:bodyPr wrap="none" lIns="0" tIns="0" rIns="0" bIns="0">
            <a:spAutoFit/>
          </a:bodyPr>
          <a:lstStyle/>
          <a:p>
            <a:r>
              <a:rPr lang="es-ES" sz="2100">
                <a:solidFill>
                  <a:srgbClr val="000000"/>
                </a:solidFill>
              </a:rPr>
              <a:t>masa</a:t>
            </a:r>
            <a:endParaRPr lang="es-ES">
              <a:solidFill>
                <a:srgbClr val="000000"/>
              </a:solidFill>
            </a:endParaRPr>
          </a:p>
        </p:txBody>
      </p:sp>
      <p:sp>
        <p:nvSpPr>
          <p:cNvPr id="210027" name="Rectangle 110"/>
          <p:cNvSpPr>
            <a:spLocks noChangeArrowheads="1"/>
          </p:cNvSpPr>
          <p:nvPr/>
        </p:nvSpPr>
        <p:spPr bwMode="auto">
          <a:xfrm>
            <a:off x="4011613" y="6329363"/>
            <a:ext cx="1982787" cy="320675"/>
          </a:xfrm>
          <a:prstGeom prst="rect">
            <a:avLst/>
          </a:prstGeom>
          <a:noFill/>
          <a:ln w="9525">
            <a:noFill/>
            <a:miter lim="800000"/>
            <a:headEnd/>
            <a:tailEnd/>
          </a:ln>
        </p:spPr>
        <p:txBody>
          <a:bodyPr wrap="none" lIns="0" tIns="0" rIns="0" bIns="0">
            <a:spAutoFit/>
          </a:bodyPr>
          <a:lstStyle/>
          <a:p>
            <a:r>
              <a:rPr lang="es-ES" sz="2100">
                <a:solidFill>
                  <a:srgbClr val="000000"/>
                </a:solidFill>
              </a:rPr>
              <a:t>Velocidad (km/s)</a:t>
            </a:r>
            <a:endParaRPr lang="es-ES">
              <a:solidFill>
                <a:srgbClr val="000000"/>
              </a:solidFill>
            </a:endParaRPr>
          </a:p>
        </p:txBody>
      </p:sp>
      <p:grpSp>
        <p:nvGrpSpPr>
          <p:cNvPr id="210028" name="Group 111"/>
          <p:cNvGrpSpPr>
            <a:grpSpLocks/>
          </p:cNvGrpSpPr>
          <p:nvPr/>
        </p:nvGrpSpPr>
        <p:grpSpPr bwMode="auto">
          <a:xfrm>
            <a:off x="0" y="0"/>
            <a:ext cx="9144000" cy="622300"/>
            <a:chOff x="0" y="0"/>
            <a:chExt cx="5760" cy="392"/>
          </a:xfrm>
        </p:grpSpPr>
        <p:sp>
          <p:nvSpPr>
            <p:cNvPr id="210033" name="Rectangle 112"/>
            <p:cNvSpPr>
              <a:spLocks noChangeArrowheads="1"/>
            </p:cNvSpPr>
            <p:nvPr/>
          </p:nvSpPr>
          <p:spPr bwMode="auto">
            <a:xfrm>
              <a:off x="0" y="0"/>
              <a:ext cx="5760" cy="392"/>
            </a:xfrm>
            <a:prstGeom prst="rect">
              <a:avLst/>
            </a:prstGeom>
            <a:solidFill>
              <a:srgbClr val="000066"/>
            </a:solidFill>
            <a:ln w="9525">
              <a:solidFill>
                <a:schemeClr val="tx1"/>
              </a:solidFill>
              <a:miter lim="800000"/>
              <a:headEnd/>
              <a:tailEnd/>
            </a:ln>
          </p:spPr>
          <p:txBody>
            <a:bodyPr wrap="none" anchor="ctr"/>
            <a:lstStyle/>
            <a:p>
              <a:endParaRPr lang="es-ES_tradnl" b="1">
                <a:solidFill>
                  <a:srgbClr val="000000"/>
                </a:solidFill>
              </a:endParaRPr>
            </a:p>
          </p:txBody>
        </p:sp>
        <p:sp>
          <p:nvSpPr>
            <p:cNvPr id="210034" name="Text Box 113"/>
            <p:cNvSpPr txBox="1">
              <a:spLocks noChangeArrowheads="1"/>
            </p:cNvSpPr>
            <p:nvPr/>
          </p:nvSpPr>
          <p:spPr bwMode="auto">
            <a:xfrm>
              <a:off x="444" y="0"/>
              <a:ext cx="4777" cy="327"/>
            </a:xfrm>
            <a:prstGeom prst="rect">
              <a:avLst/>
            </a:prstGeom>
            <a:noFill/>
            <a:ln w="9525">
              <a:noFill/>
              <a:miter lim="800000"/>
              <a:headEnd/>
              <a:tailEnd/>
            </a:ln>
          </p:spPr>
          <p:txBody>
            <a:bodyPr>
              <a:spAutoFit/>
            </a:bodyPr>
            <a:lstStyle/>
            <a:p>
              <a:pPr>
                <a:spcBef>
                  <a:spcPct val="50000"/>
                </a:spcBef>
              </a:pPr>
              <a:r>
                <a:rPr lang="es-ES" sz="2800" b="1">
                  <a:solidFill>
                    <a:srgbClr val="FFFFFF"/>
                  </a:solidFill>
                  <a:latin typeface="Times New Roman" pitchFamily="18" charset="0"/>
                  <a:cs typeface="Times New Roman" pitchFamily="18" charset="0"/>
                </a:rPr>
                <a:t>Variación relativista de la masa con la velocidad</a:t>
              </a:r>
            </a:p>
          </p:txBody>
        </p:sp>
      </p:grpSp>
      <p:grpSp>
        <p:nvGrpSpPr>
          <p:cNvPr id="4" name="276 Grupo"/>
          <p:cNvGrpSpPr>
            <a:grpSpLocks/>
          </p:cNvGrpSpPr>
          <p:nvPr/>
        </p:nvGrpSpPr>
        <p:grpSpPr bwMode="auto">
          <a:xfrm>
            <a:off x="6561138" y="4572000"/>
            <a:ext cx="1916112" cy="1885950"/>
            <a:chOff x="4914901" y="2686051"/>
            <a:chExt cx="1916549" cy="1886466"/>
          </a:xfrm>
        </p:grpSpPr>
        <p:sp>
          <p:nvSpPr>
            <p:cNvPr id="115" name="114 Elipse"/>
            <p:cNvSpPr/>
            <p:nvPr/>
          </p:nvSpPr>
          <p:spPr bwMode="auto">
            <a:xfrm rot="11360467">
              <a:off x="5829510" y="3570531"/>
              <a:ext cx="1001940" cy="1001986"/>
            </a:xfrm>
            <a:prstGeom prst="ellipse">
              <a:avLst/>
            </a:prstGeom>
            <a:noFill/>
            <a:ln w="2381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noFill/>
              </a:endParaRPr>
            </a:p>
          </p:txBody>
        </p:sp>
        <p:cxnSp>
          <p:nvCxnSpPr>
            <p:cNvPr id="210031" name="115 Conector recto"/>
            <p:cNvCxnSpPr>
              <a:cxnSpLocks noChangeShapeType="1"/>
            </p:cNvCxnSpPr>
            <p:nvPr/>
          </p:nvCxnSpPr>
          <p:spPr bwMode="auto">
            <a:xfrm>
              <a:off x="5029200" y="2800350"/>
              <a:ext cx="960120" cy="902970"/>
            </a:xfrm>
            <a:prstGeom prst="line">
              <a:avLst/>
            </a:prstGeom>
            <a:noFill/>
            <a:ln w="241300" algn="ctr">
              <a:solidFill>
                <a:schemeClr val="tx1"/>
              </a:solidFill>
              <a:round/>
              <a:headEnd/>
              <a:tailEnd/>
            </a:ln>
          </p:spPr>
        </p:cxnSp>
        <p:sp>
          <p:nvSpPr>
            <p:cNvPr id="210032" name="116 Elipse"/>
            <p:cNvSpPr>
              <a:spLocks noChangeArrowheads="1"/>
            </p:cNvSpPr>
            <p:nvPr/>
          </p:nvSpPr>
          <p:spPr bwMode="auto">
            <a:xfrm>
              <a:off x="4914901" y="2686051"/>
              <a:ext cx="238124" cy="238124"/>
            </a:xfrm>
            <a:prstGeom prst="ellipse">
              <a:avLst/>
            </a:prstGeom>
            <a:solidFill>
              <a:schemeClr val="tx1"/>
            </a:solidFill>
            <a:ln w="9525" algn="ctr">
              <a:noFill/>
              <a:round/>
              <a:headEnd/>
              <a:tailEnd/>
            </a:ln>
          </p:spPr>
          <p:txBody>
            <a:bodyPr/>
            <a:lstStyle/>
            <a:p>
              <a:endParaRPr lang="es-ES_tradnl" b="1">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759916"/>
                                        </p:tgtEl>
                                        <p:attrNameLst>
                                          <p:attrName>style.visibility</p:attrName>
                                        </p:attrNameLst>
                                      </p:cBhvr>
                                      <p:to>
                                        <p:strVal val="visible"/>
                                      </p:to>
                                    </p:set>
                                    <p:animEffect transition="in" filter="wipe(down)">
                                      <p:cBhvr>
                                        <p:cTn id="11" dur="2000"/>
                                        <p:tgtEl>
                                          <p:spTgt spid="7599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9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923925" y="814388"/>
            <a:ext cx="7413625" cy="5849937"/>
          </a:xfrm>
          <a:prstGeom prst="rect">
            <a:avLst/>
          </a:prstGeom>
          <a:solidFill>
            <a:schemeClr val="bg1"/>
          </a:solidFill>
          <a:ln w="9525">
            <a:solidFill>
              <a:schemeClr val="tx1"/>
            </a:solidFill>
            <a:miter lim="800000"/>
            <a:headEnd/>
            <a:tailEnd/>
          </a:ln>
        </p:spPr>
        <p:txBody>
          <a:bodyPr wrap="none" anchor="ctr"/>
          <a:lstStyle/>
          <a:p>
            <a:endParaRPr lang="es-ES_tradnl" b="1">
              <a:solidFill>
                <a:srgbClr val="000000"/>
              </a:solidFill>
            </a:endParaRPr>
          </a:p>
        </p:txBody>
      </p:sp>
      <p:sp>
        <p:nvSpPr>
          <p:cNvPr id="210947" name="Rectangle 3"/>
          <p:cNvSpPr>
            <a:spLocks noChangeArrowheads="1"/>
          </p:cNvSpPr>
          <p:nvPr/>
        </p:nvSpPr>
        <p:spPr bwMode="auto">
          <a:xfrm>
            <a:off x="0" y="0"/>
            <a:ext cx="9144000" cy="622300"/>
          </a:xfrm>
          <a:prstGeom prst="rect">
            <a:avLst/>
          </a:prstGeom>
          <a:solidFill>
            <a:srgbClr val="000066"/>
          </a:solidFill>
          <a:ln w="9525">
            <a:solidFill>
              <a:schemeClr val="tx1"/>
            </a:solidFill>
            <a:miter lim="800000"/>
            <a:headEnd/>
            <a:tailEnd/>
          </a:ln>
        </p:spPr>
        <p:txBody>
          <a:bodyPr wrap="none" anchor="ctr"/>
          <a:lstStyle/>
          <a:p>
            <a:endParaRPr lang="es-ES_tradnl" b="1">
              <a:solidFill>
                <a:srgbClr val="000000"/>
              </a:solidFill>
            </a:endParaRPr>
          </a:p>
        </p:txBody>
      </p:sp>
      <p:sp>
        <p:nvSpPr>
          <p:cNvPr id="210948" name="Text Box 4"/>
          <p:cNvSpPr txBox="1">
            <a:spLocks noChangeArrowheads="1"/>
          </p:cNvSpPr>
          <p:nvPr/>
        </p:nvSpPr>
        <p:spPr bwMode="auto">
          <a:xfrm>
            <a:off x="704850" y="0"/>
            <a:ext cx="7583488" cy="519113"/>
          </a:xfrm>
          <a:prstGeom prst="rect">
            <a:avLst/>
          </a:prstGeom>
          <a:noFill/>
          <a:ln w="9525">
            <a:noFill/>
            <a:miter lim="800000"/>
            <a:headEnd/>
            <a:tailEnd/>
          </a:ln>
        </p:spPr>
        <p:txBody>
          <a:bodyPr>
            <a:spAutoFit/>
          </a:bodyPr>
          <a:lstStyle/>
          <a:p>
            <a:pPr>
              <a:spcBef>
                <a:spcPct val="50000"/>
              </a:spcBef>
            </a:pPr>
            <a:r>
              <a:rPr lang="es-ES" sz="2800" b="1">
                <a:solidFill>
                  <a:srgbClr val="FFFFFF"/>
                </a:solidFill>
                <a:latin typeface="Times New Roman" pitchFamily="18" charset="0"/>
                <a:cs typeface="Times New Roman" pitchFamily="18" charset="0"/>
              </a:rPr>
              <a:t>Variación relativista de la masa con la velocidad</a:t>
            </a:r>
          </a:p>
        </p:txBody>
      </p:sp>
      <p:grpSp>
        <p:nvGrpSpPr>
          <p:cNvPr id="2" name="Group 5"/>
          <p:cNvGrpSpPr>
            <a:grpSpLocks/>
          </p:cNvGrpSpPr>
          <p:nvPr/>
        </p:nvGrpSpPr>
        <p:grpSpPr bwMode="auto">
          <a:xfrm>
            <a:off x="1847850" y="5289550"/>
            <a:ext cx="3101975" cy="679450"/>
            <a:chOff x="1164" y="3332"/>
            <a:chExt cx="1954" cy="428"/>
          </a:xfrm>
        </p:grpSpPr>
        <p:sp>
          <p:nvSpPr>
            <p:cNvPr id="211074" name="Line 6"/>
            <p:cNvSpPr>
              <a:spLocks noChangeShapeType="1"/>
            </p:cNvSpPr>
            <p:nvPr/>
          </p:nvSpPr>
          <p:spPr bwMode="auto">
            <a:xfrm>
              <a:off x="3093" y="3365"/>
              <a:ext cx="0" cy="395"/>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75" name="Line 7"/>
            <p:cNvSpPr>
              <a:spLocks noChangeShapeType="1"/>
            </p:cNvSpPr>
            <p:nvPr/>
          </p:nvSpPr>
          <p:spPr bwMode="auto">
            <a:xfrm flipH="1">
              <a:off x="1164" y="3346"/>
              <a:ext cx="1936" cy="0"/>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76" name="Rectangle 8"/>
            <p:cNvSpPr>
              <a:spLocks noChangeArrowheads="1"/>
            </p:cNvSpPr>
            <p:nvPr/>
          </p:nvSpPr>
          <p:spPr bwMode="auto">
            <a:xfrm>
              <a:off x="3062" y="3332"/>
              <a:ext cx="56"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grpSp>
        <p:nvGrpSpPr>
          <p:cNvPr id="3" name="Group 9"/>
          <p:cNvGrpSpPr>
            <a:grpSpLocks/>
          </p:cNvGrpSpPr>
          <p:nvPr/>
        </p:nvGrpSpPr>
        <p:grpSpPr bwMode="auto">
          <a:xfrm>
            <a:off x="1852613" y="5032375"/>
            <a:ext cx="4630737" cy="911225"/>
            <a:chOff x="1167" y="3170"/>
            <a:chExt cx="2917" cy="574"/>
          </a:xfrm>
        </p:grpSpPr>
        <p:sp>
          <p:nvSpPr>
            <p:cNvPr id="211071" name="Line 10"/>
            <p:cNvSpPr>
              <a:spLocks noChangeShapeType="1"/>
            </p:cNvSpPr>
            <p:nvPr/>
          </p:nvSpPr>
          <p:spPr bwMode="auto">
            <a:xfrm>
              <a:off x="4056" y="3197"/>
              <a:ext cx="0" cy="547"/>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72" name="Line 11"/>
            <p:cNvSpPr>
              <a:spLocks noChangeShapeType="1"/>
            </p:cNvSpPr>
            <p:nvPr/>
          </p:nvSpPr>
          <p:spPr bwMode="auto">
            <a:xfrm flipH="1">
              <a:off x="1167" y="3197"/>
              <a:ext cx="2880" cy="0"/>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73" name="Rectangle 12"/>
            <p:cNvSpPr>
              <a:spLocks noChangeArrowheads="1"/>
            </p:cNvSpPr>
            <p:nvPr/>
          </p:nvSpPr>
          <p:spPr bwMode="auto">
            <a:xfrm>
              <a:off x="4028" y="3170"/>
              <a:ext cx="56"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grpSp>
        <p:nvGrpSpPr>
          <p:cNvPr id="4" name="Group 13"/>
          <p:cNvGrpSpPr>
            <a:grpSpLocks/>
          </p:cNvGrpSpPr>
          <p:nvPr/>
        </p:nvGrpSpPr>
        <p:grpSpPr bwMode="auto">
          <a:xfrm>
            <a:off x="1846263" y="4687888"/>
            <a:ext cx="5400675" cy="1244600"/>
            <a:chOff x="1163" y="2953"/>
            <a:chExt cx="3402" cy="784"/>
          </a:xfrm>
        </p:grpSpPr>
        <p:sp>
          <p:nvSpPr>
            <p:cNvPr id="211068" name="Line 14"/>
            <p:cNvSpPr>
              <a:spLocks noChangeShapeType="1"/>
            </p:cNvSpPr>
            <p:nvPr/>
          </p:nvSpPr>
          <p:spPr bwMode="auto">
            <a:xfrm>
              <a:off x="4543" y="2978"/>
              <a:ext cx="0" cy="759"/>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69" name="Line 15"/>
            <p:cNvSpPr>
              <a:spLocks noChangeShapeType="1"/>
            </p:cNvSpPr>
            <p:nvPr/>
          </p:nvSpPr>
          <p:spPr bwMode="auto">
            <a:xfrm flipH="1">
              <a:off x="1163" y="2978"/>
              <a:ext cx="3372" cy="0"/>
            </a:xfrm>
            <a:prstGeom prst="line">
              <a:avLst/>
            </a:prstGeom>
            <a:noFill/>
            <a:ln w="12700">
              <a:solidFill>
                <a:schemeClr val="accent2"/>
              </a:solidFill>
              <a:prstDash val="dash"/>
              <a:round/>
              <a:headEnd/>
              <a:tailEnd type="triangle" w="med" len="med"/>
            </a:ln>
          </p:spPr>
          <p:txBody>
            <a:bodyPr/>
            <a:lstStyle/>
            <a:p>
              <a:endParaRPr lang="es-ES_tradnl"/>
            </a:p>
          </p:txBody>
        </p:sp>
        <p:sp>
          <p:nvSpPr>
            <p:cNvPr id="211070" name="Rectangle 16"/>
            <p:cNvSpPr>
              <a:spLocks noChangeArrowheads="1"/>
            </p:cNvSpPr>
            <p:nvPr/>
          </p:nvSpPr>
          <p:spPr bwMode="auto">
            <a:xfrm>
              <a:off x="4509" y="2953"/>
              <a:ext cx="56" cy="56"/>
            </a:xfrm>
            <a:prstGeom prst="rect">
              <a:avLst/>
            </a:prstGeom>
            <a:solidFill>
              <a:schemeClr val="hlink"/>
            </a:solidFill>
            <a:ln w="9525">
              <a:solidFill>
                <a:schemeClr val="tx1"/>
              </a:solidFill>
              <a:miter lim="800000"/>
              <a:headEnd/>
              <a:tailEnd/>
            </a:ln>
          </p:spPr>
          <p:txBody>
            <a:bodyPr wrap="none" anchor="ctr"/>
            <a:lstStyle/>
            <a:p>
              <a:endParaRPr lang="es-ES_tradnl" b="1">
                <a:solidFill>
                  <a:srgbClr val="000000"/>
                </a:solidFill>
              </a:endParaRPr>
            </a:p>
          </p:txBody>
        </p:sp>
      </p:grpSp>
      <p:sp>
        <p:nvSpPr>
          <p:cNvPr id="210952" name="AutoShape 17"/>
          <p:cNvSpPr>
            <a:spLocks noChangeAspect="1" noChangeArrowheads="1" noTextEdit="1"/>
          </p:cNvSpPr>
          <p:nvPr/>
        </p:nvSpPr>
        <p:spPr bwMode="auto">
          <a:xfrm>
            <a:off x="823913" y="846138"/>
            <a:ext cx="7478712" cy="5821362"/>
          </a:xfrm>
          <a:prstGeom prst="rect">
            <a:avLst/>
          </a:prstGeom>
          <a:noFill/>
          <a:ln w="9525">
            <a:noFill/>
            <a:miter lim="800000"/>
            <a:headEnd/>
            <a:tailEnd/>
          </a:ln>
        </p:spPr>
        <p:txBody>
          <a:bodyPr/>
          <a:lstStyle/>
          <a:p>
            <a:endParaRPr lang="es-ES_tradnl"/>
          </a:p>
        </p:txBody>
      </p:sp>
      <p:sp>
        <p:nvSpPr>
          <p:cNvPr id="210953" name="Rectangle 18"/>
          <p:cNvSpPr>
            <a:spLocks noChangeArrowheads="1"/>
          </p:cNvSpPr>
          <p:nvPr/>
        </p:nvSpPr>
        <p:spPr bwMode="auto">
          <a:xfrm>
            <a:off x="1846263" y="990600"/>
            <a:ext cx="6126162" cy="4943475"/>
          </a:xfrm>
          <a:prstGeom prst="rect">
            <a:avLst/>
          </a:prstGeom>
          <a:noFill/>
          <a:ln w="6350">
            <a:solidFill>
              <a:srgbClr val="000000"/>
            </a:solidFill>
            <a:miter lim="800000"/>
            <a:headEnd/>
            <a:tailEnd/>
          </a:ln>
        </p:spPr>
        <p:txBody>
          <a:bodyPr/>
          <a:lstStyle/>
          <a:p>
            <a:endParaRPr lang="es-ES_tradnl" b="1">
              <a:solidFill>
                <a:srgbClr val="000000"/>
              </a:solidFill>
            </a:endParaRPr>
          </a:p>
        </p:txBody>
      </p:sp>
      <p:sp>
        <p:nvSpPr>
          <p:cNvPr id="210954" name="Line 19"/>
          <p:cNvSpPr>
            <a:spLocks noChangeShapeType="1"/>
          </p:cNvSpPr>
          <p:nvPr/>
        </p:nvSpPr>
        <p:spPr bwMode="auto">
          <a:xfrm flipV="1">
            <a:off x="3379788" y="990600"/>
            <a:ext cx="0" cy="4943475"/>
          </a:xfrm>
          <a:prstGeom prst="line">
            <a:avLst/>
          </a:prstGeom>
          <a:noFill/>
          <a:ln w="6350">
            <a:solidFill>
              <a:srgbClr val="00FF00"/>
            </a:solidFill>
            <a:round/>
            <a:headEnd/>
            <a:tailEnd/>
          </a:ln>
        </p:spPr>
        <p:txBody>
          <a:bodyPr/>
          <a:lstStyle/>
          <a:p>
            <a:endParaRPr lang="es-ES_tradnl"/>
          </a:p>
        </p:txBody>
      </p:sp>
      <p:sp>
        <p:nvSpPr>
          <p:cNvPr id="210955" name="Line 20"/>
          <p:cNvSpPr>
            <a:spLocks noChangeShapeType="1"/>
          </p:cNvSpPr>
          <p:nvPr/>
        </p:nvSpPr>
        <p:spPr bwMode="auto">
          <a:xfrm flipV="1">
            <a:off x="4910138" y="990600"/>
            <a:ext cx="0" cy="4943475"/>
          </a:xfrm>
          <a:prstGeom prst="line">
            <a:avLst/>
          </a:prstGeom>
          <a:noFill/>
          <a:ln w="6350">
            <a:solidFill>
              <a:srgbClr val="00FF00"/>
            </a:solidFill>
            <a:round/>
            <a:headEnd/>
            <a:tailEnd/>
          </a:ln>
        </p:spPr>
        <p:txBody>
          <a:bodyPr/>
          <a:lstStyle/>
          <a:p>
            <a:endParaRPr lang="es-ES_tradnl"/>
          </a:p>
        </p:txBody>
      </p:sp>
      <p:sp>
        <p:nvSpPr>
          <p:cNvPr id="210956" name="Line 21"/>
          <p:cNvSpPr>
            <a:spLocks noChangeShapeType="1"/>
          </p:cNvSpPr>
          <p:nvPr/>
        </p:nvSpPr>
        <p:spPr bwMode="auto">
          <a:xfrm flipV="1">
            <a:off x="6442075" y="990600"/>
            <a:ext cx="0" cy="4943475"/>
          </a:xfrm>
          <a:prstGeom prst="line">
            <a:avLst/>
          </a:prstGeom>
          <a:noFill/>
          <a:ln w="6350">
            <a:solidFill>
              <a:srgbClr val="00FF00"/>
            </a:solidFill>
            <a:round/>
            <a:headEnd/>
            <a:tailEnd/>
          </a:ln>
        </p:spPr>
        <p:txBody>
          <a:bodyPr/>
          <a:lstStyle/>
          <a:p>
            <a:endParaRPr lang="es-ES_tradnl"/>
          </a:p>
        </p:txBody>
      </p:sp>
      <p:sp>
        <p:nvSpPr>
          <p:cNvPr id="210957" name="Line 22"/>
          <p:cNvSpPr>
            <a:spLocks noChangeShapeType="1"/>
          </p:cNvSpPr>
          <p:nvPr/>
        </p:nvSpPr>
        <p:spPr bwMode="auto">
          <a:xfrm>
            <a:off x="1846263" y="5688013"/>
            <a:ext cx="6126162" cy="0"/>
          </a:xfrm>
          <a:prstGeom prst="line">
            <a:avLst/>
          </a:prstGeom>
          <a:noFill/>
          <a:ln w="6350">
            <a:solidFill>
              <a:srgbClr val="00FF00"/>
            </a:solidFill>
            <a:round/>
            <a:headEnd/>
            <a:tailEnd/>
          </a:ln>
        </p:spPr>
        <p:txBody>
          <a:bodyPr/>
          <a:lstStyle/>
          <a:p>
            <a:endParaRPr lang="es-ES_tradnl"/>
          </a:p>
        </p:txBody>
      </p:sp>
      <p:sp>
        <p:nvSpPr>
          <p:cNvPr id="210958" name="Line 23"/>
          <p:cNvSpPr>
            <a:spLocks noChangeShapeType="1"/>
          </p:cNvSpPr>
          <p:nvPr/>
        </p:nvSpPr>
        <p:spPr bwMode="auto">
          <a:xfrm>
            <a:off x="1846263" y="5438775"/>
            <a:ext cx="6126162" cy="0"/>
          </a:xfrm>
          <a:prstGeom prst="line">
            <a:avLst/>
          </a:prstGeom>
          <a:noFill/>
          <a:ln w="6350">
            <a:solidFill>
              <a:srgbClr val="00FF00"/>
            </a:solidFill>
            <a:round/>
            <a:headEnd/>
            <a:tailEnd/>
          </a:ln>
        </p:spPr>
        <p:txBody>
          <a:bodyPr/>
          <a:lstStyle/>
          <a:p>
            <a:endParaRPr lang="es-ES_tradnl"/>
          </a:p>
        </p:txBody>
      </p:sp>
      <p:sp>
        <p:nvSpPr>
          <p:cNvPr id="210959" name="Line 24"/>
          <p:cNvSpPr>
            <a:spLocks noChangeShapeType="1"/>
          </p:cNvSpPr>
          <p:nvPr/>
        </p:nvSpPr>
        <p:spPr bwMode="auto">
          <a:xfrm>
            <a:off x="1846263" y="5192713"/>
            <a:ext cx="6126162" cy="0"/>
          </a:xfrm>
          <a:prstGeom prst="line">
            <a:avLst/>
          </a:prstGeom>
          <a:noFill/>
          <a:ln w="6350">
            <a:solidFill>
              <a:srgbClr val="00FF00"/>
            </a:solidFill>
            <a:round/>
            <a:headEnd/>
            <a:tailEnd/>
          </a:ln>
        </p:spPr>
        <p:txBody>
          <a:bodyPr/>
          <a:lstStyle/>
          <a:p>
            <a:endParaRPr lang="es-ES_tradnl"/>
          </a:p>
        </p:txBody>
      </p:sp>
      <p:sp>
        <p:nvSpPr>
          <p:cNvPr id="210960" name="Line 25"/>
          <p:cNvSpPr>
            <a:spLocks noChangeShapeType="1"/>
          </p:cNvSpPr>
          <p:nvPr/>
        </p:nvSpPr>
        <p:spPr bwMode="auto">
          <a:xfrm>
            <a:off x="1846263" y="4943475"/>
            <a:ext cx="6126162" cy="0"/>
          </a:xfrm>
          <a:prstGeom prst="line">
            <a:avLst/>
          </a:prstGeom>
          <a:noFill/>
          <a:ln w="6350">
            <a:solidFill>
              <a:srgbClr val="00FF00"/>
            </a:solidFill>
            <a:round/>
            <a:headEnd/>
            <a:tailEnd/>
          </a:ln>
        </p:spPr>
        <p:txBody>
          <a:bodyPr/>
          <a:lstStyle/>
          <a:p>
            <a:endParaRPr lang="es-ES_tradnl"/>
          </a:p>
        </p:txBody>
      </p:sp>
      <p:sp>
        <p:nvSpPr>
          <p:cNvPr id="210961" name="Line 26"/>
          <p:cNvSpPr>
            <a:spLocks noChangeShapeType="1"/>
          </p:cNvSpPr>
          <p:nvPr/>
        </p:nvSpPr>
        <p:spPr bwMode="auto">
          <a:xfrm>
            <a:off x="1846263" y="4697413"/>
            <a:ext cx="6126162" cy="0"/>
          </a:xfrm>
          <a:prstGeom prst="line">
            <a:avLst/>
          </a:prstGeom>
          <a:noFill/>
          <a:ln w="6350">
            <a:solidFill>
              <a:srgbClr val="00FF00"/>
            </a:solidFill>
            <a:round/>
            <a:headEnd/>
            <a:tailEnd/>
          </a:ln>
        </p:spPr>
        <p:txBody>
          <a:bodyPr/>
          <a:lstStyle/>
          <a:p>
            <a:endParaRPr lang="es-ES_tradnl"/>
          </a:p>
        </p:txBody>
      </p:sp>
      <p:sp>
        <p:nvSpPr>
          <p:cNvPr id="210962" name="Line 27"/>
          <p:cNvSpPr>
            <a:spLocks noChangeShapeType="1"/>
          </p:cNvSpPr>
          <p:nvPr/>
        </p:nvSpPr>
        <p:spPr bwMode="auto">
          <a:xfrm>
            <a:off x="1846263" y="4451350"/>
            <a:ext cx="6126162" cy="0"/>
          </a:xfrm>
          <a:prstGeom prst="line">
            <a:avLst/>
          </a:prstGeom>
          <a:noFill/>
          <a:ln w="6350">
            <a:solidFill>
              <a:srgbClr val="00FF00"/>
            </a:solidFill>
            <a:round/>
            <a:headEnd/>
            <a:tailEnd/>
          </a:ln>
        </p:spPr>
        <p:txBody>
          <a:bodyPr/>
          <a:lstStyle/>
          <a:p>
            <a:endParaRPr lang="es-ES_tradnl"/>
          </a:p>
        </p:txBody>
      </p:sp>
      <p:sp>
        <p:nvSpPr>
          <p:cNvPr id="210963" name="Line 28"/>
          <p:cNvSpPr>
            <a:spLocks noChangeShapeType="1"/>
          </p:cNvSpPr>
          <p:nvPr/>
        </p:nvSpPr>
        <p:spPr bwMode="auto">
          <a:xfrm>
            <a:off x="1846263" y="4203700"/>
            <a:ext cx="6126162" cy="0"/>
          </a:xfrm>
          <a:prstGeom prst="line">
            <a:avLst/>
          </a:prstGeom>
          <a:noFill/>
          <a:ln w="6350">
            <a:solidFill>
              <a:srgbClr val="00FF00"/>
            </a:solidFill>
            <a:round/>
            <a:headEnd/>
            <a:tailEnd/>
          </a:ln>
        </p:spPr>
        <p:txBody>
          <a:bodyPr/>
          <a:lstStyle/>
          <a:p>
            <a:endParaRPr lang="es-ES_tradnl"/>
          </a:p>
        </p:txBody>
      </p:sp>
      <p:sp>
        <p:nvSpPr>
          <p:cNvPr id="210964" name="Line 29"/>
          <p:cNvSpPr>
            <a:spLocks noChangeShapeType="1"/>
          </p:cNvSpPr>
          <p:nvPr/>
        </p:nvSpPr>
        <p:spPr bwMode="auto">
          <a:xfrm>
            <a:off x="1846263" y="3957638"/>
            <a:ext cx="6126162" cy="0"/>
          </a:xfrm>
          <a:prstGeom prst="line">
            <a:avLst/>
          </a:prstGeom>
          <a:noFill/>
          <a:ln w="6350">
            <a:solidFill>
              <a:srgbClr val="00FF00"/>
            </a:solidFill>
            <a:round/>
            <a:headEnd/>
            <a:tailEnd/>
          </a:ln>
        </p:spPr>
        <p:txBody>
          <a:bodyPr/>
          <a:lstStyle/>
          <a:p>
            <a:endParaRPr lang="es-ES_tradnl"/>
          </a:p>
        </p:txBody>
      </p:sp>
      <p:sp>
        <p:nvSpPr>
          <p:cNvPr id="210965" name="Line 30"/>
          <p:cNvSpPr>
            <a:spLocks noChangeShapeType="1"/>
          </p:cNvSpPr>
          <p:nvPr/>
        </p:nvSpPr>
        <p:spPr bwMode="auto">
          <a:xfrm>
            <a:off x="1846263" y="3708400"/>
            <a:ext cx="6126162" cy="0"/>
          </a:xfrm>
          <a:prstGeom prst="line">
            <a:avLst/>
          </a:prstGeom>
          <a:noFill/>
          <a:ln w="6350">
            <a:solidFill>
              <a:srgbClr val="00FF00"/>
            </a:solidFill>
            <a:round/>
            <a:headEnd/>
            <a:tailEnd/>
          </a:ln>
        </p:spPr>
        <p:txBody>
          <a:bodyPr/>
          <a:lstStyle/>
          <a:p>
            <a:endParaRPr lang="es-ES_tradnl"/>
          </a:p>
        </p:txBody>
      </p:sp>
      <p:sp>
        <p:nvSpPr>
          <p:cNvPr id="210966" name="Line 31"/>
          <p:cNvSpPr>
            <a:spLocks noChangeShapeType="1"/>
          </p:cNvSpPr>
          <p:nvPr/>
        </p:nvSpPr>
        <p:spPr bwMode="auto">
          <a:xfrm>
            <a:off x="1846263" y="3462338"/>
            <a:ext cx="6126162" cy="0"/>
          </a:xfrm>
          <a:prstGeom prst="line">
            <a:avLst/>
          </a:prstGeom>
          <a:noFill/>
          <a:ln w="6350">
            <a:solidFill>
              <a:srgbClr val="00FF00"/>
            </a:solidFill>
            <a:round/>
            <a:headEnd/>
            <a:tailEnd/>
          </a:ln>
        </p:spPr>
        <p:txBody>
          <a:bodyPr/>
          <a:lstStyle/>
          <a:p>
            <a:endParaRPr lang="es-ES_tradnl"/>
          </a:p>
        </p:txBody>
      </p:sp>
      <p:sp>
        <p:nvSpPr>
          <p:cNvPr id="210967" name="Line 32"/>
          <p:cNvSpPr>
            <a:spLocks noChangeShapeType="1"/>
          </p:cNvSpPr>
          <p:nvPr/>
        </p:nvSpPr>
        <p:spPr bwMode="auto">
          <a:xfrm>
            <a:off x="1846263" y="3216275"/>
            <a:ext cx="6126162" cy="0"/>
          </a:xfrm>
          <a:prstGeom prst="line">
            <a:avLst/>
          </a:prstGeom>
          <a:noFill/>
          <a:ln w="6350">
            <a:solidFill>
              <a:srgbClr val="00FF00"/>
            </a:solidFill>
            <a:round/>
            <a:headEnd/>
            <a:tailEnd/>
          </a:ln>
        </p:spPr>
        <p:txBody>
          <a:bodyPr/>
          <a:lstStyle/>
          <a:p>
            <a:endParaRPr lang="es-ES_tradnl"/>
          </a:p>
        </p:txBody>
      </p:sp>
      <p:sp>
        <p:nvSpPr>
          <p:cNvPr id="210968" name="Line 33"/>
          <p:cNvSpPr>
            <a:spLocks noChangeShapeType="1"/>
          </p:cNvSpPr>
          <p:nvPr/>
        </p:nvSpPr>
        <p:spPr bwMode="auto">
          <a:xfrm>
            <a:off x="1846263" y="2967038"/>
            <a:ext cx="6126162" cy="0"/>
          </a:xfrm>
          <a:prstGeom prst="line">
            <a:avLst/>
          </a:prstGeom>
          <a:noFill/>
          <a:ln w="6350">
            <a:solidFill>
              <a:srgbClr val="00FF00"/>
            </a:solidFill>
            <a:round/>
            <a:headEnd/>
            <a:tailEnd/>
          </a:ln>
        </p:spPr>
        <p:txBody>
          <a:bodyPr/>
          <a:lstStyle/>
          <a:p>
            <a:endParaRPr lang="es-ES_tradnl"/>
          </a:p>
        </p:txBody>
      </p:sp>
      <p:sp>
        <p:nvSpPr>
          <p:cNvPr id="210969" name="Line 34"/>
          <p:cNvSpPr>
            <a:spLocks noChangeShapeType="1"/>
          </p:cNvSpPr>
          <p:nvPr/>
        </p:nvSpPr>
        <p:spPr bwMode="auto">
          <a:xfrm>
            <a:off x="1846263" y="2720975"/>
            <a:ext cx="6126162" cy="0"/>
          </a:xfrm>
          <a:prstGeom prst="line">
            <a:avLst/>
          </a:prstGeom>
          <a:noFill/>
          <a:ln w="6350">
            <a:solidFill>
              <a:srgbClr val="00FF00"/>
            </a:solidFill>
            <a:round/>
            <a:headEnd/>
            <a:tailEnd/>
          </a:ln>
        </p:spPr>
        <p:txBody>
          <a:bodyPr/>
          <a:lstStyle/>
          <a:p>
            <a:endParaRPr lang="es-ES_tradnl"/>
          </a:p>
        </p:txBody>
      </p:sp>
      <p:sp>
        <p:nvSpPr>
          <p:cNvPr id="210970" name="Line 35"/>
          <p:cNvSpPr>
            <a:spLocks noChangeShapeType="1"/>
          </p:cNvSpPr>
          <p:nvPr/>
        </p:nvSpPr>
        <p:spPr bwMode="auto">
          <a:xfrm>
            <a:off x="1846263" y="2473325"/>
            <a:ext cx="6126162" cy="0"/>
          </a:xfrm>
          <a:prstGeom prst="line">
            <a:avLst/>
          </a:prstGeom>
          <a:noFill/>
          <a:ln w="6350">
            <a:solidFill>
              <a:srgbClr val="00FF00"/>
            </a:solidFill>
            <a:round/>
            <a:headEnd/>
            <a:tailEnd/>
          </a:ln>
        </p:spPr>
        <p:txBody>
          <a:bodyPr/>
          <a:lstStyle/>
          <a:p>
            <a:endParaRPr lang="es-ES_tradnl"/>
          </a:p>
        </p:txBody>
      </p:sp>
      <p:sp>
        <p:nvSpPr>
          <p:cNvPr id="210971" name="Line 36"/>
          <p:cNvSpPr>
            <a:spLocks noChangeShapeType="1"/>
          </p:cNvSpPr>
          <p:nvPr/>
        </p:nvSpPr>
        <p:spPr bwMode="auto">
          <a:xfrm>
            <a:off x="1846263" y="2227263"/>
            <a:ext cx="6126162" cy="0"/>
          </a:xfrm>
          <a:prstGeom prst="line">
            <a:avLst/>
          </a:prstGeom>
          <a:noFill/>
          <a:ln w="6350">
            <a:solidFill>
              <a:srgbClr val="00FF00"/>
            </a:solidFill>
            <a:round/>
            <a:headEnd/>
            <a:tailEnd/>
          </a:ln>
        </p:spPr>
        <p:txBody>
          <a:bodyPr/>
          <a:lstStyle/>
          <a:p>
            <a:endParaRPr lang="es-ES_tradnl"/>
          </a:p>
        </p:txBody>
      </p:sp>
      <p:sp>
        <p:nvSpPr>
          <p:cNvPr id="210972" name="Line 37"/>
          <p:cNvSpPr>
            <a:spLocks noChangeShapeType="1"/>
          </p:cNvSpPr>
          <p:nvPr/>
        </p:nvSpPr>
        <p:spPr bwMode="auto">
          <a:xfrm>
            <a:off x="1846263" y="1981200"/>
            <a:ext cx="6126162" cy="0"/>
          </a:xfrm>
          <a:prstGeom prst="line">
            <a:avLst/>
          </a:prstGeom>
          <a:noFill/>
          <a:ln w="6350">
            <a:solidFill>
              <a:srgbClr val="00FF00"/>
            </a:solidFill>
            <a:round/>
            <a:headEnd/>
            <a:tailEnd/>
          </a:ln>
        </p:spPr>
        <p:txBody>
          <a:bodyPr/>
          <a:lstStyle/>
          <a:p>
            <a:endParaRPr lang="es-ES_tradnl"/>
          </a:p>
        </p:txBody>
      </p:sp>
      <p:sp>
        <p:nvSpPr>
          <p:cNvPr id="210973" name="Line 38"/>
          <p:cNvSpPr>
            <a:spLocks noChangeShapeType="1"/>
          </p:cNvSpPr>
          <p:nvPr/>
        </p:nvSpPr>
        <p:spPr bwMode="auto">
          <a:xfrm>
            <a:off x="1846263" y="1731963"/>
            <a:ext cx="6126162" cy="0"/>
          </a:xfrm>
          <a:prstGeom prst="line">
            <a:avLst/>
          </a:prstGeom>
          <a:noFill/>
          <a:ln w="6350">
            <a:solidFill>
              <a:srgbClr val="00FF00"/>
            </a:solidFill>
            <a:round/>
            <a:headEnd/>
            <a:tailEnd/>
          </a:ln>
        </p:spPr>
        <p:txBody>
          <a:bodyPr/>
          <a:lstStyle/>
          <a:p>
            <a:endParaRPr lang="es-ES_tradnl"/>
          </a:p>
        </p:txBody>
      </p:sp>
      <p:sp>
        <p:nvSpPr>
          <p:cNvPr id="210974" name="Line 39"/>
          <p:cNvSpPr>
            <a:spLocks noChangeShapeType="1"/>
          </p:cNvSpPr>
          <p:nvPr/>
        </p:nvSpPr>
        <p:spPr bwMode="auto">
          <a:xfrm>
            <a:off x="1846263" y="1485900"/>
            <a:ext cx="6126162" cy="0"/>
          </a:xfrm>
          <a:prstGeom prst="line">
            <a:avLst/>
          </a:prstGeom>
          <a:noFill/>
          <a:ln w="6350">
            <a:solidFill>
              <a:srgbClr val="00FF00"/>
            </a:solidFill>
            <a:round/>
            <a:headEnd/>
            <a:tailEnd/>
          </a:ln>
        </p:spPr>
        <p:txBody>
          <a:bodyPr/>
          <a:lstStyle/>
          <a:p>
            <a:endParaRPr lang="es-ES_tradnl"/>
          </a:p>
        </p:txBody>
      </p:sp>
      <p:sp>
        <p:nvSpPr>
          <p:cNvPr id="210975" name="Line 40"/>
          <p:cNvSpPr>
            <a:spLocks noChangeShapeType="1"/>
          </p:cNvSpPr>
          <p:nvPr/>
        </p:nvSpPr>
        <p:spPr bwMode="auto">
          <a:xfrm>
            <a:off x="1846263" y="1236663"/>
            <a:ext cx="6126162" cy="0"/>
          </a:xfrm>
          <a:prstGeom prst="line">
            <a:avLst/>
          </a:prstGeom>
          <a:noFill/>
          <a:ln w="6350">
            <a:solidFill>
              <a:srgbClr val="00FF00"/>
            </a:solidFill>
            <a:round/>
            <a:headEnd/>
            <a:tailEnd/>
          </a:ln>
        </p:spPr>
        <p:txBody>
          <a:bodyPr/>
          <a:lstStyle/>
          <a:p>
            <a:endParaRPr lang="es-ES_tradnl"/>
          </a:p>
        </p:txBody>
      </p:sp>
      <p:sp>
        <p:nvSpPr>
          <p:cNvPr id="210976" name="Rectangle 41"/>
          <p:cNvSpPr>
            <a:spLocks noChangeArrowheads="1"/>
          </p:cNvSpPr>
          <p:nvPr/>
        </p:nvSpPr>
        <p:spPr bwMode="auto">
          <a:xfrm>
            <a:off x="1631950"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298000</a:t>
            </a:r>
            <a:endParaRPr lang="es-ES">
              <a:solidFill>
                <a:srgbClr val="000000"/>
              </a:solidFill>
            </a:endParaRPr>
          </a:p>
        </p:txBody>
      </p:sp>
      <p:sp>
        <p:nvSpPr>
          <p:cNvPr id="210977" name="Rectangle 42"/>
          <p:cNvSpPr>
            <a:spLocks noChangeArrowheads="1"/>
          </p:cNvSpPr>
          <p:nvPr/>
        </p:nvSpPr>
        <p:spPr bwMode="auto">
          <a:xfrm>
            <a:off x="239871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298250</a:t>
            </a:r>
            <a:endParaRPr lang="es-ES">
              <a:solidFill>
                <a:srgbClr val="000000"/>
              </a:solidFill>
            </a:endParaRPr>
          </a:p>
        </p:txBody>
      </p:sp>
      <p:sp>
        <p:nvSpPr>
          <p:cNvPr id="210978" name="Rectangle 43"/>
          <p:cNvSpPr>
            <a:spLocks noChangeArrowheads="1"/>
          </p:cNvSpPr>
          <p:nvPr/>
        </p:nvSpPr>
        <p:spPr bwMode="auto">
          <a:xfrm>
            <a:off x="3165475"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298500</a:t>
            </a:r>
            <a:endParaRPr lang="es-ES">
              <a:solidFill>
                <a:srgbClr val="000000"/>
              </a:solidFill>
            </a:endParaRPr>
          </a:p>
        </p:txBody>
      </p:sp>
      <p:sp>
        <p:nvSpPr>
          <p:cNvPr id="210979" name="Rectangle 44"/>
          <p:cNvSpPr>
            <a:spLocks noChangeArrowheads="1"/>
          </p:cNvSpPr>
          <p:nvPr/>
        </p:nvSpPr>
        <p:spPr bwMode="auto">
          <a:xfrm>
            <a:off x="392906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298750</a:t>
            </a:r>
            <a:endParaRPr lang="es-ES">
              <a:solidFill>
                <a:srgbClr val="000000"/>
              </a:solidFill>
            </a:endParaRPr>
          </a:p>
        </p:txBody>
      </p:sp>
      <p:sp>
        <p:nvSpPr>
          <p:cNvPr id="210980" name="Rectangle 45"/>
          <p:cNvSpPr>
            <a:spLocks noChangeArrowheads="1"/>
          </p:cNvSpPr>
          <p:nvPr/>
        </p:nvSpPr>
        <p:spPr bwMode="auto">
          <a:xfrm>
            <a:off x="4695825"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299000</a:t>
            </a:r>
            <a:endParaRPr lang="es-ES">
              <a:solidFill>
                <a:srgbClr val="000000"/>
              </a:solidFill>
            </a:endParaRPr>
          </a:p>
        </p:txBody>
      </p:sp>
      <p:sp>
        <p:nvSpPr>
          <p:cNvPr id="210981" name="Rectangle 46"/>
          <p:cNvSpPr>
            <a:spLocks noChangeArrowheads="1"/>
          </p:cNvSpPr>
          <p:nvPr/>
        </p:nvSpPr>
        <p:spPr bwMode="auto">
          <a:xfrm>
            <a:off x="5462588"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299250</a:t>
            </a:r>
            <a:endParaRPr lang="es-ES">
              <a:solidFill>
                <a:srgbClr val="000000"/>
              </a:solidFill>
            </a:endParaRPr>
          </a:p>
        </p:txBody>
      </p:sp>
      <p:sp>
        <p:nvSpPr>
          <p:cNvPr id="210982" name="Rectangle 47"/>
          <p:cNvSpPr>
            <a:spLocks noChangeArrowheads="1"/>
          </p:cNvSpPr>
          <p:nvPr/>
        </p:nvSpPr>
        <p:spPr bwMode="auto">
          <a:xfrm>
            <a:off x="622776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299500</a:t>
            </a:r>
            <a:endParaRPr lang="es-ES">
              <a:solidFill>
                <a:srgbClr val="000000"/>
              </a:solidFill>
            </a:endParaRPr>
          </a:p>
        </p:txBody>
      </p:sp>
      <p:sp>
        <p:nvSpPr>
          <p:cNvPr id="210983" name="Rectangle 48"/>
          <p:cNvSpPr>
            <a:spLocks noChangeArrowheads="1"/>
          </p:cNvSpPr>
          <p:nvPr/>
        </p:nvSpPr>
        <p:spPr bwMode="auto">
          <a:xfrm>
            <a:off x="6991350"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299750</a:t>
            </a:r>
            <a:endParaRPr lang="es-ES">
              <a:solidFill>
                <a:srgbClr val="000000"/>
              </a:solidFill>
            </a:endParaRPr>
          </a:p>
        </p:txBody>
      </p:sp>
      <p:sp>
        <p:nvSpPr>
          <p:cNvPr id="210984" name="Rectangle 49"/>
          <p:cNvSpPr>
            <a:spLocks noChangeArrowheads="1"/>
          </p:cNvSpPr>
          <p:nvPr/>
        </p:nvSpPr>
        <p:spPr bwMode="auto">
          <a:xfrm>
            <a:off x="7758113" y="6083300"/>
            <a:ext cx="466725" cy="168275"/>
          </a:xfrm>
          <a:prstGeom prst="rect">
            <a:avLst/>
          </a:prstGeom>
          <a:noFill/>
          <a:ln w="9525">
            <a:noFill/>
            <a:miter lim="800000"/>
            <a:headEnd/>
            <a:tailEnd/>
          </a:ln>
        </p:spPr>
        <p:txBody>
          <a:bodyPr wrap="none" lIns="0" tIns="0" rIns="0" bIns="0">
            <a:spAutoFit/>
          </a:bodyPr>
          <a:lstStyle/>
          <a:p>
            <a:r>
              <a:rPr lang="es-ES" sz="1100">
                <a:solidFill>
                  <a:srgbClr val="000000"/>
                </a:solidFill>
              </a:rPr>
              <a:t>300000</a:t>
            </a:r>
            <a:endParaRPr lang="es-ES">
              <a:solidFill>
                <a:srgbClr val="000000"/>
              </a:solidFill>
            </a:endParaRPr>
          </a:p>
        </p:txBody>
      </p:sp>
      <p:sp>
        <p:nvSpPr>
          <p:cNvPr id="210985" name="Rectangle 50"/>
          <p:cNvSpPr>
            <a:spLocks noChangeArrowheads="1"/>
          </p:cNvSpPr>
          <p:nvPr/>
        </p:nvSpPr>
        <p:spPr bwMode="auto">
          <a:xfrm>
            <a:off x="1600200" y="5834063"/>
            <a:ext cx="92075" cy="198437"/>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solidFill>
                <a:srgbClr val="000000"/>
              </a:solidFill>
            </a:endParaRPr>
          </a:p>
        </p:txBody>
      </p:sp>
      <p:sp>
        <p:nvSpPr>
          <p:cNvPr id="210986" name="Rectangle 51"/>
          <p:cNvSpPr>
            <a:spLocks noChangeArrowheads="1"/>
          </p:cNvSpPr>
          <p:nvPr/>
        </p:nvSpPr>
        <p:spPr bwMode="auto">
          <a:xfrm>
            <a:off x="1600200" y="5588000"/>
            <a:ext cx="92075" cy="198438"/>
          </a:xfrm>
          <a:prstGeom prst="rect">
            <a:avLst/>
          </a:prstGeom>
          <a:noFill/>
          <a:ln w="9525">
            <a:noFill/>
            <a:miter lim="800000"/>
            <a:headEnd/>
            <a:tailEnd/>
          </a:ln>
        </p:spPr>
        <p:txBody>
          <a:bodyPr wrap="none" lIns="0" tIns="0" rIns="0" bIns="0">
            <a:spAutoFit/>
          </a:bodyPr>
          <a:lstStyle/>
          <a:p>
            <a:r>
              <a:rPr lang="es-ES" sz="1300">
                <a:solidFill>
                  <a:srgbClr val="000000"/>
                </a:solidFill>
              </a:rPr>
              <a:t>5</a:t>
            </a:r>
            <a:endParaRPr lang="es-ES">
              <a:solidFill>
                <a:srgbClr val="000000"/>
              </a:solidFill>
            </a:endParaRPr>
          </a:p>
        </p:txBody>
      </p:sp>
      <p:sp>
        <p:nvSpPr>
          <p:cNvPr id="210987" name="Rectangle 52"/>
          <p:cNvSpPr>
            <a:spLocks noChangeArrowheads="1"/>
          </p:cNvSpPr>
          <p:nvPr/>
        </p:nvSpPr>
        <p:spPr bwMode="auto">
          <a:xfrm>
            <a:off x="1517650" y="53403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10</a:t>
            </a:r>
            <a:endParaRPr lang="es-ES">
              <a:solidFill>
                <a:srgbClr val="000000"/>
              </a:solidFill>
            </a:endParaRPr>
          </a:p>
        </p:txBody>
      </p:sp>
      <p:sp>
        <p:nvSpPr>
          <p:cNvPr id="210988" name="Rectangle 53"/>
          <p:cNvSpPr>
            <a:spLocks noChangeArrowheads="1"/>
          </p:cNvSpPr>
          <p:nvPr/>
        </p:nvSpPr>
        <p:spPr bwMode="auto">
          <a:xfrm>
            <a:off x="1517650" y="50942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15</a:t>
            </a:r>
            <a:endParaRPr lang="es-ES">
              <a:solidFill>
                <a:srgbClr val="000000"/>
              </a:solidFill>
            </a:endParaRPr>
          </a:p>
        </p:txBody>
      </p:sp>
      <p:sp>
        <p:nvSpPr>
          <p:cNvPr id="210989" name="Rectangle 54"/>
          <p:cNvSpPr>
            <a:spLocks noChangeArrowheads="1"/>
          </p:cNvSpPr>
          <p:nvPr/>
        </p:nvSpPr>
        <p:spPr bwMode="auto">
          <a:xfrm>
            <a:off x="1517650" y="48450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20</a:t>
            </a:r>
            <a:endParaRPr lang="es-ES">
              <a:solidFill>
                <a:srgbClr val="000000"/>
              </a:solidFill>
            </a:endParaRPr>
          </a:p>
        </p:txBody>
      </p:sp>
      <p:sp>
        <p:nvSpPr>
          <p:cNvPr id="210990" name="Rectangle 55"/>
          <p:cNvSpPr>
            <a:spLocks noChangeArrowheads="1"/>
          </p:cNvSpPr>
          <p:nvPr/>
        </p:nvSpPr>
        <p:spPr bwMode="auto">
          <a:xfrm>
            <a:off x="1517650" y="45989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25</a:t>
            </a:r>
            <a:endParaRPr lang="es-ES">
              <a:solidFill>
                <a:srgbClr val="000000"/>
              </a:solidFill>
            </a:endParaRPr>
          </a:p>
        </p:txBody>
      </p:sp>
      <p:sp>
        <p:nvSpPr>
          <p:cNvPr id="210991" name="Rectangle 56"/>
          <p:cNvSpPr>
            <a:spLocks noChangeArrowheads="1"/>
          </p:cNvSpPr>
          <p:nvPr/>
        </p:nvSpPr>
        <p:spPr bwMode="auto">
          <a:xfrm>
            <a:off x="1517650" y="43529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30</a:t>
            </a:r>
            <a:endParaRPr lang="es-ES">
              <a:solidFill>
                <a:srgbClr val="000000"/>
              </a:solidFill>
            </a:endParaRPr>
          </a:p>
        </p:txBody>
      </p:sp>
      <p:sp>
        <p:nvSpPr>
          <p:cNvPr id="210992" name="Rectangle 57"/>
          <p:cNvSpPr>
            <a:spLocks noChangeArrowheads="1"/>
          </p:cNvSpPr>
          <p:nvPr/>
        </p:nvSpPr>
        <p:spPr bwMode="auto">
          <a:xfrm>
            <a:off x="1517650" y="41036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35</a:t>
            </a:r>
            <a:endParaRPr lang="es-ES">
              <a:solidFill>
                <a:srgbClr val="000000"/>
              </a:solidFill>
            </a:endParaRPr>
          </a:p>
        </p:txBody>
      </p:sp>
      <p:sp>
        <p:nvSpPr>
          <p:cNvPr id="210993" name="Rectangle 58"/>
          <p:cNvSpPr>
            <a:spLocks noChangeArrowheads="1"/>
          </p:cNvSpPr>
          <p:nvPr/>
        </p:nvSpPr>
        <p:spPr bwMode="auto">
          <a:xfrm>
            <a:off x="1517650" y="38576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40</a:t>
            </a:r>
            <a:endParaRPr lang="es-ES">
              <a:solidFill>
                <a:srgbClr val="000000"/>
              </a:solidFill>
            </a:endParaRPr>
          </a:p>
        </p:txBody>
      </p:sp>
      <p:sp>
        <p:nvSpPr>
          <p:cNvPr id="210994" name="Rectangle 59"/>
          <p:cNvSpPr>
            <a:spLocks noChangeArrowheads="1"/>
          </p:cNvSpPr>
          <p:nvPr/>
        </p:nvSpPr>
        <p:spPr bwMode="auto">
          <a:xfrm>
            <a:off x="1517650" y="36083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45</a:t>
            </a:r>
            <a:endParaRPr lang="es-ES">
              <a:solidFill>
                <a:srgbClr val="000000"/>
              </a:solidFill>
            </a:endParaRPr>
          </a:p>
        </p:txBody>
      </p:sp>
      <p:sp>
        <p:nvSpPr>
          <p:cNvPr id="210995" name="Rectangle 60"/>
          <p:cNvSpPr>
            <a:spLocks noChangeArrowheads="1"/>
          </p:cNvSpPr>
          <p:nvPr/>
        </p:nvSpPr>
        <p:spPr bwMode="auto">
          <a:xfrm>
            <a:off x="1517650" y="3362325"/>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50</a:t>
            </a:r>
            <a:endParaRPr lang="es-ES">
              <a:solidFill>
                <a:srgbClr val="000000"/>
              </a:solidFill>
            </a:endParaRPr>
          </a:p>
        </p:txBody>
      </p:sp>
      <p:sp>
        <p:nvSpPr>
          <p:cNvPr id="210996" name="Rectangle 61"/>
          <p:cNvSpPr>
            <a:spLocks noChangeArrowheads="1"/>
          </p:cNvSpPr>
          <p:nvPr/>
        </p:nvSpPr>
        <p:spPr bwMode="auto">
          <a:xfrm>
            <a:off x="1517650" y="311626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55</a:t>
            </a:r>
            <a:endParaRPr lang="es-ES">
              <a:solidFill>
                <a:srgbClr val="000000"/>
              </a:solidFill>
            </a:endParaRPr>
          </a:p>
        </p:txBody>
      </p:sp>
      <p:sp>
        <p:nvSpPr>
          <p:cNvPr id="210997" name="Rectangle 62"/>
          <p:cNvSpPr>
            <a:spLocks noChangeArrowheads="1"/>
          </p:cNvSpPr>
          <p:nvPr/>
        </p:nvSpPr>
        <p:spPr bwMode="auto">
          <a:xfrm>
            <a:off x="1517650" y="28686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60</a:t>
            </a:r>
            <a:endParaRPr lang="es-ES">
              <a:solidFill>
                <a:srgbClr val="000000"/>
              </a:solidFill>
            </a:endParaRPr>
          </a:p>
        </p:txBody>
      </p:sp>
      <p:sp>
        <p:nvSpPr>
          <p:cNvPr id="210998" name="Rectangle 63"/>
          <p:cNvSpPr>
            <a:spLocks noChangeArrowheads="1"/>
          </p:cNvSpPr>
          <p:nvPr/>
        </p:nvSpPr>
        <p:spPr bwMode="auto">
          <a:xfrm>
            <a:off x="1517650" y="26225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65</a:t>
            </a:r>
            <a:endParaRPr lang="es-ES">
              <a:solidFill>
                <a:srgbClr val="000000"/>
              </a:solidFill>
            </a:endParaRPr>
          </a:p>
        </p:txBody>
      </p:sp>
      <p:sp>
        <p:nvSpPr>
          <p:cNvPr id="210999" name="Rectangle 64"/>
          <p:cNvSpPr>
            <a:spLocks noChangeArrowheads="1"/>
          </p:cNvSpPr>
          <p:nvPr/>
        </p:nvSpPr>
        <p:spPr bwMode="auto">
          <a:xfrm>
            <a:off x="1517650" y="2373313"/>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70</a:t>
            </a:r>
            <a:endParaRPr lang="es-ES">
              <a:solidFill>
                <a:srgbClr val="000000"/>
              </a:solidFill>
            </a:endParaRPr>
          </a:p>
        </p:txBody>
      </p:sp>
      <p:sp>
        <p:nvSpPr>
          <p:cNvPr id="211000" name="Rectangle 65"/>
          <p:cNvSpPr>
            <a:spLocks noChangeArrowheads="1"/>
          </p:cNvSpPr>
          <p:nvPr/>
        </p:nvSpPr>
        <p:spPr bwMode="auto">
          <a:xfrm>
            <a:off x="1517650" y="21272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75</a:t>
            </a:r>
            <a:endParaRPr lang="es-ES">
              <a:solidFill>
                <a:srgbClr val="000000"/>
              </a:solidFill>
            </a:endParaRPr>
          </a:p>
        </p:txBody>
      </p:sp>
      <p:sp>
        <p:nvSpPr>
          <p:cNvPr id="211001" name="Rectangle 66"/>
          <p:cNvSpPr>
            <a:spLocks noChangeArrowheads="1"/>
          </p:cNvSpPr>
          <p:nvPr/>
        </p:nvSpPr>
        <p:spPr bwMode="auto">
          <a:xfrm>
            <a:off x="1517650" y="18811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80</a:t>
            </a:r>
            <a:endParaRPr lang="es-ES">
              <a:solidFill>
                <a:srgbClr val="000000"/>
              </a:solidFill>
            </a:endParaRPr>
          </a:p>
        </p:txBody>
      </p:sp>
      <p:sp>
        <p:nvSpPr>
          <p:cNvPr id="211002" name="Rectangle 67"/>
          <p:cNvSpPr>
            <a:spLocks noChangeArrowheads="1"/>
          </p:cNvSpPr>
          <p:nvPr/>
        </p:nvSpPr>
        <p:spPr bwMode="auto">
          <a:xfrm>
            <a:off x="1517650" y="1631950"/>
            <a:ext cx="184150" cy="198438"/>
          </a:xfrm>
          <a:prstGeom prst="rect">
            <a:avLst/>
          </a:prstGeom>
          <a:noFill/>
          <a:ln w="9525">
            <a:noFill/>
            <a:miter lim="800000"/>
            <a:headEnd/>
            <a:tailEnd/>
          </a:ln>
        </p:spPr>
        <p:txBody>
          <a:bodyPr wrap="none" lIns="0" tIns="0" rIns="0" bIns="0">
            <a:spAutoFit/>
          </a:bodyPr>
          <a:lstStyle/>
          <a:p>
            <a:r>
              <a:rPr lang="es-ES" sz="1300">
                <a:solidFill>
                  <a:srgbClr val="000000"/>
                </a:solidFill>
              </a:rPr>
              <a:t>85</a:t>
            </a:r>
            <a:endParaRPr lang="es-ES">
              <a:solidFill>
                <a:srgbClr val="000000"/>
              </a:solidFill>
            </a:endParaRPr>
          </a:p>
        </p:txBody>
      </p:sp>
      <p:sp>
        <p:nvSpPr>
          <p:cNvPr id="211003" name="Rectangle 68"/>
          <p:cNvSpPr>
            <a:spLocks noChangeArrowheads="1"/>
          </p:cNvSpPr>
          <p:nvPr/>
        </p:nvSpPr>
        <p:spPr bwMode="auto">
          <a:xfrm>
            <a:off x="1517650" y="138588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90</a:t>
            </a:r>
            <a:endParaRPr lang="es-ES">
              <a:solidFill>
                <a:srgbClr val="000000"/>
              </a:solidFill>
            </a:endParaRPr>
          </a:p>
        </p:txBody>
      </p:sp>
      <p:sp>
        <p:nvSpPr>
          <p:cNvPr id="211004" name="Rectangle 69"/>
          <p:cNvSpPr>
            <a:spLocks noChangeArrowheads="1"/>
          </p:cNvSpPr>
          <p:nvPr/>
        </p:nvSpPr>
        <p:spPr bwMode="auto">
          <a:xfrm>
            <a:off x="1517650" y="1138238"/>
            <a:ext cx="184150" cy="198437"/>
          </a:xfrm>
          <a:prstGeom prst="rect">
            <a:avLst/>
          </a:prstGeom>
          <a:noFill/>
          <a:ln w="9525">
            <a:noFill/>
            <a:miter lim="800000"/>
            <a:headEnd/>
            <a:tailEnd/>
          </a:ln>
        </p:spPr>
        <p:txBody>
          <a:bodyPr wrap="none" lIns="0" tIns="0" rIns="0" bIns="0">
            <a:spAutoFit/>
          </a:bodyPr>
          <a:lstStyle/>
          <a:p>
            <a:r>
              <a:rPr lang="es-ES" sz="1300">
                <a:solidFill>
                  <a:srgbClr val="000000"/>
                </a:solidFill>
              </a:rPr>
              <a:t>95</a:t>
            </a:r>
            <a:endParaRPr lang="es-ES">
              <a:solidFill>
                <a:srgbClr val="000000"/>
              </a:solidFill>
            </a:endParaRPr>
          </a:p>
        </p:txBody>
      </p:sp>
      <p:sp>
        <p:nvSpPr>
          <p:cNvPr id="211005" name="Rectangle 70"/>
          <p:cNvSpPr>
            <a:spLocks noChangeArrowheads="1"/>
          </p:cNvSpPr>
          <p:nvPr/>
        </p:nvSpPr>
        <p:spPr bwMode="auto">
          <a:xfrm>
            <a:off x="1435100" y="892175"/>
            <a:ext cx="276225" cy="198438"/>
          </a:xfrm>
          <a:prstGeom prst="rect">
            <a:avLst/>
          </a:prstGeom>
          <a:noFill/>
          <a:ln w="9525">
            <a:noFill/>
            <a:miter lim="800000"/>
            <a:headEnd/>
            <a:tailEnd/>
          </a:ln>
        </p:spPr>
        <p:txBody>
          <a:bodyPr wrap="none" lIns="0" tIns="0" rIns="0" bIns="0">
            <a:spAutoFit/>
          </a:bodyPr>
          <a:lstStyle/>
          <a:p>
            <a:r>
              <a:rPr lang="es-ES" sz="1300">
                <a:solidFill>
                  <a:srgbClr val="000000"/>
                </a:solidFill>
              </a:rPr>
              <a:t>100</a:t>
            </a:r>
            <a:endParaRPr lang="es-ES">
              <a:solidFill>
                <a:srgbClr val="000000"/>
              </a:solidFill>
            </a:endParaRPr>
          </a:p>
        </p:txBody>
      </p:sp>
      <p:sp>
        <p:nvSpPr>
          <p:cNvPr id="211006" name="Line 71"/>
          <p:cNvSpPr>
            <a:spLocks noChangeShapeType="1"/>
          </p:cNvSpPr>
          <p:nvPr/>
        </p:nvSpPr>
        <p:spPr bwMode="auto">
          <a:xfrm flipV="1">
            <a:off x="1846263" y="5934075"/>
            <a:ext cx="0" cy="96838"/>
          </a:xfrm>
          <a:prstGeom prst="line">
            <a:avLst/>
          </a:prstGeom>
          <a:noFill/>
          <a:ln w="14288">
            <a:solidFill>
              <a:srgbClr val="000000"/>
            </a:solidFill>
            <a:round/>
            <a:headEnd/>
            <a:tailEnd/>
          </a:ln>
        </p:spPr>
        <p:txBody>
          <a:bodyPr/>
          <a:lstStyle/>
          <a:p>
            <a:endParaRPr lang="es-ES_tradnl"/>
          </a:p>
        </p:txBody>
      </p:sp>
      <p:sp>
        <p:nvSpPr>
          <p:cNvPr id="211007" name="Line 72"/>
          <p:cNvSpPr>
            <a:spLocks noChangeShapeType="1"/>
          </p:cNvSpPr>
          <p:nvPr/>
        </p:nvSpPr>
        <p:spPr bwMode="auto">
          <a:xfrm flipV="1">
            <a:off x="2613025" y="5934075"/>
            <a:ext cx="0" cy="47625"/>
          </a:xfrm>
          <a:prstGeom prst="line">
            <a:avLst/>
          </a:prstGeom>
          <a:noFill/>
          <a:ln w="14288">
            <a:solidFill>
              <a:srgbClr val="000000"/>
            </a:solidFill>
            <a:round/>
            <a:headEnd/>
            <a:tailEnd/>
          </a:ln>
        </p:spPr>
        <p:txBody>
          <a:bodyPr/>
          <a:lstStyle/>
          <a:p>
            <a:endParaRPr lang="es-ES_tradnl"/>
          </a:p>
        </p:txBody>
      </p:sp>
      <p:sp>
        <p:nvSpPr>
          <p:cNvPr id="211008" name="Line 73"/>
          <p:cNvSpPr>
            <a:spLocks noChangeShapeType="1"/>
          </p:cNvSpPr>
          <p:nvPr/>
        </p:nvSpPr>
        <p:spPr bwMode="auto">
          <a:xfrm flipV="1">
            <a:off x="3379788" y="5934075"/>
            <a:ext cx="0" cy="96838"/>
          </a:xfrm>
          <a:prstGeom prst="line">
            <a:avLst/>
          </a:prstGeom>
          <a:noFill/>
          <a:ln w="14288">
            <a:solidFill>
              <a:srgbClr val="000000"/>
            </a:solidFill>
            <a:round/>
            <a:headEnd/>
            <a:tailEnd/>
          </a:ln>
        </p:spPr>
        <p:txBody>
          <a:bodyPr/>
          <a:lstStyle/>
          <a:p>
            <a:endParaRPr lang="es-ES_tradnl"/>
          </a:p>
        </p:txBody>
      </p:sp>
      <p:sp>
        <p:nvSpPr>
          <p:cNvPr id="211009" name="Line 74"/>
          <p:cNvSpPr>
            <a:spLocks noChangeShapeType="1"/>
          </p:cNvSpPr>
          <p:nvPr/>
        </p:nvSpPr>
        <p:spPr bwMode="auto">
          <a:xfrm flipV="1">
            <a:off x="4143375" y="5934075"/>
            <a:ext cx="0" cy="47625"/>
          </a:xfrm>
          <a:prstGeom prst="line">
            <a:avLst/>
          </a:prstGeom>
          <a:noFill/>
          <a:ln w="14288">
            <a:solidFill>
              <a:srgbClr val="000000"/>
            </a:solidFill>
            <a:round/>
            <a:headEnd/>
            <a:tailEnd/>
          </a:ln>
        </p:spPr>
        <p:txBody>
          <a:bodyPr/>
          <a:lstStyle/>
          <a:p>
            <a:endParaRPr lang="es-ES_tradnl"/>
          </a:p>
        </p:txBody>
      </p:sp>
      <p:sp>
        <p:nvSpPr>
          <p:cNvPr id="211010" name="Line 75"/>
          <p:cNvSpPr>
            <a:spLocks noChangeShapeType="1"/>
          </p:cNvSpPr>
          <p:nvPr/>
        </p:nvSpPr>
        <p:spPr bwMode="auto">
          <a:xfrm flipV="1">
            <a:off x="4910138" y="5934075"/>
            <a:ext cx="0" cy="96838"/>
          </a:xfrm>
          <a:prstGeom prst="line">
            <a:avLst/>
          </a:prstGeom>
          <a:noFill/>
          <a:ln w="14288">
            <a:solidFill>
              <a:srgbClr val="000000"/>
            </a:solidFill>
            <a:round/>
            <a:headEnd/>
            <a:tailEnd/>
          </a:ln>
        </p:spPr>
        <p:txBody>
          <a:bodyPr/>
          <a:lstStyle/>
          <a:p>
            <a:endParaRPr lang="es-ES_tradnl"/>
          </a:p>
        </p:txBody>
      </p:sp>
      <p:sp>
        <p:nvSpPr>
          <p:cNvPr id="211011" name="Line 76"/>
          <p:cNvSpPr>
            <a:spLocks noChangeShapeType="1"/>
          </p:cNvSpPr>
          <p:nvPr/>
        </p:nvSpPr>
        <p:spPr bwMode="auto">
          <a:xfrm flipV="1">
            <a:off x="5676900" y="5934075"/>
            <a:ext cx="0" cy="47625"/>
          </a:xfrm>
          <a:prstGeom prst="line">
            <a:avLst/>
          </a:prstGeom>
          <a:noFill/>
          <a:ln w="14288">
            <a:solidFill>
              <a:srgbClr val="000000"/>
            </a:solidFill>
            <a:round/>
            <a:headEnd/>
            <a:tailEnd/>
          </a:ln>
        </p:spPr>
        <p:txBody>
          <a:bodyPr/>
          <a:lstStyle/>
          <a:p>
            <a:endParaRPr lang="es-ES_tradnl"/>
          </a:p>
        </p:txBody>
      </p:sp>
      <p:sp>
        <p:nvSpPr>
          <p:cNvPr id="211012" name="Line 77"/>
          <p:cNvSpPr>
            <a:spLocks noChangeShapeType="1"/>
          </p:cNvSpPr>
          <p:nvPr/>
        </p:nvSpPr>
        <p:spPr bwMode="auto">
          <a:xfrm flipV="1">
            <a:off x="6442075" y="5934075"/>
            <a:ext cx="0" cy="96838"/>
          </a:xfrm>
          <a:prstGeom prst="line">
            <a:avLst/>
          </a:prstGeom>
          <a:noFill/>
          <a:ln w="14288">
            <a:solidFill>
              <a:srgbClr val="000000"/>
            </a:solidFill>
            <a:round/>
            <a:headEnd/>
            <a:tailEnd/>
          </a:ln>
        </p:spPr>
        <p:txBody>
          <a:bodyPr/>
          <a:lstStyle/>
          <a:p>
            <a:endParaRPr lang="es-ES_tradnl"/>
          </a:p>
        </p:txBody>
      </p:sp>
      <p:sp>
        <p:nvSpPr>
          <p:cNvPr id="211013" name="Line 78"/>
          <p:cNvSpPr>
            <a:spLocks noChangeShapeType="1"/>
          </p:cNvSpPr>
          <p:nvPr/>
        </p:nvSpPr>
        <p:spPr bwMode="auto">
          <a:xfrm flipV="1">
            <a:off x="7205663" y="5934075"/>
            <a:ext cx="0" cy="47625"/>
          </a:xfrm>
          <a:prstGeom prst="line">
            <a:avLst/>
          </a:prstGeom>
          <a:noFill/>
          <a:ln w="14288">
            <a:solidFill>
              <a:srgbClr val="000000"/>
            </a:solidFill>
            <a:round/>
            <a:headEnd/>
            <a:tailEnd/>
          </a:ln>
        </p:spPr>
        <p:txBody>
          <a:bodyPr/>
          <a:lstStyle/>
          <a:p>
            <a:endParaRPr lang="es-ES_tradnl"/>
          </a:p>
        </p:txBody>
      </p:sp>
      <p:sp>
        <p:nvSpPr>
          <p:cNvPr id="211014" name="Line 79"/>
          <p:cNvSpPr>
            <a:spLocks noChangeShapeType="1"/>
          </p:cNvSpPr>
          <p:nvPr/>
        </p:nvSpPr>
        <p:spPr bwMode="auto">
          <a:xfrm flipV="1">
            <a:off x="7972425" y="5934075"/>
            <a:ext cx="0" cy="96838"/>
          </a:xfrm>
          <a:prstGeom prst="line">
            <a:avLst/>
          </a:prstGeom>
          <a:noFill/>
          <a:ln w="14288">
            <a:solidFill>
              <a:srgbClr val="000000"/>
            </a:solidFill>
            <a:round/>
            <a:headEnd/>
            <a:tailEnd/>
          </a:ln>
        </p:spPr>
        <p:txBody>
          <a:bodyPr/>
          <a:lstStyle/>
          <a:p>
            <a:endParaRPr lang="es-ES_tradnl"/>
          </a:p>
        </p:txBody>
      </p:sp>
      <p:sp>
        <p:nvSpPr>
          <p:cNvPr id="211015" name="Line 80"/>
          <p:cNvSpPr>
            <a:spLocks noChangeShapeType="1"/>
          </p:cNvSpPr>
          <p:nvPr/>
        </p:nvSpPr>
        <p:spPr bwMode="auto">
          <a:xfrm>
            <a:off x="1846263" y="5934075"/>
            <a:ext cx="6126162" cy="0"/>
          </a:xfrm>
          <a:prstGeom prst="line">
            <a:avLst/>
          </a:prstGeom>
          <a:noFill/>
          <a:ln w="14288">
            <a:solidFill>
              <a:srgbClr val="000000"/>
            </a:solidFill>
            <a:round/>
            <a:headEnd/>
            <a:tailEnd/>
          </a:ln>
        </p:spPr>
        <p:txBody>
          <a:bodyPr/>
          <a:lstStyle/>
          <a:p>
            <a:endParaRPr lang="es-ES_tradnl"/>
          </a:p>
        </p:txBody>
      </p:sp>
      <p:sp>
        <p:nvSpPr>
          <p:cNvPr id="211016" name="Line 81"/>
          <p:cNvSpPr>
            <a:spLocks noChangeShapeType="1"/>
          </p:cNvSpPr>
          <p:nvPr/>
        </p:nvSpPr>
        <p:spPr bwMode="auto">
          <a:xfrm>
            <a:off x="1846263" y="5934075"/>
            <a:ext cx="6126162" cy="0"/>
          </a:xfrm>
          <a:prstGeom prst="line">
            <a:avLst/>
          </a:prstGeom>
          <a:noFill/>
          <a:ln w="14288">
            <a:solidFill>
              <a:srgbClr val="000000"/>
            </a:solidFill>
            <a:round/>
            <a:headEnd/>
            <a:tailEnd/>
          </a:ln>
        </p:spPr>
        <p:txBody>
          <a:bodyPr/>
          <a:lstStyle/>
          <a:p>
            <a:endParaRPr lang="es-ES_tradnl"/>
          </a:p>
        </p:txBody>
      </p:sp>
      <p:sp>
        <p:nvSpPr>
          <p:cNvPr id="211017" name="Line 82"/>
          <p:cNvSpPr>
            <a:spLocks noChangeShapeType="1"/>
          </p:cNvSpPr>
          <p:nvPr/>
        </p:nvSpPr>
        <p:spPr bwMode="auto">
          <a:xfrm>
            <a:off x="1749425" y="5934075"/>
            <a:ext cx="96838" cy="0"/>
          </a:xfrm>
          <a:prstGeom prst="line">
            <a:avLst/>
          </a:prstGeom>
          <a:noFill/>
          <a:ln w="14288">
            <a:solidFill>
              <a:srgbClr val="000000"/>
            </a:solidFill>
            <a:round/>
            <a:headEnd/>
            <a:tailEnd/>
          </a:ln>
        </p:spPr>
        <p:txBody>
          <a:bodyPr/>
          <a:lstStyle/>
          <a:p>
            <a:endParaRPr lang="es-ES_tradnl"/>
          </a:p>
        </p:txBody>
      </p:sp>
      <p:sp>
        <p:nvSpPr>
          <p:cNvPr id="211018" name="Line 83"/>
          <p:cNvSpPr>
            <a:spLocks noChangeShapeType="1"/>
          </p:cNvSpPr>
          <p:nvPr/>
        </p:nvSpPr>
        <p:spPr bwMode="auto">
          <a:xfrm>
            <a:off x="1798638" y="5810250"/>
            <a:ext cx="47625" cy="0"/>
          </a:xfrm>
          <a:prstGeom prst="line">
            <a:avLst/>
          </a:prstGeom>
          <a:noFill/>
          <a:ln w="14288">
            <a:solidFill>
              <a:srgbClr val="000000"/>
            </a:solidFill>
            <a:round/>
            <a:headEnd/>
            <a:tailEnd/>
          </a:ln>
        </p:spPr>
        <p:txBody>
          <a:bodyPr/>
          <a:lstStyle/>
          <a:p>
            <a:endParaRPr lang="es-ES_tradnl"/>
          </a:p>
        </p:txBody>
      </p:sp>
      <p:sp>
        <p:nvSpPr>
          <p:cNvPr id="211019" name="Line 84"/>
          <p:cNvSpPr>
            <a:spLocks noChangeShapeType="1"/>
          </p:cNvSpPr>
          <p:nvPr/>
        </p:nvSpPr>
        <p:spPr bwMode="auto">
          <a:xfrm>
            <a:off x="1749425" y="5688013"/>
            <a:ext cx="96838" cy="0"/>
          </a:xfrm>
          <a:prstGeom prst="line">
            <a:avLst/>
          </a:prstGeom>
          <a:noFill/>
          <a:ln w="14288">
            <a:solidFill>
              <a:srgbClr val="000000"/>
            </a:solidFill>
            <a:round/>
            <a:headEnd/>
            <a:tailEnd/>
          </a:ln>
        </p:spPr>
        <p:txBody>
          <a:bodyPr/>
          <a:lstStyle/>
          <a:p>
            <a:endParaRPr lang="es-ES_tradnl"/>
          </a:p>
        </p:txBody>
      </p:sp>
      <p:sp>
        <p:nvSpPr>
          <p:cNvPr id="211020" name="Line 85"/>
          <p:cNvSpPr>
            <a:spLocks noChangeShapeType="1"/>
          </p:cNvSpPr>
          <p:nvPr/>
        </p:nvSpPr>
        <p:spPr bwMode="auto">
          <a:xfrm>
            <a:off x="1798638" y="5562600"/>
            <a:ext cx="47625" cy="0"/>
          </a:xfrm>
          <a:prstGeom prst="line">
            <a:avLst/>
          </a:prstGeom>
          <a:noFill/>
          <a:ln w="14288">
            <a:solidFill>
              <a:srgbClr val="000000"/>
            </a:solidFill>
            <a:round/>
            <a:headEnd/>
            <a:tailEnd/>
          </a:ln>
        </p:spPr>
        <p:txBody>
          <a:bodyPr/>
          <a:lstStyle/>
          <a:p>
            <a:endParaRPr lang="es-ES_tradnl"/>
          </a:p>
        </p:txBody>
      </p:sp>
      <p:sp>
        <p:nvSpPr>
          <p:cNvPr id="211021" name="Line 86"/>
          <p:cNvSpPr>
            <a:spLocks noChangeShapeType="1"/>
          </p:cNvSpPr>
          <p:nvPr/>
        </p:nvSpPr>
        <p:spPr bwMode="auto">
          <a:xfrm>
            <a:off x="1749425" y="5438775"/>
            <a:ext cx="96838" cy="0"/>
          </a:xfrm>
          <a:prstGeom prst="line">
            <a:avLst/>
          </a:prstGeom>
          <a:noFill/>
          <a:ln w="14288">
            <a:solidFill>
              <a:srgbClr val="000000"/>
            </a:solidFill>
            <a:round/>
            <a:headEnd/>
            <a:tailEnd/>
          </a:ln>
        </p:spPr>
        <p:txBody>
          <a:bodyPr/>
          <a:lstStyle/>
          <a:p>
            <a:endParaRPr lang="es-ES_tradnl"/>
          </a:p>
        </p:txBody>
      </p:sp>
      <p:sp>
        <p:nvSpPr>
          <p:cNvPr id="211022" name="Line 87"/>
          <p:cNvSpPr>
            <a:spLocks noChangeShapeType="1"/>
          </p:cNvSpPr>
          <p:nvPr/>
        </p:nvSpPr>
        <p:spPr bwMode="auto">
          <a:xfrm>
            <a:off x="1798638" y="5316538"/>
            <a:ext cx="47625" cy="0"/>
          </a:xfrm>
          <a:prstGeom prst="line">
            <a:avLst/>
          </a:prstGeom>
          <a:noFill/>
          <a:ln w="14288">
            <a:solidFill>
              <a:srgbClr val="000000"/>
            </a:solidFill>
            <a:round/>
            <a:headEnd/>
            <a:tailEnd/>
          </a:ln>
        </p:spPr>
        <p:txBody>
          <a:bodyPr/>
          <a:lstStyle/>
          <a:p>
            <a:endParaRPr lang="es-ES_tradnl"/>
          </a:p>
        </p:txBody>
      </p:sp>
      <p:sp>
        <p:nvSpPr>
          <p:cNvPr id="211023" name="Line 88"/>
          <p:cNvSpPr>
            <a:spLocks noChangeShapeType="1"/>
          </p:cNvSpPr>
          <p:nvPr/>
        </p:nvSpPr>
        <p:spPr bwMode="auto">
          <a:xfrm>
            <a:off x="1749425" y="5192713"/>
            <a:ext cx="96838" cy="0"/>
          </a:xfrm>
          <a:prstGeom prst="line">
            <a:avLst/>
          </a:prstGeom>
          <a:noFill/>
          <a:ln w="14288">
            <a:solidFill>
              <a:srgbClr val="000000"/>
            </a:solidFill>
            <a:round/>
            <a:headEnd/>
            <a:tailEnd/>
          </a:ln>
        </p:spPr>
        <p:txBody>
          <a:bodyPr/>
          <a:lstStyle/>
          <a:p>
            <a:endParaRPr lang="es-ES_tradnl"/>
          </a:p>
        </p:txBody>
      </p:sp>
      <p:sp>
        <p:nvSpPr>
          <p:cNvPr id="211024" name="Line 89"/>
          <p:cNvSpPr>
            <a:spLocks noChangeShapeType="1"/>
          </p:cNvSpPr>
          <p:nvPr/>
        </p:nvSpPr>
        <p:spPr bwMode="auto">
          <a:xfrm>
            <a:off x="1798638" y="5070475"/>
            <a:ext cx="47625" cy="0"/>
          </a:xfrm>
          <a:prstGeom prst="line">
            <a:avLst/>
          </a:prstGeom>
          <a:noFill/>
          <a:ln w="14288">
            <a:solidFill>
              <a:srgbClr val="000000"/>
            </a:solidFill>
            <a:round/>
            <a:headEnd/>
            <a:tailEnd/>
          </a:ln>
        </p:spPr>
        <p:txBody>
          <a:bodyPr/>
          <a:lstStyle/>
          <a:p>
            <a:endParaRPr lang="es-ES_tradnl"/>
          </a:p>
        </p:txBody>
      </p:sp>
      <p:sp>
        <p:nvSpPr>
          <p:cNvPr id="211025" name="Line 90"/>
          <p:cNvSpPr>
            <a:spLocks noChangeShapeType="1"/>
          </p:cNvSpPr>
          <p:nvPr/>
        </p:nvSpPr>
        <p:spPr bwMode="auto">
          <a:xfrm>
            <a:off x="1749425" y="4943475"/>
            <a:ext cx="96838" cy="0"/>
          </a:xfrm>
          <a:prstGeom prst="line">
            <a:avLst/>
          </a:prstGeom>
          <a:noFill/>
          <a:ln w="14288">
            <a:solidFill>
              <a:srgbClr val="000000"/>
            </a:solidFill>
            <a:round/>
            <a:headEnd/>
            <a:tailEnd/>
          </a:ln>
        </p:spPr>
        <p:txBody>
          <a:bodyPr/>
          <a:lstStyle/>
          <a:p>
            <a:endParaRPr lang="es-ES_tradnl"/>
          </a:p>
        </p:txBody>
      </p:sp>
      <p:sp>
        <p:nvSpPr>
          <p:cNvPr id="211026" name="Line 91"/>
          <p:cNvSpPr>
            <a:spLocks noChangeShapeType="1"/>
          </p:cNvSpPr>
          <p:nvPr/>
        </p:nvSpPr>
        <p:spPr bwMode="auto">
          <a:xfrm>
            <a:off x="1798638" y="4821238"/>
            <a:ext cx="47625" cy="0"/>
          </a:xfrm>
          <a:prstGeom prst="line">
            <a:avLst/>
          </a:prstGeom>
          <a:noFill/>
          <a:ln w="14288">
            <a:solidFill>
              <a:srgbClr val="000000"/>
            </a:solidFill>
            <a:round/>
            <a:headEnd/>
            <a:tailEnd/>
          </a:ln>
        </p:spPr>
        <p:txBody>
          <a:bodyPr/>
          <a:lstStyle/>
          <a:p>
            <a:endParaRPr lang="es-ES_tradnl"/>
          </a:p>
        </p:txBody>
      </p:sp>
      <p:sp>
        <p:nvSpPr>
          <p:cNvPr id="211027" name="Line 92"/>
          <p:cNvSpPr>
            <a:spLocks noChangeShapeType="1"/>
          </p:cNvSpPr>
          <p:nvPr/>
        </p:nvSpPr>
        <p:spPr bwMode="auto">
          <a:xfrm>
            <a:off x="1749425" y="4697413"/>
            <a:ext cx="96838" cy="0"/>
          </a:xfrm>
          <a:prstGeom prst="line">
            <a:avLst/>
          </a:prstGeom>
          <a:noFill/>
          <a:ln w="14288">
            <a:solidFill>
              <a:srgbClr val="000000"/>
            </a:solidFill>
            <a:round/>
            <a:headEnd/>
            <a:tailEnd/>
          </a:ln>
        </p:spPr>
        <p:txBody>
          <a:bodyPr/>
          <a:lstStyle/>
          <a:p>
            <a:endParaRPr lang="es-ES_tradnl"/>
          </a:p>
        </p:txBody>
      </p:sp>
      <p:sp>
        <p:nvSpPr>
          <p:cNvPr id="211028" name="Line 93"/>
          <p:cNvSpPr>
            <a:spLocks noChangeShapeType="1"/>
          </p:cNvSpPr>
          <p:nvPr/>
        </p:nvSpPr>
        <p:spPr bwMode="auto">
          <a:xfrm>
            <a:off x="1798638" y="4575175"/>
            <a:ext cx="47625" cy="0"/>
          </a:xfrm>
          <a:prstGeom prst="line">
            <a:avLst/>
          </a:prstGeom>
          <a:noFill/>
          <a:ln w="14288">
            <a:solidFill>
              <a:srgbClr val="000000"/>
            </a:solidFill>
            <a:round/>
            <a:headEnd/>
            <a:tailEnd/>
          </a:ln>
        </p:spPr>
        <p:txBody>
          <a:bodyPr/>
          <a:lstStyle/>
          <a:p>
            <a:endParaRPr lang="es-ES_tradnl"/>
          </a:p>
        </p:txBody>
      </p:sp>
      <p:sp>
        <p:nvSpPr>
          <p:cNvPr id="211029" name="Line 94"/>
          <p:cNvSpPr>
            <a:spLocks noChangeShapeType="1"/>
          </p:cNvSpPr>
          <p:nvPr/>
        </p:nvSpPr>
        <p:spPr bwMode="auto">
          <a:xfrm>
            <a:off x="1749425" y="4451350"/>
            <a:ext cx="96838" cy="0"/>
          </a:xfrm>
          <a:prstGeom prst="line">
            <a:avLst/>
          </a:prstGeom>
          <a:noFill/>
          <a:ln w="14288">
            <a:solidFill>
              <a:srgbClr val="000000"/>
            </a:solidFill>
            <a:round/>
            <a:headEnd/>
            <a:tailEnd/>
          </a:ln>
        </p:spPr>
        <p:txBody>
          <a:bodyPr/>
          <a:lstStyle/>
          <a:p>
            <a:endParaRPr lang="es-ES_tradnl"/>
          </a:p>
        </p:txBody>
      </p:sp>
      <p:sp>
        <p:nvSpPr>
          <p:cNvPr id="211030" name="Line 95"/>
          <p:cNvSpPr>
            <a:spLocks noChangeShapeType="1"/>
          </p:cNvSpPr>
          <p:nvPr/>
        </p:nvSpPr>
        <p:spPr bwMode="auto">
          <a:xfrm>
            <a:off x="1798638" y="4325938"/>
            <a:ext cx="47625" cy="0"/>
          </a:xfrm>
          <a:prstGeom prst="line">
            <a:avLst/>
          </a:prstGeom>
          <a:noFill/>
          <a:ln w="14288">
            <a:solidFill>
              <a:srgbClr val="000000"/>
            </a:solidFill>
            <a:round/>
            <a:headEnd/>
            <a:tailEnd/>
          </a:ln>
        </p:spPr>
        <p:txBody>
          <a:bodyPr/>
          <a:lstStyle/>
          <a:p>
            <a:endParaRPr lang="es-ES_tradnl"/>
          </a:p>
        </p:txBody>
      </p:sp>
      <p:sp>
        <p:nvSpPr>
          <p:cNvPr id="211031" name="Line 96"/>
          <p:cNvSpPr>
            <a:spLocks noChangeShapeType="1"/>
          </p:cNvSpPr>
          <p:nvPr/>
        </p:nvSpPr>
        <p:spPr bwMode="auto">
          <a:xfrm>
            <a:off x="1749425" y="4203700"/>
            <a:ext cx="96838" cy="0"/>
          </a:xfrm>
          <a:prstGeom prst="line">
            <a:avLst/>
          </a:prstGeom>
          <a:noFill/>
          <a:ln w="14288">
            <a:solidFill>
              <a:srgbClr val="000000"/>
            </a:solidFill>
            <a:round/>
            <a:headEnd/>
            <a:tailEnd/>
          </a:ln>
        </p:spPr>
        <p:txBody>
          <a:bodyPr/>
          <a:lstStyle/>
          <a:p>
            <a:endParaRPr lang="es-ES_tradnl"/>
          </a:p>
        </p:txBody>
      </p:sp>
      <p:sp>
        <p:nvSpPr>
          <p:cNvPr id="211032" name="Line 97"/>
          <p:cNvSpPr>
            <a:spLocks noChangeShapeType="1"/>
          </p:cNvSpPr>
          <p:nvPr/>
        </p:nvSpPr>
        <p:spPr bwMode="auto">
          <a:xfrm>
            <a:off x="1798638" y="4079875"/>
            <a:ext cx="47625" cy="0"/>
          </a:xfrm>
          <a:prstGeom prst="line">
            <a:avLst/>
          </a:prstGeom>
          <a:noFill/>
          <a:ln w="14288">
            <a:solidFill>
              <a:srgbClr val="000000"/>
            </a:solidFill>
            <a:round/>
            <a:headEnd/>
            <a:tailEnd/>
          </a:ln>
        </p:spPr>
        <p:txBody>
          <a:bodyPr/>
          <a:lstStyle/>
          <a:p>
            <a:endParaRPr lang="es-ES_tradnl"/>
          </a:p>
        </p:txBody>
      </p:sp>
      <p:sp>
        <p:nvSpPr>
          <p:cNvPr id="211033" name="Line 98"/>
          <p:cNvSpPr>
            <a:spLocks noChangeShapeType="1"/>
          </p:cNvSpPr>
          <p:nvPr/>
        </p:nvSpPr>
        <p:spPr bwMode="auto">
          <a:xfrm>
            <a:off x="1749425" y="3957638"/>
            <a:ext cx="96838" cy="0"/>
          </a:xfrm>
          <a:prstGeom prst="line">
            <a:avLst/>
          </a:prstGeom>
          <a:noFill/>
          <a:ln w="14288">
            <a:solidFill>
              <a:srgbClr val="000000"/>
            </a:solidFill>
            <a:round/>
            <a:headEnd/>
            <a:tailEnd/>
          </a:ln>
        </p:spPr>
        <p:txBody>
          <a:bodyPr/>
          <a:lstStyle/>
          <a:p>
            <a:endParaRPr lang="es-ES_tradnl"/>
          </a:p>
        </p:txBody>
      </p:sp>
      <p:sp>
        <p:nvSpPr>
          <p:cNvPr id="211034" name="Line 99"/>
          <p:cNvSpPr>
            <a:spLocks noChangeShapeType="1"/>
          </p:cNvSpPr>
          <p:nvPr/>
        </p:nvSpPr>
        <p:spPr bwMode="auto">
          <a:xfrm>
            <a:off x="1798638" y="3833813"/>
            <a:ext cx="47625" cy="0"/>
          </a:xfrm>
          <a:prstGeom prst="line">
            <a:avLst/>
          </a:prstGeom>
          <a:noFill/>
          <a:ln w="14288">
            <a:solidFill>
              <a:srgbClr val="000000"/>
            </a:solidFill>
            <a:round/>
            <a:headEnd/>
            <a:tailEnd/>
          </a:ln>
        </p:spPr>
        <p:txBody>
          <a:bodyPr/>
          <a:lstStyle/>
          <a:p>
            <a:endParaRPr lang="es-ES_tradnl"/>
          </a:p>
        </p:txBody>
      </p:sp>
      <p:sp>
        <p:nvSpPr>
          <p:cNvPr id="211035" name="Line 100"/>
          <p:cNvSpPr>
            <a:spLocks noChangeShapeType="1"/>
          </p:cNvSpPr>
          <p:nvPr/>
        </p:nvSpPr>
        <p:spPr bwMode="auto">
          <a:xfrm>
            <a:off x="1749425" y="3708400"/>
            <a:ext cx="96838" cy="0"/>
          </a:xfrm>
          <a:prstGeom prst="line">
            <a:avLst/>
          </a:prstGeom>
          <a:noFill/>
          <a:ln w="14288">
            <a:solidFill>
              <a:srgbClr val="000000"/>
            </a:solidFill>
            <a:round/>
            <a:headEnd/>
            <a:tailEnd/>
          </a:ln>
        </p:spPr>
        <p:txBody>
          <a:bodyPr/>
          <a:lstStyle/>
          <a:p>
            <a:endParaRPr lang="es-ES_tradnl"/>
          </a:p>
        </p:txBody>
      </p:sp>
      <p:sp>
        <p:nvSpPr>
          <p:cNvPr id="211036" name="Line 101"/>
          <p:cNvSpPr>
            <a:spLocks noChangeShapeType="1"/>
          </p:cNvSpPr>
          <p:nvPr/>
        </p:nvSpPr>
        <p:spPr bwMode="auto">
          <a:xfrm>
            <a:off x="1798638" y="3586163"/>
            <a:ext cx="47625" cy="0"/>
          </a:xfrm>
          <a:prstGeom prst="line">
            <a:avLst/>
          </a:prstGeom>
          <a:noFill/>
          <a:ln w="14288">
            <a:solidFill>
              <a:srgbClr val="000000"/>
            </a:solidFill>
            <a:round/>
            <a:headEnd/>
            <a:tailEnd/>
          </a:ln>
        </p:spPr>
        <p:txBody>
          <a:bodyPr/>
          <a:lstStyle/>
          <a:p>
            <a:endParaRPr lang="es-ES_tradnl"/>
          </a:p>
        </p:txBody>
      </p:sp>
      <p:sp>
        <p:nvSpPr>
          <p:cNvPr id="211037" name="Line 102"/>
          <p:cNvSpPr>
            <a:spLocks noChangeShapeType="1"/>
          </p:cNvSpPr>
          <p:nvPr/>
        </p:nvSpPr>
        <p:spPr bwMode="auto">
          <a:xfrm>
            <a:off x="1749425" y="3462338"/>
            <a:ext cx="96838" cy="0"/>
          </a:xfrm>
          <a:prstGeom prst="line">
            <a:avLst/>
          </a:prstGeom>
          <a:noFill/>
          <a:ln w="14288">
            <a:solidFill>
              <a:srgbClr val="000000"/>
            </a:solidFill>
            <a:round/>
            <a:headEnd/>
            <a:tailEnd/>
          </a:ln>
        </p:spPr>
        <p:txBody>
          <a:bodyPr/>
          <a:lstStyle/>
          <a:p>
            <a:endParaRPr lang="es-ES_tradnl"/>
          </a:p>
        </p:txBody>
      </p:sp>
      <p:sp>
        <p:nvSpPr>
          <p:cNvPr id="211038" name="Line 103"/>
          <p:cNvSpPr>
            <a:spLocks noChangeShapeType="1"/>
          </p:cNvSpPr>
          <p:nvPr/>
        </p:nvSpPr>
        <p:spPr bwMode="auto">
          <a:xfrm>
            <a:off x="1798638" y="3340100"/>
            <a:ext cx="47625" cy="0"/>
          </a:xfrm>
          <a:prstGeom prst="line">
            <a:avLst/>
          </a:prstGeom>
          <a:noFill/>
          <a:ln w="14288">
            <a:solidFill>
              <a:srgbClr val="000000"/>
            </a:solidFill>
            <a:round/>
            <a:headEnd/>
            <a:tailEnd/>
          </a:ln>
        </p:spPr>
        <p:txBody>
          <a:bodyPr/>
          <a:lstStyle/>
          <a:p>
            <a:endParaRPr lang="es-ES_tradnl"/>
          </a:p>
        </p:txBody>
      </p:sp>
      <p:sp>
        <p:nvSpPr>
          <p:cNvPr id="211039" name="Line 104"/>
          <p:cNvSpPr>
            <a:spLocks noChangeShapeType="1"/>
          </p:cNvSpPr>
          <p:nvPr/>
        </p:nvSpPr>
        <p:spPr bwMode="auto">
          <a:xfrm>
            <a:off x="1749425" y="3216275"/>
            <a:ext cx="96838" cy="0"/>
          </a:xfrm>
          <a:prstGeom prst="line">
            <a:avLst/>
          </a:prstGeom>
          <a:noFill/>
          <a:ln w="14288">
            <a:solidFill>
              <a:srgbClr val="000000"/>
            </a:solidFill>
            <a:round/>
            <a:headEnd/>
            <a:tailEnd/>
          </a:ln>
        </p:spPr>
        <p:txBody>
          <a:bodyPr/>
          <a:lstStyle/>
          <a:p>
            <a:endParaRPr lang="es-ES_tradnl"/>
          </a:p>
        </p:txBody>
      </p:sp>
      <p:sp>
        <p:nvSpPr>
          <p:cNvPr id="211040" name="Line 105"/>
          <p:cNvSpPr>
            <a:spLocks noChangeShapeType="1"/>
          </p:cNvSpPr>
          <p:nvPr/>
        </p:nvSpPr>
        <p:spPr bwMode="auto">
          <a:xfrm>
            <a:off x="1798638" y="3090863"/>
            <a:ext cx="47625" cy="0"/>
          </a:xfrm>
          <a:prstGeom prst="line">
            <a:avLst/>
          </a:prstGeom>
          <a:noFill/>
          <a:ln w="14288">
            <a:solidFill>
              <a:srgbClr val="000000"/>
            </a:solidFill>
            <a:round/>
            <a:headEnd/>
            <a:tailEnd/>
          </a:ln>
        </p:spPr>
        <p:txBody>
          <a:bodyPr/>
          <a:lstStyle/>
          <a:p>
            <a:endParaRPr lang="es-ES_tradnl"/>
          </a:p>
        </p:txBody>
      </p:sp>
      <p:sp>
        <p:nvSpPr>
          <p:cNvPr id="211041" name="Line 106"/>
          <p:cNvSpPr>
            <a:spLocks noChangeShapeType="1"/>
          </p:cNvSpPr>
          <p:nvPr/>
        </p:nvSpPr>
        <p:spPr bwMode="auto">
          <a:xfrm>
            <a:off x="1749425" y="2967038"/>
            <a:ext cx="96838" cy="0"/>
          </a:xfrm>
          <a:prstGeom prst="line">
            <a:avLst/>
          </a:prstGeom>
          <a:noFill/>
          <a:ln w="14288">
            <a:solidFill>
              <a:srgbClr val="000000"/>
            </a:solidFill>
            <a:round/>
            <a:headEnd/>
            <a:tailEnd/>
          </a:ln>
        </p:spPr>
        <p:txBody>
          <a:bodyPr/>
          <a:lstStyle/>
          <a:p>
            <a:endParaRPr lang="es-ES_tradnl"/>
          </a:p>
        </p:txBody>
      </p:sp>
      <p:sp>
        <p:nvSpPr>
          <p:cNvPr id="211042" name="Line 107"/>
          <p:cNvSpPr>
            <a:spLocks noChangeShapeType="1"/>
          </p:cNvSpPr>
          <p:nvPr/>
        </p:nvSpPr>
        <p:spPr bwMode="auto">
          <a:xfrm>
            <a:off x="1798638" y="2844800"/>
            <a:ext cx="47625" cy="0"/>
          </a:xfrm>
          <a:prstGeom prst="line">
            <a:avLst/>
          </a:prstGeom>
          <a:noFill/>
          <a:ln w="14288">
            <a:solidFill>
              <a:srgbClr val="000000"/>
            </a:solidFill>
            <a:round/>
            <a:headEnd/>
            <a:tailEnd/>
          </a:ln>
        </p:spPr>
        <p:txBody>
          <a:bodyPr/>
          <a:lstStyle/>
          <a:p>
            <a:endParaRPr lang="es-ES_tradnl"/>
          </a:p>
        </p:txBody>
      </p:sp>
      <p:sp>
        <p:nvSpPr>
          <p:cNvPr id="211043" name="Line 108"/>
          <p:cNvSpPr>
            <a:spLocks noChangeShapeType="1"/>
          </p:cNvSpPr>
          <p:nvPr/>
        </p:nvSpPr>
        <p:spPr bwMode="auto">
          <a:xfrm>
            <a:off x="1749425" y="2720975"/>
            <a:ext cx="96838" cy="0"/>
          </a:xfrm>
          <a:prstGeom prst="line">
            <a:avLst/>
          </a:prstGeom>
          <a:noFill/>
          <a:ln w="14288">
            <a:solidFill>
              <a:srgbClr val="000000"/>
            </a:solidFill>
            <a:round/>
            <a:headEnd/>
            <a:tailEnd/>
          </a:ln>
        </p:spPr>
        <p:txBody>
          <a:bodyPr/>
          <a:lstStyle/>
          <a:p>
            <a:endParaRPr lang="es-ES_tradnl"/>
          </a:p>
        </p:txBody>
      </p:sp>
      <p:sp>
        <p:nvSpPr>
          <p:cNvPr id="211044" name="Line 109"/>
          <p:cNvSpPr>
            <a:spLocks noChangeShapeType="1"/>
          </p:cNvSpPr>
          <p:nvPr/>
        </p:nvSpPr>
        <p:spPr bwMode="auto">
          <a:xfrm>
            <a:off x="1798638" y="2598738"/>
            <a:ext cx="47625" cy="0"/>
          </a:xfrm>
          <a:prstGeom prst="line">
            <a:avLst/>
          </a:prstGeom>
          <a:noFill/>
          <a:ln w="14288">
            <a:solidFill>
              <a:srgbClr val="000000"/>
            </a:solidFill>
            <a:round/>
            <a:headEnd/>
            <a:tailEnd/>
          </a:ln>
        </p:spPr>
        <p:txBody>
          <a:bodyPr/>
          <a:lstStyle/>
          <a:p>
            <a:endParaRPr lang="es-ES_tradnl"/>
          </a:p>
        </p:txBody>
      </p:sp>
      <p:sp>
        <p:nvSpPr>
          <p:cNvPr id="211045" name="Line 110"/>
          <p:cNvSpPr>
            <a:spLocks noChangeShapeType="1"/>
          </p:cNvSpPr>
          <p:nvPr/>
        </p:nvSpPr>
        <p:spPr bwMode="auto">
          <a:xfrm>
            <a:off x="1749425" y="2473325"/>
            <a:ext cx="96838" cy="0"/>
          </a:xfrm>
          <a:prstGeom prst="line">
            <a:avLst/>
          </a:prstGeom>
          <a:noFill/>
          <a:ln w="14288">
            <a:solidFill>
              <a:srgbClr val="000000"/>
            </a:solidFill>
            <a:round/>
            <a:headEnd/>
            <a:tailEnd/>
          </a:ln>
        </p:spPr>
        <p:txBody>
          <a:bodyPr/>
          <a:lstStyle/>
          <a:p>
            <a:endParaRPr lang="es-ES_tradnl"/>
          </a:p>
        </p:txBody>
      </p:sp>
      <p:sp>
        <p:nvSpPr>
          <p:cNvPr id="211046" name="Line 111"/>
          <p:cNvSpPr>
            <a:spLocks noChangeShapeType="1"/>
          </p:cNvSpPr>
          <p:nvPr/>
        </p:nvSpPr>
        <p:spPr bwMode="auto">
          <a:xfrm>
            <a:off x="1798638" y="2349500"/>
            <a:ext cx="47625" cy="0"/>
          </a:xfrm>
          <a:prstGeom prst="line">
            <a:avLst/>
          </a:prstGeom>
          <a:noFill/>
          <a:ln w="14288">
            <a:solidFill>
              <a:srgbClr val="000000"/>
            </a:solidFill>
            <a:round/>
            <a:headEnd/>
            <a:tailEnd/>
          </a:ln>
        </p:spPr>
        <p:txBody>
          <a:bodyPr/>
          <a:lstStyle/>
          <a:p>
            <a:endParaRPr lang="es-ES_tradnl"/>
          </a:p>
        </p:txBody>
      </p:sp>
      <p:sp>
        <p:nvSpPr>
          <p:cNvPr id="211047" name="Line 112"/>
          <p:cNvSpPr>
            <a:spLocks noChangeShapeType="1"/>
          </p:cNvSpPr>
          <p:nvPr/>
        </p:nvSpPr>
        <p:spPr bwMode="auto">
          <a:xfrm>
            <a:off x="1749425" y="2227263"/>
            <a:ext cx="96838" cy="0"/>
          </a:xfrm>
          <a:prstGeom prst="line">
            <a:avLst/>
          </a:prstGeom>
          <a:noFill/>
          <a:ln w="14288">
            <a:solidFill>
              <a:srgbClr val="000000"/>
            </a:solidFill>
            <a:round/>
            <a:headEnd/>
            <a:tailEnd/>
          </a:ln>
        </p:spPr>
        <p:txBody>
          <a:bodyPr/>
          <a:lstStyle/>
          <a:p>
            <a:endParaRPr lang="es-ES_tradnl"/>
          </a:p>
        </p:txBody>
      </p:sp>
      <p:sp>
        <p:nvSpPr>
          <p:cNvPr id="211048" name="Line 113"/>
          <p:cNvSpPr>
            <a:spLocks noChangeShapeType="1"/>
          </p:cNvSpPr>
          <p:nvPr/>
        </p:nvSpPr>
        <p:spPr bwMode="auto">
          <a:xfrm>
            <a:off x="1798638" y="2103438"/>
            <a:ext cx="47625" cy="0"/>
          </a:xfrm>
          <a:prstGeom prst="line">
            <a:avLst/>
          </a:prstGeom>
          <a:noFill/>
          <a:ln w="14288">
            <a:solidFill>
              <a:srgbClr val="000000"/>
            </a:solidFill>
            <a:round/>
            <a:headEnd/>
            <a:tailEnd/>
          </a:ln>
        </p:spPr>
        <p:txBody>
          <a:bodyPr/>
          <a:lstStyle/>
          <a:p>
            <a:endParaRPr lang="es-ES_tradnl"/>
          </a:p>
        </p:txBody>
      </p:sp>
      <p:sp>
        <p:nvSpPr>
          <p:cNvPr id="211049" name="Line 114"/>
          <p:cNvSpPr>
            <a:spLocks noChangeShapeType="1"/>
          </p:cNvSpPr>
          <p:nvPr/>
        </p:nvSpPr>
        <p:spPr bwMode="auto">
          <a:xfrm>
            <a:off x="1749425" y="1981200"/>
            <a:ext cx="96838" cy="0"/>
          </a:xfrm>
          <a:prstGeom prst="line">
            <a:avLst/>
          </a:prstGeom>
          <a:noFill/>
          <a:ln w="14288">
            <a:solidFill>
              <a:srgbClr val="000000"/>
            </a:solidFill>
            <a:round/>
            <a:headEnd/>
            <a:tailEnd/>
          </a:ln>
        </p:spPr>
        <p:txBody>
          <a:bodyPr/>
          <a:lstStyle/>
          <a:p>
            <a:endParaRPr lang="es-ES_tradnl"/>
          </a:p>
        </p:txBody>
      </p:sp>
      <p:sp>
        <p:nvSpPr>
          <p:cNvPr id="211050" name="Line 115"/>
          <p:cNvSpPr>
            <a:spLocks noChangeShapeType="1"/>
          </p:cNvSpPr>
          <p:nvPr/>
        </p:nvSpPr>
        <p:spPr bwMode="auto">
          <a:xfrm>
            <a:off x="1798638" y="1854200"/>
            <a:ext cx="47625" cy="0"/>
          </a:xfrm>
          <a:prstGeom prst="line">
            <a:avLst/>
          </a:prstGeom>
          <a:noFill/>
          <a:ln w="14288">
            <a:solidFill>
              <a:srgbClr val="000000"/>
            </a:solidFill>
            <a:round/>
            <a:headEnd/>
            <a:tailEnd/>
          </a:ln>
        </p:spPr>
        <p:txBody>
          <a:bodyPr/>
          <a:lstStyle/>
          <a:p>
            <a:endParaRPr lang="es-ES_tradnl"/>
          </a:p>
        </p:txBody>
      </p:sp>
      <p:sp>
        <p:nvSpPr>
          <p:cNvPr id="211051" name="Line 116"/>
          <p:cNvSpPr>
            <a:spLocks noChangeShapeType="1"/>
          </p:cNvSpPr>
          <p:nvPr/>
        </p:nvSpPr>
        <p:spPr bwMode="auto">
          <a:xfrm>
            <a:off x="1749425" y="1731963"/>
            <a:ext cx="96838" cy="0"/>
          </a:xfrm>
          <a:prstGeom prst="line">
            <a:avLst/>
          </a:prstGeom>
          <a:noFill/>
          <a:ln w="14288">
            <a:solidFill>
              <a:srgbClr val="000000"/>
            </a:solidFill>
            <a:round/>
            <a:headEnd/>
            <a:tailEnd/>
          </a:ln>
        </p:spPr>
        <p:txBody>
          <a:bodyPr/>
          <a:lstStyle/>
          <a:p>
            <a:endParaRPr lang="es-ES_tradnl"/>
          </a:p>
        </p:txBody>
      </p:sp>
      <p:sp>
        <p:nvSpPr>
          <p:cNvPr id="211052" name="Line 117"/>
          <p:cNvSpPr>
            <a:spLocks noChangeShapeType="1"/>
          </p:cNvSpPr>
          <p:nvPr/>
        </p:nvSpPr>
        <p:spPr bwMode="auto">
          <a:xfrm>
            <a:off x="1798638" y="1608138"/>
            <a:ext cx="47625" cy="0"/>
          </a:xfrm>
          <a:prstGeom prst="line">
            <a:avLst/>
          </a:prstGeom>
          <a:noFill/>
          <a:ln w="14288">
            <a:solidFill>
              <a:srgbClr val="000000"/>
            </a:solidFill>
            <a:round/>
            <a:headEnd/>
            <a:tailEnd/>
          </a:ln>
        </p:spPr>
        <p:txBody>
          <a:bodyPr/>
          <a:lstStyle/>
          <a:p>
            <a:endParaRPr lang="es-ES_tradnl"/>
          </a:p>
        </p:txBody>
      </p:sp>
      <p:sp>
        <p:nvSpPr>
          <p:cNvPr id="211053" name="Line 118"/>
          <p:cNvSpPr>
            <a:spLocks noChangeShapeType="1"/>
          </p:cNvSpPr>
          <p:nvPr/>
        </p:nvSpPr>
        <p:spPr bwMode="auto">
          <a:xfrm>
            <a:off x="1749425" y="1485900"/>
            <a:ext cx="96838" cy="0"/>
          </a:xfrm>
          <a:prstGeom prst="line">
            <a:avLst/>
          </a:prstGeom>
          <a:noFill/>
          <a:ln w="14288">
            <a:solidFill>
              <a:srgbClr val="000000"/>
            </a:solidFill>
            <a:round/>
            <a:headEnd/>
            <a:tailEnd/>
          </a:ln>
        </p:spPr>
        <p:txBody>
          <a:bodyPr/>
          <a:lstStyle/>
          <a:p>
            <a:endParaRPr lang="es-ES_tradnl"/>
          </a:p>
        </p:txBody>
      </p:sp>
      <p:sp>
        <p:nvSpPr>
          <p:cNvPr id="211054" name="Line 119"/>
          <p:cNvSpPr>
            <a:spLocks noChangeShapeType="1"/>
          </p:cNvSpPr>
          <p:nvPr/>
        </p:nvSpPr>
        <p:spPr bwMode="auto">
          <a:xfrm>
            <a:off x="1798638" y="1362075"/>
            <a:ext cx="47625" cy="0"/>
          </a:xfrm>
          <a:prstGeom prst="line">
            <a:avLst/>
          </a:prstGeom>
          <a:noFill/>
          <a:ln w="14288">
            <a:solidFill>
              <a:srgbClr val="000000"/>
            </a:solidFill>
            <a:round/>
            <a:headEnd/>
            <a:tailEnd/>
          </a:ln>
        </p:spPr>
        <p:txBody>
          <a:bodyPr/>
          <a:lstStyle/>
          <a:p>
            <a:endParaRPr lang="es-ES_tradnl"/>
          </a:p>
        </p:txBody>
      </p:sp>
      <p:sp>
        <p:nvSpPr>
          <p:cNvPr id="211055" name="Line 120"/>
          <p:cNvSpPr>
            <a:spLocks noChangeShapeType="1"/>
          </p:cNvSpPr>
          <p:nvPr/>
        </p:nvSpPr>
        <p:spPr bwMode="auto">
          <a:xfrm>
            <a:off x="1749425" y="1236663"/>
            <a:ext cx="96838" cy="0"/>
          </a:xfrm>
          <a:prstGeom prst="line">
            <a:avLst/>
          </a:prstGeom>
          <a:noFill/>
          <a:ln w="14288">
            <a:solidFill>
              <a:srgbClr val="000000"/>
            </a:solidFill>
            <a:round/>
            <a:headEnd/>
            <a:tailEnd/>
          </a:ln>
        </p:spPr>
        <p:txBody>
          <a:bodyPr/>
          <a:lstStyle/>
          <a:p>
            <a:endParaRPr lang="es-ES_tradnl"/>
          </a:p>
        </p:txBody>
      </p:sp>
      <p:sp>
        <p:nvSpPr>
          <p:cNvPr id="211056" name="Line 121"/>
          <p:cNvSpPr>
            <a:spLocks noChangeShapeType="1"/>
          </p:cNvSpPr>
          <p:nvPr/>
        </p:nvSpPr>
        <p:spPr bwMode="auto">
          <a:xfrm>
            <a:off x="1798638" y="1114425"/>
            <a:ext cx="47625" cy="0"/>
          </a:xfrm>
          <a:prstGeom prst="line">
            <a:avLst/>
          </a:prstGeom>
          <a:noFill/>
          <a:ln w="14288">
            <a:solidFill>
              <a:srgbClr val="000000"/>
            </a:solidFill>
            <a:round/>
            <a:headEnd/>
            <a:tailEnd/>
          </a:ln>
        </p:spPr>
        <p:txBody>
          <a:bodyPr/>
          <a:lstStyle/>
          <a:p>
            <a:endParaRPr lang="es-ES_tradnl"/>
          </a:p>
        </p:txBody>
      </p:sp>
      <p:sp>
        <p:nvSpPr>
          <p:cNvPr id="211057" name="Line 122"/>
          <p:cNvSpPr>
            <a:spLocks noChangeShapeType="1"/>
          </p:cNvSpPr>
          <p:nvPr/>
        </p:nvSpPr>
        <p:spPr bwMode="auto">
          <a:xfrm>
            <a:off x="1749425" y="990600"/>
            <a:ext cx="96838" cy="0"/>
          </a:xfrm>
          <a:prstGeom prst="line">
            <a:avLst/>
          </a:prstGeom>
          <a:noFill/>
          <a:ln w="14288">
            <a:solidFill>
              <a:srgbClr val="000000"/>
            </a:solidFill>
            <a:round/>
            <a:headEnd/>
            <a:tailEnd/>
          </a:ln>
        </p:spPr>
        <p:txBody>
          <a:bodyPr/>
          <a:lstStyle/>
          <a:p>
            <a:endParaRPr lang="es-ES_tradnl"/>
          </a:p>
        </p:txBody>
      </p:sp>
      <p:sp>
        <p:nvSpPr>
          <p:cNvPr id="211058" name="Line 123"/>
          <p:cNvSpPr>
            <a:spLocks noChangeShapeType="1"/>
          </p:cNvSpPr>
          <p:nvPr/>
        </p:nvSpPr>
        <p:spPr bwMode="auto">
          <a:xfrm flipV="1">
            <a:off x="1846263" y="990600"/>
            <a:ext cx="0" cy="4943475"/>
          </a:xfrm>
          <a:prstGeom prst="line">
            <a:avLst/>
          </a:prstGeom>
          <a:noFill/>
          <a:ln w="14288">
            <a:solidFill>
              <a:srgbClr val="000000"/>
            </a:solidFill>
            <a:round/>
            <a:headEnd/>
            <a:tailEnd/>
          </a:ln>
        </p:spPr>
        <p:txBody>
          <a:bodyPr/>
          <a:lstStyle/>
          <a:p>
            <a:endParaRPr lang="es-ES_tradnl"/>
          </a:p>
        </p:txBody>
      </p:sp>
      <p:grpSp>
        <p:nvGrpSpPr>
          <p:cNvPr id="5" name="Group 124"/>
          <p:cNvGrpSpPr>
            <a:grpSpLocks/>
          </p:cNvGrpSpPr>
          <p:nvPr/>
        </p:nvGrpSpPr>
        <p:grpSpPr bwMode="auto">
          <a:xfrm>
            <a:off x="1846263" y="3408363"/>
            <a:ext cx="5949950" cy="2097087"/>
            <a:chOff x="1163" y="2147"/>
            <a:chExt cx="3748" cy="1321"/>
          </a:xfrm>
        </p:grpSpPr>
        <p:sp>
          <p:nvSpPr>
            <p:cNvPr id="211064" name="Freeform 125"/>
            <p:cNvSpPr>
              <a:spLocks/>
            </p:cNvSpPr>
            <p:nvPr/>
          </p:nvSpPr>
          <p:spPr bwMode="auto">
            <a:xfrm>
              <a:off x="1163" y="3412"/>
              <a:ext cx="1206" cy="56"/>
            </a:xfrm>
            <a:custGeom>
              <a:avLst/>
              <a:gdLst>
                <a:gd name="T0" fmla="*/ 18 w 1206"/>
                <a:gd name="T1" fmla="*/ 56 h 56"/>
                <a:gd name="T2" fmla="*/ 36 w 1206"/>
                <a:gd name="T3" fmla="*/ 54 h 56"/>
                <a:gd name="T4" fmla="*/ 56 w 1206"/>
                <a:gd name="T5" fmla="*/ 54 h 56"/>
                <a:gd name="T6" fmla="*/ 76 w 1206"/>
                <a:gd name="T7" fmla="*/ 54 h 56"/>
                <a:gd name="T8" fmla="*/ 94 w 1206"/>
                <a:gd name="T9" fmla="*/ 52 h 56"/>
                <a:gd name="T10" fmla="*/ 114 w 1206"/>
                <a:gd name="T11" fmla="*/ 52 h 56"/>
                <a:gd name="T12" fmla="*/ 132 w 1206"/>
                <a:gd name="T13" fmla="*/ 50 h 56"/>
                <a:gd name="T14" fmla="*/ 152 w 1206"/>
                <a:gd name="T15" fmla="*/ 50 h 56"/>
                <a:gd name="T16" fmla="*/ 172 w 1206"/>
                <a:gd name="T17" fmla="*/ 50 h 56"/>
                <a:gd name="T18" fmla="*/ 190 w 1206"/>
                <a:gd name="T19" fmla="*/ 48 h 56"/>
                <a:gd name="T20" fmla="*/ 209 w 1206"/>
                <a:gd name="T21" fmla="*/ 48 h 56"/>
                <a:gd name="T22" fmla="*/ 227 w 1206"/>
                <a:gd name="T23" fmla="*/ 47 h 56"/>
                <a:gd name="T24" fmla="*/ 247 w 1206"/>
                <a:gd name="T25" fmla="*/ 47 h 56"/>
                <a:gd name="T26" fmla="*/ 267 w 1206"/>
                <a:gd name="T27" fmla="*/ 47 h 56"/>
                <a:gd name="T28" fmla="*/ 285 w 1206"/>
                <a:gd name="T29" fmla="*/ 45 h 56"/>
                <a:gd name="T30" fmla="*/ 305 w 1206"/>
                <a:gd name="T31" fmla="*/ 45 h 56"/>
                <a:gd name="T32" fmla="*/ 323 w 1206"/>
                <a:gd name="T33" fmla="*/ 43 h 56"/>
                <a:gd name="T34" fmla="*/ 343 w 1206"/>
                <a:gd name="T35" fmla="*/ 43 h 56"/>
                <a:gd name="T36" fmla="*/ 363 w 1206"/>
                <a:gd name="T37" fmla="*/ 43 h 56"/>
                <a:gd name="T38" fmla="*/ 381 w 1206"/>
                <a:gd name="T39" fmla="*/ 41 h 56"/>
                <a:gd name="T40" fmla="*/ 400 w 1206"/>
                <a:gd name="T41" fmla="*/ 41 h 56"/>
                <a:gd name="T42" fmla="*/ 418 w 1206"/>
                <a:gd name="T43" fmla="*/ 39 h 56"/>
                <a:gd name="T44" fmla="*/ 438 w 1206"/>
                <a:gd name="T45" fmla="*/ 39 h 56"/>
                <a:gd name="T46" fmla="*/ 456 w 1206"/>
                <a:gd name="T47" fmla="*/ 38 h 56"/>
                <a:gd name="T48" fmla="*/ 476 w 1206"/>
                <a:gd name="T49" fmla="*/ 38 h 56"/>
                <a:gd name="T50" fmla="*/ 494 w 1206"/>
                <a:gd name="T51" fmla="*/ 36 h 56"/>
                <a:gd name="T52" fmla="*/ 514 w 1206"/>
                <a:gd name="T53" fmla="*/ 36 h 56"/>
                <a:gd name="T54" fmla="*/ 534 w 1206"/>
                <a:gd name="T55" fmla="*/ 36 h 56"/>
                <a:gd name="T56" fmla="*/ 552 w 1206"/>
                <a:gd name="T57" fmla="*/ 34 h 56"/>
                <a:gd name="T58" fmla="*/ 572 w 1206"/>
                <a:gd name="T59" fmla="*/ 34 h 56"/>
                <a:gd name="T60" fmla="*/ 590 w 1206"/>
                <a:gd name="T61" fmla="*/ 32 h 56"/>
                <a:gd name="T62" fmla="*/ 609 w 1206"/>
                <a:gd name="T63" fmla="*/ 32 h 56"/>
                <a:gd name="T64" fmla="*/ 629 w 1206"/>
                <a:gd name="T65" fmla="*/ 30 h 56"/>
                <a:gd name="T66" fmla="*/ 649 w 1206"/>
                <a:gd name="T67" fmla="*/ 30 h 56"/>
                <a:gd name="T68" fmla="*/ 667 w 1206"/>
                <a:gd name="T69" fmla="*/ 29 h 56"/>
                <a:gd name="T70" fmla="*/ 687 w 1206"/>
                <a:gd name="T71" fmla="*/ 29 h 56"/>
                <a:gd name="T72" fmla="*/ 705 w 1206"/>
                <a:gd name="T73" fmla="*/ 27 h 56"/>
                <a:gd name="T74" fmla="*/ 725 w 1206"/>
                <a:gd name="T75" fmla="*/ 27 h 56"/>
                <a:gd name="T76" fmla="*/ 743 w 1206"/>
                <a:gd name="T77" fmla="*/ 25 h 56"/>
                <a:gd name="T78" fmla="*/ 762 w 1206"/>
                <a:gd name="T79" fmla="*/ 25 h 56"/>
                <a:gd name="T80" fmla="*/ 780 w 1206"/>
                <a:gd name="T81" fmla="*/ 23 h 56"/>
                <a:gd name="T82" fmla="*/ 800 w 1206"/>
                <a:gd name="T83" fmla="*/ 23 h 56"/>
                <a:gd name="T84" fmla="*/ 818 w 1206"/>
                <a:gd name="T85" fmla="*/ 21 h 56"/>
                <a:gd name="T86" fmla="*/ 838 w 1206"/>
                <a:gd name="T87" fmla="*/ 21 h 56"/>
                <a:gd name="T88" fmla="*/ 856 w 1206"/>
                <a:gd name="T89" fmla="*/ 20 h 56"/>
                <a:gd name="T90" fmla="*/ 876 w 1206"/>
                <a:gd name="T91" fmla="*/ 20 h 56"/>
                <a:gd name="T92" fmla="*/ 894 w 1206"/>
                <a:gd name="T93" fmla="*/ 18 h 56"/>
                <a:gd name="T94" fmla="*/ 914 w 1206"/>
                <a:gd name="T95" fmla="*/ 18 h 56"/>
                <a:gd name="T96" fmla="*/ 932 w 1206"/>
                <a:gd name="T97" fmla="*/ 16 h 56"/>
                <a:gd name="T98" fmla="*/ 950 w 1206"/>
                <a:gd name="T99" fmla="*/ 14 h 56"/>
                <a:gd name="T100" fmla="*/ 970 w 1206"/>
                <a:gd name="T101" fmla="*/ 14 h 56"/>
                <a:gd name="T102" fmla="*/ 988 w 1206"/>
                <a:gd name="T103" fmla="*/ 12 h 56"/>
                <a:gd name="T104" fmla="*/ 1007 w 1206"/>
                <a:gd name="T105" fmla="*/ 12 h 56"/>
                <a:gd name="T106" fmla="*/ 1025 w 1206"/>
                <a:gd name="T107" fmla="*/ 11 h 56"/>
                <a:gd name="T108" fmla="*/ 1045 w 1206"/>
                <a:gd name="T109" fmla="*/ 11 h 56"/>
                <a:gd name="T110" fmla="*/ 1063 w 1206"/>
                <a:gd name="T111" fmla="*/ 9 h 56"/>
                <a:gd name="T112" fmla="*/ 1081 w 1206"/>
                <a:gd name="T113" fmla="*/ 7 h 56"/>
                <a:gd name="T114" fmla="*/ 1101 w 1206"/>
                <a:gd name="T115" fmla="*/ 7 h 56"/>
                <a:gd name="T116" fmla="*/ 1119 w 1206"/>
                <a:gd name="T117" fmla="*/ 5 h 56"/>
                <a:gd name="T118" fmla="*/ 1139 w 1206"/>
                <a:gd name="T119" fmla="*/ 5 h 56"/>
                <a:gd name="T120" fmla="*/ 1157 w 1206"/>
                <a:gd name="T121" fmla="*/ 3 h 56"/>
                <a:gd name="T122" fmla="*/ 1175 w 1206"/>
                <a:gd name="T123" fmla="*/ 2 h 56"/>
                <a:gd name="T124" fmla="*/ 1195 w 1206"/>
                <a:gd name="T125" fmla="*/ 2 h 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6"/>
                <a:gd name="T190" fmla="*/ 0 h 56"/>
                <a:gd name="T191" fmla="*/ 1206 w 1206"/>
                <a:gd name="T192" fmla="*/ 56 h 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6" h="56">
                  <a:moveTo>
                    <a:pt x="0" y="56"/>
                  </a:moveTo>
                  <a:lnTo>
                    <a:pt x="2" y="56"/>
                  </a:lnTo>
                  <a:lnTo>
                    <a:pt x="4" y="56"/>
                  </a:lnTo>
                  <a:lnTo>
                    <a:pt x="6" y="56"/>
                  </a:lnTo>
                  <a:lnTo>
                    <a:pt x="8" y="56"/>
                  </a:lnTo>
                  <a:lnTo>
                    <a:pt x="9" y="56"/>
                  </a:lnTo>
                  <a:lnTo>
                    <a:pt x="11" y="56"/>
                  </a:lnTo>
                  <a:lnTo>
                    <a:pt x="13" y="56"/>
                  </a:lnTo>
                  <a:lnTo>
                    <a:pt x="15" y="56"/>
                  </a:lnTo>
                  <a:lnTo>
                    <a:pt x="17" y="56"/>
                  </a:lnTo>
                  <a:lnTo>
                    <a:pt x="18" y="56"/>
                  </a:lnTo>
                  <a:lnTo>
                    <a:pt x="20" y="56"/>
                  </a:lnTo>
                  <a:lnTo>
                    <a:pt x="22" y="56"/>
                  </a:lnTo>
                  <a:lnTo>
                    <a:pt x="24" y="56"/>
                  </a:lnTo>
                  <a:lnTo>
                    <a:pt x="26" y="56"/>
                  </a:lnTo>
                  <a:lnTo>
                    <a:pt x="27" y="56"/>
                  </a:lnTo>
                  <a:lnTo>
                    <a:pt x="29" y="56"/>
                  </a:lnTo>
                  <a:lnTo>
                    <a:pt x="31" y="56"/>
                  </a:lnTo>
                  <a:lnTo>
                    <a:pt x="31" y="54"/>
                  </a:lnTo>
                  <a:lnTo>
                    <a:pt x="33" y="54"/>
                  </a:lnTo>
                  <a:lnTo>
                    <a:pt x="35" y="54"/>
                  </a:lnTo>
                  <a:lnTo>
                    <a:pt x="36" y="54"/>
                  </a:lnTo>
                  <a:lnTo>
                    <a:pt x="38" y="54"/>
                  </a:lnTo>
                  <a:lnTo>
                    <a:pt x="40" y="54"/>
                  </a:lnTo>
                  <a:lnTo>
                    <a:pt x="42" y="54"/>
                  </a:lnTo>
                  <a:lnTo>
                    <a:pt x="44" y="54"/>
                  </a:lnTo>
                  <a:lnTo>
                    <a:pt x="45" y="54"/>
                  </a:lnTo>
                  <a:lnTo>
                    <a:pt x="47" y="54"/>
                  </a:lnTo>
                  <a:lnTo>
                    <a:pt x="49" y="54"/>
                  </a:lnTo>
                  <a:lnTo>
                    <a:pt x="51" y="54"/>
                  </a:lnTo>
                  <a:lnTo>
                    <a:pt x="53" y="54"/>
                  </a:lnTo>
                  <a:lnTo>
                    <a:pt x="54" y="54"/>
                  </a:lnTo>
                  <a:lnTo>
                    <a:pt x="56" y="54"/>
                  </a:lnTo>
                  <a:lnTo>
                    <a:pt x="58" y="54"/>
                  </a:lnTo>
                  <a:lnTo>
                    <a:pt x="60" y="54"/>
                  </a:lnTo>
                  <a:lnTo>
                    <a:pt x="62" y="54"/>
                  </a:lnTo>
                  <a:lnTo>
                    <a:pt x="63" y="54"/>
                  </a:lnTo>
                  <a:lnTo>
                    <a:pt x="65" y="54"/>
                  </a:lnTo>
                  <a:lnTo>
                    <a:pt x="67" y="54"/>
                  </a:lnTo>
                  <a:lnTo>
                    <a:pt x="69" y="54"/>
                  </a:lnTo>
                  <a:lnTo>
                    <a:pt x="71" y="54"/>
                  </a:lnTo>
                  <a:lnTo>
                    <a:pt x="72" y="54"/>
                  </a:lnTo>
                  <a:lnTo>
                    <a:pt x="74" y="54"/>
                  </a:lnTo>
                  <a:lnTo>
                    <a:pt x="76" y="54"/>
                  </a:lnTo>
                  <a:lnTo>
                    <a:pt x="78" y="54"/>
                  </a:lnTo>
                  <a:lnTo>
                    <a:pt x="80" y="54"/>
                  </a:lnTo>
                  <a:lnTo>
                    <a:pt x="81" y="54"/>
                  </a:lnTo>
                  <a:lnTo>
                    <a:pt x="81" y="52"/>
                  </a:lnTo>
                  <a:lnTo>
                    <a:pt x="83" y="52"/>
                  </a:lnTo>
                  <a:lnTo>
                    <a:pt x="85" y="52"/>
                  </a:lnTo>
                  <a:lnTo>
                    <a:pt x="87" y="52"/>
                  </a:lnTo>
                  <a:lnTo>
                    <a:pt x="89" y="52"/>
                  </a:lnTo>
                  <a:lnTo>
                    <a:pt x="91" y="52"/>
                  </a:lnTo>
                  <a:lnTo>
                    <a:pt x="92" y="52"/>
                  </a:lnTo>
                  <a:lnTo>
                    <a:pt x="94" y="52"/>
                  </a:lnTo>
                  <a:lnTo>
                    <a:pt x="96" y="52"/>
                  </a:lnTo>
                  <a:lnTo>
                    <a:pt x="98" y="52"/>
                  </a:lnTo>
                  <a:lnTo>
                    <a:pt x="100" y="52"/>
                  </a:lnTo>
                  <a:lnTo>
                    <a:pt x="101" y="52"/>
                  </a:lnTo>
                  <a:lnTo>
                    <a:pt x="103" y="52"/>
                  </a:lnTo>
                  <a:lnTo>
                    <a:pt x="105" y="52"/>
                  </a:lnTo>
                  <a:lnTo>
                    <a:pt x="107" y="52"/>
                  </a:lnTo>
                  <a:lnTo>
                    <a:pt x="109" y="52"/>
                  </a:lnTo>
                  <a:lnTo>
                    <a:pt x="110" y="52"/>
                  </a:lnTo>
                  <a:lnTo>
                    <a:pt x="112" y="52"/>
                  </a:lnTo>
                  <a:lnTo>
                    <a:pt x="114" y="52"/>
                  </a:lnTo>
                  <a:lnTo>
                    <a:pt x="116" y="52"/>
                  </a:lnTo>
                  <a:lnTo>
                    <a:pt x="118" y="52"/>
                  </a:lnTo>
                  <a:lnTo>
                    <a:pt x="119" y="52"/>
                  </a:lnTo>
                  <a:lnTo>
                    <a:pt x="121" y="52"/>
                  </a:lnTo>
                  <a:lnTo>
                    <a:pt x="123" y="52"/>
                  </a:lnTo>
                  <a:lnTo>
                    <a:pt x="125" y="52"/>
                  </a:lnTo>
                  <a:lnTo>
                    <a:pt x="127" y="52"/>
                  </a:lnTo>
                  <a:lnTo>
                    <a:pt x="128" y="52"/>
                  </a:lnTo>
                  <a:lnTo>
                    <a:pt x="130" y="52"/>
                  </a:lnTo>
                  <a:lnTo>
                    <a:pt x="132" y="52"/>
                  </a:lnTo>
                  <a:lnTo>
                    <a:pt x="132" y="50"/>
                  </a:lnTo>
                  <a:lnTo>
                    <a:pt x="134" y="50"/>
                  </a:lnTo>
                  <a:lnTo>
                    <a:pt x="136" y="50"/>
                  </a:lnTo>
                  <a:lnTo>
                    <a:pt x="137" y="50"/>
                  </a:lnTo>
                  <a:lnTo>
                    <a:pt x="139" y="50"/>
                  </a:lnTo>
                  <a:lnTo>
                    <a:pt x="141" y="50"/>
                  </a:lnTo>
                  <a:lnTo>
                    <a:pt x="143" y="50"/>
                  </a:lnTo>
                  <a:lnTo>
                    <a:pt x="145" y="50"/>
                  </a:lnTo>
                  <a:lnTo>
                    <a:pt x="146" y="50"/>
                  </a:lnTo>
                  <a:lnTo>
                    <a:pt x="148" y="50"/>
                  </a:lnTo>
                  <a:lnTo>
                    <a:pt x="150" y="50"/>
                  </a:lnTo>
                  <a:lnTo>
                    <a:pt x="152" y="50"/>
                  </a:lnTo>
                  <a:lnTo>
                    <a:pt x="154" y="50"/>
                  </a:lnTo>
                  <a:lnTo>
                    <a:pt x="155" y="50"/>
                  </a:lnTo>
                  <a:lnTo>
                    <a:pt x="157" y="50"/>
                  </a:lnTo>
                  <a:lnTo>
                    <a:pt x="159" y="50"/>
                  </a:lnTo>
                  <a:lnTo>
                    <a:pt x="161" y="50"/>
                  </a:lnTo>
                  <a:lnTo>
                    <a:pt x="163" y="50"/>
                  </a:lnTo>
                  <a:lnTo>
                    <a:pt x="164" y="50"/>
                  </a:lnTo>
                  <a:lnTo>
                    <a:pt x="166" y="50"/>
                  </a:lnTo>
                  <a:lnTo>
                    <a:pt x="168" y="50"/>
                  </a:lnTo>
                  <a:lnTo>
                    <a:pt x="170" y="50"/>
                  </a:lnTo>
                  <a:lnTo>
                    <a:pt x="172" y="50"/>
                  </a:lnTo>
                  <a:lnTo>
                    <a:pt x="173" y="50"/>
                  </a:lnTo>
                  <a:lnTo>
                    <a:pt x="175" y="50"/>
                  </a:lnTo>
                  <a:lnTo>
                    <a:pt x="177" y="50"/>
                  </a:lnTo>
                  <a:lnTo>
                    <a:pt x="179" y="50"/>
                  </a:lnTo>
                  <a:lnTo>
                    <a:pt x="181" y="50"/>
                  </a:lnTo>
                  <a:lnTo>
                    <a:pt x="181" y="48"/>
                  </a:lnTo>
                  <a:lnTo>
                    <a:pt x="182" y="48"/>
                  </a:lnTo>
                  <a:lnTo>
                    <a:pt x="184" y="48"/>
                  </a:lnTo>
                  <a:lnTo>
                    <a:pt x="186" y="48"/>
                  </a:lnTo>
                  <a:lnTo>
                    <a:pt x="188" y="48"/>
                  </a:lnTo>
                  <a:lnTo>
                    <a:pt x="190" y="48"/>
                  </a:lnTo>
                  <a:lnTo>
                    <a:pt x="191" y="48"/>
                  </a:lnTo>
                  <a:lnTo>
                    <a:pt x="193" y="48"/>
                  </a:lnTo>
                  <a:lnTo>
                    <a:pt x="195" y="48"/>
                  </a:lnTo>
                  <a:lnTo>
                    <a:pt x="197" y="48"/>
                  </a:lnTo>
                  <a:lnTo>
                    <a:pt x="199" y="48"/>
                  </a:lnTo>
                  <a:lnTo>
                    <a:pt x="200" y="48"/>
                  </a:lnTo>
                  <a:lnTo>
                    <a:pt x="202" y="48"/>
                  </a:lnTo>
                  <a:lnTo>
                    <a:pt x="204" y="48"/>
                  </a:lnTo>
                  <a:lnTo>
                    <a:pt x="206" y="48"/>
                  </a:lnTo>
                  <a:lnTo>
                    <a:pt x="208" y="48"/>
                  </a:lnTo>
                  <a:lnTo>
                    <a:pt x="209" y="48"/>
                  </a:lnTo>
                  <a:lnTo>
                    <a:pt x="211" y="48"/>
                  </a:lnTo>
                  <a:lnTo>
                    <a:pt x="213" y="48"/>
                  </a:lnTo>
                  <a:lnTo>
                    <a:pt x="215" y="48"/>
                  </a:lnTo>
                  <a:lnTo>
                    <a:pt x="217" y="48"/>
                  </a:lnTo>
                  <a:lnTo>
                    <a:pt x="218" y="48"/>
                  </a:lnTo>
                  <a:lnTo>
                    <a:pt x="220" y="48"/>
                  </a:lnTo>
                  <a:lnTo>
                    <a:pt x="222" y="48"/>
                  </a:lnTo>
                  <a:lnTo>
                    <a:pt x="224" y="48"/>
                  </a:lnTo>
                  <a:lnTo>
                    <a:pt x="226" y="48"/>
                  </a:lnTo>
                  <a:lnTo>
                    <a:pt x="227" y="48"/>
                  </a:lnTo>
                  <a:lnTo>
                    <a:pt x="227" y="47"/>
                  </a:lnTo>
                  <a:lnTo>
                    <a:pt x="229" y="47"/>
                  </a:lnTo>
                  <a:lnTo>
                    <a:pt x="231" y="47"/>
                  </a:lnTo>
                  <a:lnTo>
                    <a:pt x="233" y="47"/>
                  </a:lnTo>
                  <a:lnTo>
                    <a:pt x="235" y="47"/>
                  </a:lnTo>
                  <a:lnTo>
                    <a:pt x="236" y="47"/>
                  </a:lnTo>
                  <a:lnTo>
                    <a:pt x="238" y="47"/>
                  </a:lnTo>
                  <a:lnTo>
                    <a:pt x="240" y="47"/>
                  </a:lnTo>
                  <a:lnTo>
                    <a:pt x="242" y="47"/>
                  </a:lnTo>
                  <a:lnTo>
                    <a:pt x="244" y="47"/>
                  </a:lnTo>
                  <a:lnTo>
                    <a:pt x="245" y="47"/>
                  </a:lnTo>
                  <a:lnTo>
                    <a:pt x="247" y="47"/>
                  </a:lnTo>
                  <a:lnTo>
                    <a:pt x="249" y="47"/>
                  </a:lnTo>
                  <a:lnTo>
                    <a:pt x="251" y="47"/>
                  </a:lnTo>
                  <a:lnTo>
                    <a:pt x="253" y="47"/>
                  </a:lnTo>
                  <a:lnTo>
                    <a:pt x="254" y="47"/>
                  </a:lnTo>
                  <a:lnTo>
                    <a:pt x="256" y="47"/>
                  </a:lnTo>
                  <a:lnTo>
                    <a:pt x="258" y="47"/>
                  </a:lnTo>
                  <a:lnTo>
                    <a:pt x="260" y="47"/>
                  </a:lnTo>
                  <a:lnTo>
                    <a:pt x="262" y="47"/>
                  </a:lnTo>
                  <a:lnTo>
                    <a:pt x="263" y="47"/>
                  </a:lnTo>
                  <a:lnTo>
                    <a:pt x="265" y="47"/>
                  </a:lnTo>
                  <a:lnTo>
                    <a:pt x="267" y="47"/>
                  </a:lnTo>
                  <a:lnTo>
                    <a:pt x="269" y="47"/>
                  </a:lnTo>
                  <a:lnTo>
                    <a:pt x="271" y="47"/>
                  </a:lnTo>
                  <a:lnTo>
                    <a:pt x="272" y="47"/>
                  </a:lnTo>
                  <a:lnTo>
                    <a:pt x="274" y="47"/>
                  </a:lnTo>
                  <a:lnTo>
                    <a:pt x="274" y="45"/>
                  </a:lnTo>
                  <a:lnTo>
                    <a:pt x="276" y="45"/>
                  </a:lnTo>
                  <a:lnTo>
                    <a:pt x="278" y="45"/>
                  </a:lnTo>
                  <a:lnTo>
                    <a:pt x="280" y="45"/>
                  </a:lnTo>
                  <a:lnTo>
                    <a:pt x="281" y="45"/>
                  </a:lnTo>
                  <a:lnTo>
                    <a:pt x="283" y="45"/>
                  </a:lnTo>
                  <a:lnTo>
                    <a:pt x="285" y="45"/>
                  </a:lnTo>
                  <a:lnTo>
                    <a:pt x="287" y="45"/>
                  </a:lnTo>
                  <a:lnTo>
                    <a:pt x="289" y="45"/>
                  </a:lnTo>
                  <a:lnTo>
                    <a:pt x="290" y="45"/>
                  </a:lnTo>
                  <a:lnTo>
                    <a:pt x="292" y="45"/>
                  </a:lnTo>
                  <a:lnTo>
                    <a:pt x="294" y="45"/>
                  </a:lnTo>
                  <a:lnTo>
                    <a:pt x="296" y="45"/>
                  </a:lnTo>
                  <a:lnTo>
                    <a:pt x="298" y="45"/>
                  </a:lnTo>
                  <a:lnTo>
                    <a:pt x="299" y="45"/>
                  </a:lnTo>
                  <a:lnTo>
                    <a:pt x="301" y="45"/>
                  </a:lnTo>
                  <a:lnTo>
                    <a:pt x="303" y="45"/>
                  </a:lnTo>
                  <a:lnTo>
                    <a:pt x="305" y="45"/>
                  </a:lnTo>
                  <a:lnTo>
                    <a:pt x="307" y="45"/>
                  </a:lnTo>
                  <a:lnTo>
                    <a:pt x="308" y="45"/>
                  </a:lnTo>
                  <a:lnTo>
                    <a:pt x="310" y="45"/>
                  </a:lnTo>
                  <a:lnTo>
                    <a:pt x="312" y="45"/>
                  </a:lnTo>
                  <a:lnTo>
                    <a:pt x="314" y="45"/>
                  </a:lnTo>
                  <a:lnTo>
                    <a:pt x="316" y="45"/>
                  </a:lnTo>
                  <a:lnTo>
                    <a:pt x="317" y="45"/>
                  </a:lnTo>
                  <a:lnTo>
                    <a:pt x="319" y="45"/>
                  </a:lnTo>
                  <a:lnTo>
                    <a:pt x="319" y="43"/>
                  </a:lnTo>
                  <a:lnTo>
                    <a:pt x="321" y="43"/>
                  </a:lnTo>
                  <a:lnTo>
                    <a:pt x="323" y="43"/>
                  </a:lnTo>
                  <a:lnTo>
                    <a:pt x="325" y="43"/>
                  </a:lnTo>
                  <a:lnTo>
                    <a:pt x="326" y="43"/>
                  </a:lnTo>
                  <a:lnTo>
                    <a:pt x="328" y="43"/>
                  </a:lnTo>
                  <a:lnTo>
                    <a:pt x="330" y="43"/>
                  </a:lnTo>
                  <a:lnTo>
                    <a:pt x="332" y="43"/>
                  </a:lnTo>
                  <a:lnTo>
                    <a:pt x="334" y="43"/>
                  </a:lnTo>
                  <a:lnTo>
                    <a:pt x="336" y="43"/>
                  </a:lnTo>
                  <a:lnTo>
                    <a:pt x="337" y="43"/>
                  </a:lnTo>
                  <a:lnTo>
                    <a:pt x="339" y="43"/>
                  </a:lnTo>
                  <a:lnTo>
                    <a:pt x="341" y="43"/>
                  </a:lnTo>
                  <a:lnTo>
                    <a:pt x="343" y="43"/>
                  </a:lnTo>
                  <a:lnTo>
                    <a:pt x="345" y="43"/>
                  </a:lnTo>
                  <a:lnTo>
                    <a:pt x="346" y="43"/>
                  </a:lnTo>
                  <a:lnTo>
                    <a:pt x="348" y="43"/>
                  </a:lnTo>
                  <a:lnTo>
                    <a:pt x="350" y="43"/>
                  </a:lnTo>
                  <a:lnTo>
                    <a:pt x="352" y="43"/>
                  </a:lnTo>
                  <a:lnTo>
                    <a:pt x="354" y="43"/>
                  </a:lnTo>
                  <a:lnTo>
                    <a:pt x="355" y="43"/>
                  </a:lnTo>
                  <a:lnTo>
                    <a:pt x="357" y="43"/>
                  </a:lnTo>
                  <a:lnTo>
                    <a:pt x="359" y="43"/>
                  </a:lnTo>
                  <a:lnTo>
                    <a:pt x="361" y="43"/>
                  </a:lnTo>
                  <a:lnTo>
                    <a:pt x="363" y="43"/>
                  </a:lnTo>
                  <a:lnTo>
                    <a:pt x="364" y="43"/>
                  </a:lnTo>
                  <a:lnTo>
                    <a:pt x="364" y="41"/>
                  </a:lnTo>
                  <a:lnTo>
                    <a:pt x="366" y="41"/>
                  </a:lnTo>
                  <a:lnTo>
                    <a:pt x="368" y="41"/>
                  </a:lnTo>
                  <a:lnTo>
                    <a:pt x="370" y="41"/>
                  </a:lnTo>
                  <a:lnTo>
                    <a:pt x="372" y="41"/>
                  </a:lnTo>
                  <a:lnTo>
                    <a:pt x="373" y="41"/>
                  </a:lnTo>
                  <a:lnTo>
                    <a:pt x="375" y="41"/>
                  </a:lnTo>
                  <a:lnTo>
                    <a:pt x="377" y="41"/>
                  </a:lnTo>
                  <a:lnTo>
                    <a:pt x="379" y="41"/>
                  </a:lnTo>
                  <a:lnTo>
                    <a:pt x="381" y="41"/>
                  </a:lnTo>
                  <a:lnTo>
                    <a:pt x="382" y="41"/>
                  </a:lnTo>
                  <a:lnTo>
                    <a:pt x="384" y="41"/>
                  </a:lnTo>
                  <a:lnTo>
                    <a:pt x="386" y="41"/>
                  </a:lnTo>
                  <a:lnTo>
                    <a:pt x="388" y="41"/>
                  </a:lnTo>
                  <a:lnTo>
                    <a:pt x="390" y="41"/>
                  </a:lnTo>
                  <a:lnTo>
                    <a:pt x="391" y="41"/>
                  </a:lnTo>
                  <a:lnTo>
                    <a:pt x="393" y="41"/>
                  </a:lnTo>
                  <a:lnTo>
                    <a:pt x="395" y="41"/>
                  </a:lnTo>
                  <a:lnTo>
                    <a:pt x="397" y="41"/>
                  </a:lnTo>
                  <a:lnTo>
                    <a:pt x="399" y="41"/>
                  </a:lnTo>
                  <a:lnTo>
                    <a:pt x="400" y="41"/>
                  </a:lnTo>
                  <a:lnTo>
                    <a:pt x="402" y="41"/>
                  </a:lnTo>
                  <a:lnTo>
                    <a:pt x="404" y="41"/>
                  </a:lnTo>
                  <a:lnTo>
                    <a:pt x="406" y="41"/>
                  </a:lnTo>
                  <a:lnTo>
                    <a:pt x="408" y="41"/>
                  </a:lnTo>
                  <a:lnTo>
                    <a:pt x="409" y="41"/>
                  </a:lnTo>
                  <a:lnTo>
                    <a:pt x="409" y="39"/>
                  </a:lnTo>
                  <a:lnTo>
                    <a:pt x="411" y="39"/>
                  </a:lnTo>
                  <a:lnTo>
                    <a:pt x="413" y="39"/>
                  </a:lnTo>
                  <a:lnTo>
                    <a:pt x="415" y="39"/>
                  </a:lnTo>
                  <a:lnTo>
                    <a:pt x="417" y="39"/>
                  </a:lnTo>
                  <a:lnTo>
                    <a:pt x="418" y="39"/>
                  </a:lnTo>
                  <a:lnTo>
                    <a:pt x="420" y="39"/>
                  </a:lnTo>
                  <a:lnTo>
                    <a:pt x="422" y="39"/>
                  </a:lnTo>
                  <a:lnTo>
                    <a:pt x="424" y="39"/>
                  </a:lnTo>
                  <a:lnTo>
                    <a:pt x="426" y="39"/>
                  </a:lnTo>
                  <a:lnTo>
                    <a:pt x="427" y="39"/>
                  </a:lnTo>
                  <a:lnTo>
                    <a:pt x="429" y="39"/>
                  </a:lnTo>
                  <a:lnTo>
                    <a:pt x="431" y="39"/>
                  </a:lnTo>
                  <a:lnTo>
                    <a:pt x="433" y="39"/>
                  </a:lnTo>
                  <a:lnTo>
                    <a:pt x="435" y="39"/>
                  </a:lnTo>
                  <a:lnTo>
                    <a:pt x="436" y="39"/>
                  </a:lnTo>
                  <a:lnTo>
                    <a:pt x="438" y="39"/>
                  </a:lnTo>
                  <a:lnTo>
                    <a:pt x="440" y="39"/>
                  </a:lnTo>
                  <a:lnTo>
                    <a:pt x="442" y="39"/>
                  </a:lnTo>
                  <a:lnTo>
                    <a:pt x="444" y="39"/>
                  </a:lnTo>
                  <a:lnTo>
                    <a:pt x="445" y="39"/>
                  </a:lnTo>
                  <a:lnTo>
                    <a:pt x="447" y="39"/>
                  </a:lnTo>
                  <a:lnTo>
                    <a:pt x="449" y="39"/>
                  </a:lnTo>
                  <a:lnTo>
                    <a:pt x="451" y="39"/>
                  </a:lnTo>
                  <a:lnTo>
                    <a:pt x="453" y="39"/>
                  </a:lnTo>
                  <a:lnTo>
                    <a:pt x="453" y="38"/>
                  </a:lnTo>
                  <a:lnTo>
                    <a:pt x="454" y="38"/>
                  </a:lnTo>
                  <a:lnTo>
                    <a:pt x="456" y="38"/>
                  </a:lnTo>
                  <a:lnTo>
                    <a:pt x="458" y="38"/>
                  </a:lnTo>
                  <a:lnTo>
                    <a:pt x="460" y="38"/>
                  </a:lnTo>
                  <a:lnTo>
                    <a:pt x="462" y="38"/>
                  </a:lnTo>
                  <a:lnTo>
                    <a:pt x="463" y="38"/>
                  </a:lnTo>
                  <a:lnTo>
                    <a:pt x="465" y="38"/>
                  </a:lnTo>
                  <a:lnTo>
                    <a:pt x="467" y="38"/>
                  </a:lnTo>
                  <a:lnTo>
                    <a:pt x="469" y="38"/>
                  </a:lnTo>
                  <a:lnTo>
                    <a:pt x="471" y="38"/>
                  </a:lnTo>
                  <a:lnTo>
                    <a:pt x="472" y="38"/>
                  </a:lnTo>
                  <a:lnTo>
                    <a:pt x="474" y="38"/>
                  </a:lnTo>
                  <a:lnTo>
                    <a:pt x="476" y="38"/>
                  </a:lnTo>
                  <a:lnTo>
                    <a:pt x="478" y="38"/>
                  </a:lnTo>
                  <a:lnTo>
                    <a:pt x="480" y="38"/>
                  </a:lnTo>
                  <a:lnTo>
                    <a:pt x="481" y="38"/>
                  </a:lnTo>
                  <a:lnTo>
                    <a:pt x="483" y="38"/>
                  </a:lnTo>
                  <a:lnTo>
                    <a:pt x="485" y="38"/>
                  </a:lnTo>
                  <a:lnTo>
                    <a:pt x="487" y="38"/>
                  </a:lnTo>
                  <a:lnTo>
                    <a:pt x="489" y="38"/>
                  </a:lnTo>
                  <a:lnTo>
                    <a:pt x="490" y="38"/>
                  </a:lnTo>
                  <a:lnTo>
                    <a:pt x="492" y="38"/>
                  </a:lnTo>
                  <a:lnTo>
                    <a:pt x="494" y="38"/>
                  </a:lnTo>
                  <a:lnTo>
                    <a:pt x="494" y="36"/>
                  </a:lnTo>
                  <a:lnTo>
                    <a:pt x="496" y="36"/>
                  </a:lnTo>
                  <a:lnTo>
                    <a:pt x="498" y="36"/>
                  </a:lnTo>
                  <a:lnTo>
                    <a:pt x="499" y="36"/>
                  </a:lnTo>
                  <a:lnTo>
                    <a:pt x="501" y="36"/>
                  </a:lnTo>
                  <a:lnTo>
                    <a:pt x="503" y="36"/>
                  </a:lnTo>
                  <a:lnTo>
                    <a:pt x="505" y="36"/>
                  </a:lnTo>
                  <a:lnTo>
                    <a:pt x="507" y="36"/>
                  </a:lnTo>
                  <a:lnTo>
                    <a:pt x="508" y="36"/>
                  </a:lnTo>
                  <a:lnTo>
                    <a:pt x="510" y="36"/>
                  </a:lnTo>
                  <a:lnTo>
                    <a:pt x="512" y="36"/>
                  </a:lnTo>
                  <a:lnTo>
                    <a:pt x="514" y="36"/>
                  </a:lnTo>
                  <a:lnTo>
                    <a:pt x="516" y="36"/>
                  </a:lnTo>
                  <a:lnTo>
                    <a:pt x="517" y="36"/>
                  </a:lnTo>
                  <a:lnTo>
                    <a:pt x="519" y="36"/>
                  </a:lnTo>
                  <a:lnTo>
                    <a:pt x="521" y="36"/>
                  </a:lnTo>
                  <a:lnTo>
                    <a:pt x="523" y="36"/>
                  </a:lnTo>
                  <a:lnTo>
                    <a:pt x="525" y="36"/>
                  </a:lnTo>
                  <a:lnTo>
                    <a:pt x="526" y="36"/>
                  </a:lnTo>
                  <a:lnTo>
                    <a:pt x="528" y="36"/>
                  </a:lnTo>
                  <a:lnTo>
                    <a:pt x="530" y="36"/>
                  </a:lnTo>
                  <a:lnTo>
                    <a:pt x="532" y="36"/>
                  </a:lnTo>
                  <a:lnTo>
                    <a:pt x="534" y="36"/>
                  </a:lnTo>
                  <a:lnTo>
                    <a:pt x="535" y="36"/>
                  </a:lnTo>
                  <a:lnTo>
                    <a:pt x="537" y="36"/>
                  </a:lnTo>
                  <a:lnTo>
                    <a:pt x="537" y="34"/>
                  </a:lnTo>
                  <a:lnTo>
                    <a:pt x="539" y="34"/>
                  </a:lnTo>
                  <a:lnTo>
                    <a:pt x="541" y="34"/>
                  </a:lnTo>
                  <a:lnTo>
                    <a:pt x="543" y="34"/>
                  </a:lnTo>
                  <a:lnTo>
                    <a:pt x="544" y="34"/>
                  </a:lnTo>
                  <a:lnTo>
                    <a:pt x="546" y="34"/>
                  </a:lnTo>
                  <a:lnTo>
                    <a:pt x="548" y="34"/>
                  </a:lnTo>
                  <a:lnTo>
                    <a:pt x="550" y="34"/>
                  </a:lnTo>
                  <a:lnTo>
                    <a:pt x="552" y="34"/>
                  </a:lnTo>
                  <a:lnTo>
                    <a:pt x="553" y="34"/>
                  </a:lnTo>
                  <a:lnTo>
                    <a:pt x="555" y="34"/>
                  </a:lnTo>
                  <a:lnTo>
                    <a:pt x="557" y="34"/>
                  </a:lnTo>
                  <a:lnTo>
                    <a:pt x="559" y="34"/>
                  </a:lnTo>
                  <a:lnTo>
                    <a:pt x="561" y="34"/>
                  </a:lnTo>
                  <a:lnTo>
                    <a:pt x="562" y="34"/>
                  </a:lnTo>
                  <a:lnTo>
                    <a:pt x="564" y="34"/>
                  </a:lnTo>
                  <a:lnTo>
                    <a:pt x="566" y="34"/>
                  </a:lnTo>
                  <a:lnTo>
                    <a:pt x="568" y="34"/>
                  </a:lnTo>
                  <a:lnTo>
                    <a:pt x="570" y="34"/>
                  </a:lnTo>
                  <a:lnTo>
                    <a:pt x="572" y="34"/>
                  </a:lnTo>
                  <a:lnTo>
                    <a:pt x="573" y="34"/>
                  </a:lnTo>
                  <a:lnTo>
                    <a:pt x="575" y="34"/>
                  </a:lnTo>
                  <a:lnTo>
                    <a:pt x="577" y="34"/>
                  </a:lnTo>
                  <a:lnTo>
                    <a:pt x="577" y="32"/>
                  </a:lnTo>
                  <a:lnTo>
                    <a:pt x="579" y="32"/>
                  </a:lnTo>
                  <a:lnTo>
                    <a:pt x="581" y="32"/>
                  </a:lnTo>
                  <a:lnTo>
                    <a:pt x="582" y="32"/>
                  </a:lnTo>
                  <a:lnTo>
                    <a:pt x="584" y="32"/>
                  </a:lnTo>
                  <a:lnTo>
                    <a:pt x="586" y="32"/>
                  </a:lnTo>
                  <a:lnTo>
                    <a:pt x="588" y="32"/>
                  </a:lnTo>
                  <a:lnTo>
                    <a:pt x="590" y="32"/>
                  </a:lnTo>
                  <a:lnTo>
                    <a:pt x="591" y="32"/>
                  </a:lnTo>
                  <a:lnTo>
                    <a:pt x="593" y="32"/>
                  </a:lnTo>
                  <a:lnTo>
                    <a:pt x="595" y="32"/>
                  </a:lnTo>
                  <a:lnTo>
                    <a:pt x="597" y="32"/>
                  </a:lnTo>
                  <a:lnTo>
                    <a:pt x="599" y="32"/>
                  </a:lnTo>
                  <a:lnTo>
                    <a:pt x="600" y="32"/>
                  </a:lnTo>
                  <a:lnTo>
                    <a:pt x="602" y="32"/>
                  </a:lnTo>
                  <a:lnTo>
                    <a:pt x="604" y="32"/>
                  </a:lnTo>
                  <a:lnTo>
                    <a:pt x="606" y="32"/>
                  </a:lnTo>
                  <a:lnTo>
                    <a:pt x="608" y="32"/>
                  </a:lnTo>
                  <a:lnTo>
                    <a:pt x="609" y="32"/>
                  </a:lnTo>
                  <a:lnTo>
                    <a:pt x="611" y="32"/>
                  </a:lnTo>
                  <a:lnTo>
                    <a:pt x="613" y="32"/>
                  </a:lnTo>
                  <a:lnTo>
                    <a:pt x="615" y="32"/>
                  </a:lnTo>
                  <a:lnTo>
                    <a:pt x="617" y="32"/>
                  </a:lnTo>
                  <a:lnTo>
                    <a:pt x="618" y="30"/>
                  </a:lnTo>
                  <a:lnTo>
                    <a:pt x="620" y="30"/>
                  </a:lnTo>
                  <a:lnTo>
                    <a:pt x="622" y="30"/>
                  </a:lnTo>
                  <a:lnTo>
                    <a:pt x="624" y="30"/>
                  </a:lnTo>
                  <a:lnTo>
                    <a:pt x="626" y="30"/>
                  </a:lnTo>
                  <a:lnTo>
                    <a:pt x="627" y="30"/>
                  </a:lnTo>
                  <a:lnTo>
                    <a:pt x="629" y="30"/>
                  </a:lnTo>
                  <a:lnTo>
                    <a:pt x="631" y="30"/>
                  </a:lnTo>
                  <a:lnTo>
                    <a:pt x="633" y="30"/>
                  </a:lnTo>
                  <a:lnTo>
                    <a:pt x="635" y="30"/>
                  </a:lnTo>
                  <a:lnTo>
                    <a:pt x="636" y="30"/>
                  </a:lnTo>
                  <a:lnTo>
                    <a:pt x="638" y="30"/>
                  </a:lnTo>
                  <a:lnTo>
                    <a:pt x="640" y="30"/>
                  </a:lnTo>
                  <a:lnTo>
                    <a:pt x="642" y="30"/>
                  </a:lnTo>
                  <a:lnTo>
                    <a:pt x="644" y="30"/>
                  </a:lnTo>
                  <a:lnTo>
                    <a:pt x="645" y="30"/>
                  </a:lnTo>
                  <a:lnTo>
                    <a:pt x="647" y="30"/>
                  </a:lnTo>
                  <a:lnTo>
                    <a:pt x="649" y="30"/>
                  </a:lnTo>
                  <a:lnTo>
                    <a:pt x="651" y="30"/>
                  </a:lnTo>
                  <a:lnTo>
                    <a:pt x="653" y="30"/>
                  </a:lnTo>
                  <a:lnTo>
                    <a:pt x="654" y="30"/>
                  </a:lnTo>
                  <a:lnTo>
                    <a:pt x="656" y="30"/>
                  </a:lnTo>
                  <a:lnTo>
                    <a:pt x="656" y="29"/>
                  </a:lnTo>
                  <a:lnTo>
                    <a:pt x="658" y="29"/>
                  </a:lnTo>
                  <a:lnTo>
                    <a:pt x="660" y="29"/>
                  </a:lnTo>
                  <a:lnTo>
                    <a:pt x="662" y="29"/>
                  </a:lnTo>
                  <a:lnTo>
                    <a:pt x="663" y="29"/>
                  </a:lnTo>
                  <a:lnTo>
                    <a:pt x="665" y="29"/>
                  </a:lnTo>
                  <a:lnTo>
                    <a:pt x="667" y="29"/>
                  </a:lnTo>
                  <a:lnTo>
                    <a:pt x="669" y="29"/>
                  </a:lnTo>
                  <a:lnTo>
                    <a:pt x="671" y="29"/>
                  </a:lnTo>
                  <a:lnTo>
                    <a:pt x="672" y="29"/>
                  </a:lnTo>
                  <a:lnTo>
                    <a:pt x="674" y="29"/>
                  </a:lnTo>
                  <a:lnTo>
                    <a:pt x="676" y="29"/>
                  </a:lnTo>
                  <a:lnTo>
                    <a:pt x="678" y="29"/>
                  </a:lnTo>
                  <a:lnTo>
                    <a:pt x="680" y="29"/>
                  </a:lnTo>
                  <a:lnTo>
                    <a:pt x="681" y="29"/>
                  </a:lnTo>
                  <a:lnTo>
                    <a:pt x="683" y="29"/>
                  </a:lnTo>
                  <a:lnTo>
                    <a:pt x="685" y="29"/>
                  </a:lnTo>
                  <a:lnTo>
                    <a:pt x="687" y="29"/>
                  </a:lnTo>
                  <a:lnTo>
                    <a:pt x="689" y="29"/>
                  </a:lnTo>
                  <a:lnTo>
                    <a:pt x="690" y="29"/>
                  </a:lnTo>
                  <a:lnTo>
                    <a:pt x="692" y="29"/>
                  </a:lnTo>
                  <a:lnTo>
                    <a:pt x="694" y="29"/>
                  </a:lnTo>
                  <a:lnTo>
                    <a:pt x="696" y="29"/>
                  </a:lnTo>
                  <a:lnTo>
                    <a:pt x="696" y="27"/>
                  </a:lnTo>
                  <a:lnTo>
                    <a:pt x="698" y="27"/>
                  </a:lnTo>
                  <a:lnTo>
                    <a:pt x="699" y="27"/>
                  </a:lnTo>
                  <a:lnTo>
                    <a:pt x="701" y="27"/>
                  </a:lnTo>
                  <a:lnTo>
                    <a:pt x="703" y="27"/>
                  </a:lnTo>
                  <a:lnTo>
                    <a:pt x="705" y="27"/>
                  </a:lnTo>
                  <a:lnTo>
                    <a:pt x="707" y="27"/>
                  </a:lnTo>
                  <a:lnTo>
                    <a:pt x="708" y="27"/>
                  </a:lnTo>
                  <a:lnTo>
                    <a:pt x="710" y="27"/>
                  </a:lnTo>
                  <a:lnTo>
                    <a:pt x="712" y="27"/>
                  </a:lnTo>
                  <a:lnTo>
                    <a:pt x="714" y="27"/>
                  </a:lnTo>
                  <a:lnTo>
                    <a:pt x="716" y="27"/>
                  </a:lnTo>
                  <a:lnTo>
                    <a:pt x="717" y="27"/>
                  </a:lnTo>
                  <a:lnTo>
                    <a:pt x="719" y="27"/>
                  </a:lnTo>
                  <a:lnTo>
                    <a:pt x="721" y="27"/>
                  </a:lnTo>
                  <a:lnTo>
                    <a:pt x="723" y="27"/>
                  </a:lnTo>
                  <a:lnTo>
                    <a:pt x="725" y="27"/>
                  </a:lnTo>
                  <a:lnTo>
                    <a:pt x="726" y="27"/>
                  </a:lnTo>
                  <a:lnTo>
                    <a:pt x="728" y="27"/>
                  </a:lnTo>
                  <a:lnTo>
                    <a:pt x="730" y="27"/>
                  </a:lnTo>
                  <a:lnTo>
                    <a:pt x="732" y="27"/>
                  </a:lnTo>
                  <a:lnTo>
                    <a:pt x="734" y="27"/>
                  </a:lnTo>
                  <a:lnTo>
                    <a:pt x="734" y="25"/>
                  </a:lnTo>
                  <a:lnTo>
                    <a:pt x="735" y="25"/>
                  </a:lnTo>
                  <a:lnTo>
                    <a:pt x="737" y="25"/>
                  </a:lnTo>
                  <a:lnTo>
                    <a:pt x="739" y="25"/>
                  </a:lnTo>
                  <a:lnTo>
                    <a:pt x="741" y="25"/>
                  </a:lnTo>
                  <a:lnTo>
                    <a:pt x="743" y="25"/>
                  </a:lnTo>
                  <a:lnTo>
                    <a:pt x="744" y="25"/>
                  </a:lnTo>
                  <a:lnTo>
                    <a:pt x="746" y="25"/>
                  </a:lnTo>
                  <a:lnTo>
                    <a:pt x="748" y="25"/>
                  </a:lnTo>
                  <a:lnTo>
                    <a:pt x="750" y="25"/>
                  </a:lnTo>
                  <a:lnTo>
                    <a:pt x="752" y="25"/>
                  </a:lnTo>
                  <a:lnTo>
                    <a:pt x="753" y="25"/>
                  </a:lnTo>
                  <a:lnTo>
                    <a:pt x="755" y="25"/>
                  </a:lnTo>
                  <a:lnTo>
                    <a:pt x="757" y="25"/>
                  </a:lnTo>
                  <a:lnTo>
                    <a:pt x="759" y="25"/>
                  </a:lnTo>
                  <a:lnTo>
                    <a:pt x="761" y="25"/>
                  </a:lnTo>
                  <a:lnTo>
                    <a:pt x="762" y="25"/>
                  </a:lnTo>
                  <a:lnTo>
                    <a:pt x="764" y="25"/>
                  </a:lnTo>
                  <a:lnTo>
                    <a:pt x="766" y="25"/>
                  </a:lnTo>
                  <a:lnTo>
                    <a:pt x="768" y="25"/>
                  </a:lnTo>
                  <a:lnTo>
                    <a:pt x="770" y="25"/>
                  </a:lnTo>
                  <a:lnTo>
                    <a:pt x="771" y="25"/>
                  </a:lnTo>
                  <a:lnTo>
                    <a:pt x="771" y="23"/>
                  </a:lnTo>
                  <a:lnTo>
                    <a:pt x="773" y="23"/>
                  </a:lnTo>
                  <a:lnTo>
                    <a:pt x="775" y="23"/>
                  </a:lnTo>
                  <a:lnTo>
                    <a:pt x="777" y="23"/>
                  </a:lnTo>
                  <a:lnTo>
                    <a:pt x="779" y="23"/>
                  </a:lnTo>
                  <a:lnTo>
                    <a:pt x="780" y="23"/>
                  </a:lnTo>
                  <a:lnTo>
                    <a:pt x="782" y="23"/>
                  </a:lnTo>
                  <a:lnTo>
                    <a:pt x="784" y="23"/>
                  </a:lnTo>
                  <a:lnTo>
                    <a:pt x="786" y="23"/>
                  </a:lnTo>
                  <a:lnTo>
                    <a:pt x="788" y="23"/>
                  </a:lnTo>
                  <a:lnTo>
                    <a:pt x="789" y="23"/>
                  </a:lnTo>
                  <a:lnTo>
                    <a:pt x="791" y="23"/>
                  </a:lnTo>
                  <a:lnTo>
                    <a:pt x="793" y="23"/>
                  </a:lnTo>
                  <a:lnTo>
                    <a:pt x="795" y="23"/>
                  </a:lnTo>
                  <a:lnTo>
                    <a:pt x="797" y="23"/>
                  </a:lnTo>
                  <a:lnTo>
                    <a:pt x="798" y="23"/>
                  </a:lnTo>
                  <a:lnTo>
                    <a:pt x="800" y="23"/>
                  </a:lnTo>
                  <a:lnTo>
                    <a:pt x="802" y="23"/>
                  </a:lnTo>
                  <a:lnTo>
                    <a:pt x="804" y="23"/>
                  </a:lnTo>
                  <a:lnTo>
                    <a:pt x="806" y="23"/>
                  </a:lnTo>
                  <a:lnTo>
                    <a:pt x="807" y="23"/>
                  </a:lnTo>
                  <a:lnTo>
                    <a:pt x="807" y="21"/>
                  </a:lnTo>
                  <a:lnTo>
                    <a:pt x="809" y="21"/>
                  </a:lnTo>
                  <a:lnTo>
                    <a:pt x="811" y="21"/>
                  </a:lnTo>
                  <a:lnTo>
                    <a:pt x="813" y="21"/>
                  </a:lnTo>
                  <a:lnTo>
                    <a:pt x="815" y="21"/>
                  </a:lnTo>
                  <a:lnTo>
                    <a:pt x="817" y="21"/>
                  </a:lnTo>
                  <a:lnTo>
                    <a:pt x="818" y="21"/>
                  </a:lnTo>
                  <a:lnTo>
                    <a:pt x="820" y="21"/>
                  </a:lnTo>
                  <a:lnTo>
                    <a:pt x="822" y="21"/>
                  </a:lnTo>
                  <a:lnTo>
                    <a:pt x="824" y="21"/>
                  </a:lnTo>
                  <a:lnTo>
                    <a:pt x="826" y="21"/>
                  </a:lnTo>
                  <a:lnTo>
                    <a:pt x="827" y="21"/>
                  </a:lnTo>
                  <a:lnTo>
                    <a:pt x="829" y="21"/>
                  </a:lnTo>
                  <a:lnTo>
                    <a:pt x="831" y="21"/>
                  </a:lnTo>
                  <a:lnTo>
                    <a:pt x="833" y="21"/>
                  </a:lnTo>
                  <a:lnTo>
                    <a:pt x="835" y="21"/>
                  </a:lnTo>
                  <a:lnTo>
                    <a:pt x="836" y="21"/>
                  </a:lnTo>
                  <a:lnTo>
                    <a:pt x="838" y="21"/>
                  </a:lnTo>
                  <a:lnTo>
                    <a:pt x="840" y="21"/>
                  </a:lnTo>
                  <a:lnTo>
                    <a:pt x="842" y="21"/>
                  </a:lnTo>
                  <a:lnTo>
                    <a:pt x="844" y="21"/>
                  </a:lnTo>
                  <a:lnTo>
                    <a:pt x="844" y="20"/>
                  </a:lnTo>
                  <a:lnTo>
                    <a:pt x="845" y="20"/>
                  </a:lnTo>
                  <a:lnTo>
                    <a:pt x="847" y="20"/>
                  </a:lnTo>
                  <a:lnTo>
                    <a:pt x="849" y="20"/>
                  </a:lnTo>
                  <a:lnTo>
                    <a:pt x="851" y="20"/>
                  </a:lnTo>
                  <a:lnTo>
                    <a:pt x="853" y="20"/>
                  </a:lnTo>
                  <a:lnTo>
                    <a:pt x="854" y="20"/>
                  </a:lnTo>
                  <a:lnTo>
                    <a:pt x="856" y="20"/>
                  </a:lnTo>
                  <a:lnTo>
                    <a:pt x="858" y="20"/>
                  </a:lnTo>
                  <a:lnTo>
                    <a:pt x="860" y="20"/>
                  </a:lnTo>
                  <a:lnTo>
                    <a:pt x="862" y="20"/>
                  </a:lnTo>
                  <a:lnTo>
                    <a:pt x="863" y="20"/>
                  </a:lnTo>
                  <a:lnTo>
                    <a:pt x="865" y="20"/>
                  </a:lnTo>
                  <a:lnTo>
                    <a:pt x="867" y="20"/>
                  </a:lnTo>
                  <a:lnTo>
                    <a:pt x="869" y="20"/>
                  </a:lnTo>
                  <a:lnTo>
                    <a:pt x="871" y="20"/>
                  </a:lnTo>
                  <a:lnTo>
                    <a:pt x="872" y="20"/>
                  </a:lnTo>
                  <a:lnTo>
                    <a:pt x="874" y="20"/>
                  </a:lnTo>
                  <a:lnTo>
                    <a:pt x="876" y="20"/>
                  </a:lnTo>
                  <a:lnTo>
                    <a:pt x="878" y="20"/>
                  </a:lnTo>
                  <a:lnTo>
                    <a:pt x="880" y="20"/>
                  </a:lnTo>
                  <a:lnTo>
                    <a:pt x="880" y="18"/>
                  </a:lnTo>
                  <a:lnTo>
                    <a:pt x="881" y="18"/>
                  </a:lnTo>
                  <a:lnTo>
                    <a:pt x="883" y="18"/>
                  </a:lnTo>
                  <a:lnTo>
                    <a:pt x="885" y="18"/>
                  </a:lnTo>
                  <a:lnTo>
                    <a:pt x="887" y="18"/>
                  </a:lnTo>
                  <a:lnTo>
                    <a:pt x="889" y="18"/>
                  </a:lnTo>
                  <a:lnTo>
                    <a:pt x="890" y="18"/>
                  </a:lnTo>
                  <a:lnTo>
                    <a:pt x="892" y="18"/>
                  </a:lnTo>
                  <a:lnTo>
                    <a:pt x="894" y="18"/>
                  </a:lnTo>
                  <a:lnTo>
                    <a:pt x="896" y="18"/>
                  </a:lnTo>
                  <a:lnTo>
                    <a:pt x="898" y="18"/>
                  </a:lnTo>
                  <a:lnTo>
                    <a:pt x="899" y="18"/>
                  </a:lnTo>
                  <a:lnTo>
                    <a:pt x="901" y="18"/>
                  </a:lnTo>
                  <a:lnTo>
                    <a:pt x="903" y="18"/>
                  </a:lnTo>
                  <a:lnTo>
                    <a:pt x="905" y="18"/>
                  </a:lnTo>
                  <a:lnTo>
                    <a:pt x="907" y="18"/>
                  </a:lnTo>
                  <a:lnTo>
                    <a:pt x="908" y="18"/>
                  </a:lnTo>
                  <a:lnTo>
                    <a:pt x="910" y="18"/>
                  </a:lnTo>
                  <a:lnTo>
                    <a:pt x="912" y="18"/>
                  </a:lnTo>
                  <a:lnTo>
                    <a:pt x="914" y="18"/>
                  </a:lnTo>
                  <a:lnTo>
                    <a:pt x="914" y="16"/>
                  </a:lnTo>
                  <a:lnTo>
                    <a:pt x="916" y="16"/>
                  </a:lnTo>
                  <a:lnTo>
                    <a:pt x="917" y="16"/>
                  </a:lnTo>
                  <a:lnTo>
                    <a:pt x="919" y="16"/>
                  </a:lnTo>
                  <a:lnTo>
                    <a:pt x="921" y="16"/>
                  </a:lnTo>
                  <a:lnTo>
                    <a:pt x="923" y="16"/>
                  </a:lnTo>
                  <a:lnTo>
                    <a:pt x="925" y="16"/>
                  </a:lnTo>
                  <a:lnTo>
                    <a:pt x="926" y="16"/>
                  </a:lnTo>
                  <a:lnTo>
                    <a:pt x="928" y="16"/>
                  </a:lnTo>
                  <a:lnTo>
                    <a:pt x="930" y="16"/>
                  </a:lnTo>
                  <a:lnTo>
                    <a:pt x="932" y="16"/>
                  </a:lnTo>
                  <a:lnTo>
                    <a:pt x="934" y="16"/>
                  </a:lnTo>
                  <a:lnTo>
                    <a:pt x="935" y="16"/>
                  </a:lnTo>
                  <a:lnTo>
                    <a:pt x="937" y="16"/>
                  </a:lnTo>
                  <a:lnTo>
                    <a:pt x="939" y="16"/>
                  </a:lnTo>
                  <a:lnTo>
                    <a:pt x="941" y="16"/>
                  </a:lnTo>
                  <a:lnTo>
                    <a:pt x="943" y="16"/>
                  </a:lnTo>
                  <a:lnTo>
                    <a:pt x="944" y="16"/>
                  </a:lnTo>
                  <a:lnTo>
                    <a:pt x="946" y="16"/>
                  </a:lnTo>
                  <a:lnTo>
                    <a:pt x="948" y="16"/>
                  </a:lnTo>
                  <a:lnTo>
                    <a:pt x="948" y="14"/>
                  </a:lnTo>
                  <a:lnTo>
                    <a:pt x="950" y="14"/>
                  </a:lnTo>
                  <a:lnTo>
                    <a:pt x="952" y="14"/>
                  </a:lnTo>
                  <a:lnTo>
                    <a:pt x="953" y="14"/>
                  </a:lnTo>
                  <a:lnTo>
                    <a:pt x="955" y="14"/>
                  </a:lnTo>
                  <a:lnTo>
                    <a:pt x="957" y="14"/>
                  </a:lnTo>
                  <a:lnTo>
                    <a:pt x="959" y="14"/>
                  </a:lnTo>
                  <a:lnTo>
                    <a:pt x="961" y="14"/>
                  </a:lnTo>
                  <a:lnTo>
                    <a:pt x="962" y="14"/>
                  </a:lnTo>
                  <a:lnTo>
                    <a:pt x="964" y="14"/>
                  </a:lnTo>
                  <a:lnTo>
                    <a:pt x="966" y="14"/>
                  </a:lnTo>
                  <a:lnTo>
                    <a:pt x="968" y="14"/>
                  </a:lnTo>
                  <a:lnTo>
                    <a:pt x="970" y="14"/>
                  </a:lnTo>
                  <a:lnTo>
                    <a:pt x="971" y="14"/>
                  </a:lnTo>
                  <a:lnTo>
                    <a:pt x="973" y="14"/>
                  </a:lnTo>
                  <a:lnTo>
                    <a:pt x="975" y="14"/>
                  </a:lnTo>
                  <a:lnTo>
                    <a:pt x="977" y="14"/>
                  </a:lnTo>
                  <a:lnTo>
                    <a:pt x="979" y="14"/>
                  </a:lnTo>
                  <a:lnTo>
                    <a:pt x="980" y="14"/>
                  </a:lnTo>
                  <a:lnTo>
                    <a:pt x="980" y="12"/>
                  </a:lnTo>
                  <a:lnTo>
                    <a:pt x="982" y="12"/>
                  </a:lnTo>
                  <a:lnTo>
                    <a:pt x="984" y="12"/>
                  </a:lnTo>
                  <a:lnTo>
                    <a:pt x="986" y="12"/>
                  </a:lnTo>
                  <a:lnTo>
                    <a:pt x="988" y="12"/>
                  </a:lnTo>
                  <a:lnTo>
                    <a:pt x="989" y="12"/>
                  </a:lnTo>
                  <a:lnTo>
                    <a:pt x="991" y="12"/>
                  </a:lnTo>
                  <a:lnTo>
                    <a:pt x="993" y="12"/>
                  </a:lnTo>
                  <a:lnTo>
                    <a:pt x="995" y="12"/>
                  </a:lnTo>
                  <a:lnTo>
                    <a:pt x="997" y="12"/>
                  </a:lnTo>
                  <a:lnTo>
                    <a:pt x="998" y="12"/>
                  </a:lnTo>
                  <a:lnTo>
                    <a:pt x="1000" y="12"/>
                  </a:lnTo>
                  <a:lnTo>
                    <a:pt x="1002" y="12"/>
                  </a:lnTo>
                  <a:lnTo>
                    <a:pt x="1004" y="12"/>
                  </a:lnTo>
                  <a:lnTo>
                    <a:pt x="1006" y="12"/>
                  </a:lnTo>
                  <a:lnTo>
                    <a:pt x="1007" y="12"/>
                  </a:lnTo>
                  <a:lnTo>
                    <a:pt x="1009" y="12"/>
                  </a:lnTo>
                  <a:lnTo>
                    <a:pt x="1011" y="12"/>
                  </a:lnTo>
                  <a:lnTo>
                    <a:pt x="1013" y="12"/>
                  </a:lnTo>
                  <a:lnTo>
                    <a:pt x="1015" y="12"/>
                  </a:lnTo>
                  <a:lnTo>
                    <a:pt x="1015" y="11"/>
                  </a:lnTo>
                  <a:lnTo>
                    <a:pt x="1016" y="11"/>
                  </a:lnTo>
                  <a:lnTo>
                    <a:pt x="1018" y="11"/>
                  </a:lnTo>
                  <a:lnTo>
                    <a:pt x="1020" y="11"/>
                  </a:lnTo>
                  <a:lnTo>
                    <a:pt x="1022" y="11"/>
                  </a:lnTo>
                  <a:lnTo>
                    <a:pt x="1024" y="11"/>
                  </a:lnTo>
                  <a:lnTo>
                    <a:pt x="1025" y="11"/>
                  </a:lnTo>
                  <a:lnTo>
                    <a:pt x="1027" y="11"/>
                  </a:lnTo>
                  <a:lnTo>
                    <a:pt x="1029" y="11"/>
                  </a:lnTo>
                  <a:lnTo>
                    <a:pt x="1031" y="11"/>
                  </a:lnTo>
                  <a:lnTo>
                    <a:pt x="1033" y="11"/>
                  </a:lnTo>
                  <a:lnTo>
                    <a:pt x="1034" y="11"/>
                  </a:lnTo>
                  <a:lnTo>
                    <a:pt x="1036" y="11"/>
                  </a:lnTo>
                  <a:lnTo>
                    <a:pt x="1038" y="11"/>
                  </a:lnTo>
                  <a:lnTo>
                    <a:pt x="1040" y="11"/>
                  </a:lnTo>
                  <a:lnTo>
                    <a:pt x="1042" y="11"/>
                  </a:lnTo>
                  <a:lnTo>
                    <a:pt x="1043" y="11"/>
                  </a:lnTo>
                  <a:lnTo>
                    <a:pt x="1045" y="11"/>
                  </a:lnTo>
                  <a:lnTo>
                    <a:pt x="1047" y="11"/>
                  </a:lnTo>
                  <a:lnTo>
                    <a:pt x="1047" y="9"/>
                  </a:lnTo>
                  <a:lnTo>
                    <a:pt x="1049" y="9"/>
                  </a:lnTo>
                  <a:lnTo>
                    <a:pt x="1051" y="9"/>
                  </a:lnTo>
                  <a:lnTo>
                    <a:pt x="1053" y="9"/>
                  </a:lnTo>
                  <a:lnTo>
                    <a:pt x="1054" y="9"/>
                  </a:lnTo>
                  <a:lnTo>
                    <a:pt x="1056" y="9"/>
                  </a:lnTo>
                  <a:lnTo>
                    <a:pt x="1058" y="9"/>
                  </a:lnTo>
                  <a:lnTo>
                    <a:pt x="1060" y="9"/>
                  </a:lnTo>
                  <a:lnTo>
                    <a:pt x="1062" y="9"/>
                  </a:lnTo>
                  <a:lnTo>
                    <a:pt x="1063" y="9"/>
                  </a:lnTo>
                  <a:lnTo>
                    <a:pt x="1065" y="9"/>
                  </a:lnTo>
                  <a:lnTo>
                    <a:pt x="1067" y="9"/>
                  </a:lnTo>
                  <a:lnTo>
                    <a:pt x="1069" y="9"/>
                  </a:lnTo>
                  <a:lnTo>
                    <a:pt x="1071" y="9"/>
                  </a:lnTo>
                  <a:lnTo>
                    <a:pt x="1072" y="9"/>
                  </a:lnTo>
                  <a:lnTo>
                    <a:pt x="1074" y="9"/>
                  </a:lnTo>
                  <a:lnTo>
                    <a:pt x="1076" y="9"/>
                  </a:lnTo>
                  <a:lnTo>
                    <a:pt x="1078" y="9"/>
                  </a:lnTo>
                  <a:lnTo>
                    <a:pt x="1078" y="7"/>
                  </a:lnTo>
                  <a:lnTo>
                    <a:pt x="1080" y="7"/>
                  </a:lnTo>
                  <a:lnTo>
                    <a:pt x="1081" y="7"/>
                  </a:lnTo>
                  <a:lnTo>
                    <a:pt x="1083" y="7"/>
                  </a:lnTo>
                  <a:lnTo>
                    <a:pt x="1085" y="7"/>
                  </a:lnTo>
                  <a:lnTo>
                    <a:pt x="1087" y="7"/>
                  </a:lnTo>
                  <a:lnTo>
                    <a:pt x="1089" y="7"/>
                  </a:lnTo>
                  <a:lnTo>
                    <a:pt x="1090" y="7"/>
                  </a:lnTo>
                  <a:lnTo>
                    <a:pt x="1092" y="7"/>
                  </a:lnTo>
                  <a:lnTo>
                    <a:pt x="1094" y="7"/>
                  </a:lnTo>
                  <a:lnTo>
                    <a:pt x="1096" y="7"/>
                  </a:lnTo>
                  <a:lnTo>
                    <a:pt x="1098" y="7"/>
                  </a:lnTo>
                  <a:lnTo>
                    <a:pt x="1099" y="7"/>
                  </a:lnTo>
                  <a:lnTo>
                    <a:pt x="1101" y="7"/>
                  </a:lnTo>
                  <a:lnTo>
                    <a:pt x="1103" y="7"/>
                  </a:lnTo>
                  <a:lnTo>
                    <a:pt x="1105" y="7"/>
                  </a:lnTo>
                  <a:lnTo>
                    <a:pt x="1107" y="7"/>
                  </a:lnTo>
                  <a:lnTo>
                    <a:pt x="1108" y="7"/>
                  </a:lnTo>
                  <a:lnTo>
                    <a:pt x="1110" y="7"/>
                  </a:lnTo>
                  <a:lnTo>
                    <a:pt x="1110" y="5"/>
                  </a:lnTo>
                  <a:lnTo>
                    <a:pt x="1112" y="5"/>
                  </a:lnTo>
                  <a:lnTo>
                    <a:pt x="1114" y="5"/>
                  </a:lnTo>
                  <a:lnTo>
                    <a:pt x="1116" y="5"/>
                  </a:lnTo>
                  <a:lnTo>
                    <a:pt x="1117" y="5"/>
                  </a:lnTo>
                  <a:lnTo>
                    <a:pt x="1119" y="5"/>
                  </a:lnTo>
                  <a:lnTo>
                    <a:pt x="1121" y="5"/>
                  </a:lnTo>
                  <a:lnTo>
                    <a:pt x="1123" y="5"/>
                  </a:lnTo>
                  <a:lnTo>
                    <a:pt x="1125" y="5"/>
                  </a:lnTo>
                  <a:lnTo>
                    <a:pt x="1126" y="5"/>
                  </a:lnTo>
                  <a:lnTo>
                    <a:pt x="1128" y="5"/>
                  </a:lnTo>
                  <a:lnTo>
                    <a:pt x="1130" y="5"/>
                  </a:lnTo>
                  <a:lnTo>
                    <a:pt x="1132" y="5"/>
                  </a:lnTo>
                  <a:lnTo>
                    <a:pt x="1134" y="5"/>
                  </a:lnTo>
                  <a:lnTo>
                    <a:pt x="1135" y="5"/>
                  </a:lnTo>
                  <a:lnTo>
                    <a:pt x="1137" y="5"/>
                  </a:lnTo>
                  <a:lnTo>
                    <a:pt x="1139" y="5"/>
                  </a:lnTo>
                  <a:lnTo>
                    <a:pt x="1141" y="5"/>
                  </a:lnTo>
                  <a:lnTo>
                    <a:pt x="1141" y="3"/>
                  </a:lnTo>
                  <a:lnTo>
                    <a:pt x="1143" y="3"/>
                  </a:lnTo>
                  <a:lnTo>
                    <a:pt x="1144" y="3"/>
                  </a:lnTo>
                  <a:lnTo>
                    <a:pt x="1146" y="3"/>
                  </a:lnTo>
                  <a:lnTo>
                    <a:pt x="1148" y="3"/>
                  </a:lnTo>
                  <a:lnTo>
                    <a:pt x="1150" y="3"/>
                  </a:lnTo>
                  <a:lnTo>
                    <a:pt x="1152" y="3"/>
                  </a:lnTo>
                  <a:lnTo>
                    <a:pt x="1153" y="3"/>
                  </a:lnTo>
                  <a:lnTo>
                    <a:pt x="1155" y="3"/>
                  </a:lnTo>
                  <a:lnTo>
                    <a:pt x="1157" y="3"/>
                  </a:lnTo>
                  <a:lnTo>
                    <a:pt x="1159" y="3"/>
                  </a:lnTo>
                  <a:lnTo>
                    <a:pt x="1161" y="3"/>
                  </a:lnTo>
                  <a:lnTo>
                    <a:pt x="1162" y="3"/>
                  </a:lnTo>
                  <a:lnTo>
                    <a:pt x="1164" y="3"/>
                  </a:lnTo>
                  <a:lnTo>
                    <a:pt x="1166" y="3"/>
                  </a:lnTo>
                  <a:lnTo>
                    <a:pt x="1168" y="3"/>
                  </a:lnTo>
                  <a:lnTo>
                    <a:pt x="1170" y="3"/>
                  </a:lnTo>
                  <a:lnTo>
                    <a:pt x="1171" y="3"/>
                  </a:lnTo>
                  <a:lnTo>
                    <a:pt x="1171" y="2"/>
                  </a:lnTo>
                  <a:lnTo>
                    <a:pt x="1173" y="2"/>
                  </a:lnTo>
                  <a:lnTo>
                    <a:pt x="1175" y="2"/>
                  </a:lnTo>
                  <a:lnTo>
                    <a:pt x="1177" y="2"/>
                  </a:lnTo>
                  <a:lnTo>
                    <a:pt x="1179" y="2"/>
                  </a:lnTo>
                  <a:lnTo>
                    <a:pt x="1180" y="2"/>
                  </a:lnTo>
                  <a:lnTo>
                    <a:pt x="1182" y="2"/>
                  </a:lnTo>
                  <a:lnTo>
                    <a:pt x="1184" y="2"/>
                  </a:lnTo>
                  <a:lnTo>
                    <a:pt x="1186" y="2"/>
                  </a:lnTo>
                  <a:lnTo>
                    <a:pt x="1188" y="2"/>
                  </a:lnTo>
                  <a:lnTo>
                    <a:pt x="1189" y="2"/>
                  </a:lnTo>
                  <a:lnTo>
                    <a:pt x="1191" y="2"/>
                  </a:lnTo>
                  <a:lnTo>
                    <a:pt x="1193" y="2"/>
                  </a:lnTo>
                  <a:lnTo>
                    <a:pt x="1195" y="2"/>
                  </a:lnTo>
                  <a:lnTo>
                    <a:pt x="1197" y="2"/>
                  </a:lnTo>
                  <a:lnTo>
                    <a:pt x="1198" y="2"/>
                  </a:lnTo>
                  <a:lnTo>
                    <a:pt x="1200" y="2"/>
                  </a:lnTo>
                  <a:lnTo>
                    <a:pt x="1200" y="0"/>
                  </a:lnTo>
                  <a:lnTo>
                    <a:pt x="1202" y="0"/>
                  </a:lnTo>
                  <a:lnTo>
                    <a:pt x="1204" y="0"/>
                  </a:lnTo>
                  <a:lnTo>
                    <a:pt x="1206" y="0"/>
                  </a:lnTo>
                </a:path>
              </a:pathLst>
            </a:custGeom>
            <a:noFill/>
            <a:ln w="25400">
              <a:solidFill>
                <a:srgbClr val="FF0000"/>
              </a:solidFill>
              <a:round/>
              <a:headEnd/>
              <a:tailEnd/>
            </a:ln>
          </p:spPr>
          <p:txBody>
            <a:bodyPr/>
            <a:lstStyle/>
            <a:p>
              <a:endParaRPr lang="es-ES_tradnl"/>
            </a:p>
          </p:txBody>
        </p:sp>
        <p:sp>
          <p:nvSpPr>
            <p:cNvPr id="211065" name="Freeform 126"/>
            <p:cNvSpPr>
              <a:spLocks/>
            </p:cNvSpPr>
            <p:nvPr/>
          </p:nvSpPr>
          <p:spPr bwMode="auto">
            <a:xfrm>
              <a:off x="2369" y="3305"/>
              <a:ext cx="1158" cy="107"/>
            </a:xfrm>
            <a:custGeom>
              <a:avLst/>
              <a:gdLst>
                <a:gd name="T0" fmla="*/ 18 w 1158"/>
                <a:gd name="T1" fmla="*/ 107 h 107"/>
                <a:gd name="T2" fmla="*/ 37 w 1158"/>
                <a:gd name="T3" fmla="*/ 105 h 107"/>
                <a:gd name="T4" fmla="*/ 57 w 1158"/>
                <a:gd name="T5" fmla="*/ 103 h 107"/>
                <a:gd name="T6" fmla="*/ 77 w 1158"/>
                <a:gd name="T7" fmla="*/ 103 h 107"/>
                <a:gd name="T8" fmla="*/ 95 w 1158"/>
                <a:gd name="T9" fmla="*/ 101 h 107"/>
                <a:gd name="T10" fmla="*/ 113 w 1158"/>
                <a:gd name="T11" fmla="*/ 99 h 107"/>
                <a:gd name="T12" fmla="*/ 133 w 1158"/>
                <a:gd name="T13" fmla="*/ 99 h 107"/>
                <a:gd name="T14" fmla="*/ 151 w 1158"/>
                <a:gd name="T15" fmla="*/ 98 h 107"/>
                <a:gd name="T16" fmla="*/ 169 w 1158"/>
                <a:gd name="T17" fmla="*/ 96 h 107"/>
                <a:gd name="T18" fmla="*/ 189 w 1158"/>
                <a:gd name="T19" fmla="*/ 96 h 107"/>
                <a:gd name="T20" fmla="*/ 207 w 1158"/>
                <a:gd name="T21" fmla="*/ 94 h 107"/>
                <a:gd name="T22" fmla="*/ 225 w 1158"/>
                <a:gd name="T23" fmla="*/ 92 h 107"/>
                <a:gd name="T24" fmla="*/ 243 w 1158"/>
                <a:gd name="T25" fmla="*/ 90 h 107"/>
                <a:gd name="T26" fmla="*/ 263 w 1158"/>
                <a:gd name="T27" fmla="*/ 90 h 107"/>
                <a:gd name="T28" fmla="*/ 281 w 1158"/>
                <a:gd name="T29" fmla="*/ 89 h 107"/>
                <a:gd name="T30" fmla="*/ 299 w 1158"/>
                <a:gd name="T31" fmla="*/ 87 h 107"/>
                <a:gd name="T32" fmla="*/ 317 w 1158"/>
                <a:gd name="T33" fmla="*/ 85 h 107"/>
                <a:gd name="T34" fmla="*/ 337 w 1158"/>
                <a:gd name="T35" fmla="*/ 85 h 107"/>
                <a:gd name="T36" fmla="*/ 355 w 1158"/>
                <a:gd name="T37" fmla="*/ 83 h 107"/>
                <a:gd name="T38" fmla="*/ 373 w 1158"/>
                <a:gd name="T39" fmla="*/ 81 h 107"/>
                <a:gd name="T40" fmla="*/ 391 w 1158"/>
                <a:gd name="T41" fmla="*/ 80 h 107"/>
                <a:gd name="T42" fmla="*/ 410 w 1158"/>
                <a:gd name="T43" fmla="*/ 80 h 107"/>
                <a:gd name="T44" fmla="*/ 428 w 1158"/>
                <a:gd name="T45" fmla="*/ 78 h 107"/>
                <a:gd name="T46" fmla="*/ 446 w 1158"/>
                <a:gd name="T47" fmla="*/ 76 h 107"/>
                <a:gd name="T48" fmla="*/ 464 w 1158"/>
                <a:gd name="T49" fmla="*/ 74 h 107"/>
                <a:gd name="T50" fmla="*/ 482 w 1158"/>
                <a:gd name="T51" fmla="*/ 72 h 107"/>
                <a:gd name="T52" fmla="*/ 502 w 1158"/>
                <a:gd name="T53" fmla="*/ 71 h 107"/>
                <a:gd name="T54" fmla="*/ 520 w 1158"/>
                <a:gd name="T55" fmla="*/ 69 h 107"/>
                <a:gd name="T56" fmla="*/ 540 w 1158"/>
                <a:gd name="T57" fmla="*/ 69 h 107"/>
                <a:gd name="T58" fmla="*/ 558 w 1158"/>
                <a:gd name="T59" fmla="*/ 67 h 107"/>
                <a:gd name="T60" fmla="*/ 576 w 1158"/>
                <a:gd name="T61" fmla="*/ 65 h 107"/>
                <a:gd name="T62" fmla="*/ 594 w 1158"/>
                <a:gd name="T63" fmla="*/ 63 h 107"/>
                <a:gd name="T64" fmla="*/ 612 w 1158"/>
                <a:gd name="T65" fmla="*/ 62 h 107"/>
                <a:gd name="T66" fmla="*/ 630 w 1158"/>
                <a:gd name="T67" fmla="*/ 60 h 107"/>
                <a:gd name="T68" fmla="*/ 648 w 1158"/>
                <a:gd name="T69" fmla="*/ 58 h 107"/>
                <a:gd name="T70" fmla="*/ 666 w 1158"/>
                <a:gd name="T71" fmla="*/ 56 h 107"/>
                <a:gd name="T72" fmla="*/ 684 w 1158"/>
                <a:gd name="T73" fmla="*/ 54 h 107"/>
                <a:gd name="T74" fmla="*/ 702 w 1158"/>
                <a:gd name="T75" fmla="*/ 53 h 107"/>
                <a:gd name="T76" fmla="*/ 720 w 1158"/>
                <a:gd name="T77" fmla="*/ 51 h 107"/>
                <a:gd name="T78" fmla="*/ 738 w 1158"/>
                <a:gd name="T79" fmla="*/ 49 h 107"/>
                <a:gd name="T80" fmla="*/ 756 w 1158"/>
                <a:gd name="T81" fmla="*/ 47 h 107"/>
                <a:gd name="T82" fmla="*/ 774 w 1158"/>
                <a:gd name="T83" fmla="*/ 45 h 107"/>
                <a:gd name="T84" fmla="*/ 792 w 1158"/>
                <a:gd name="T85" fmla="*/ 44 h 107"/>
                <a:gd name="T86" fmla="*/ 810 w 1158"/>
                <a:gd name="T87" fmla="*/ 42 h 107"/>
                <a:gd name="T88" fmla="*/ 828 w 1158"/>
                <a:gd name="T89" fmla="*/ 40 h 107"/>
                <a:gd name="T90" fmla="*/ 846 w 1158"/>
                <a:gd name="T91" fmla="*/ 38 h 107"/>
                <a:gd name="T92" fmla="*/ 864 w 1158"/>
                <a:gd name="T93" fmla="*/ 36 h 107"/>
                <a:gd name="T94" fmla="*/ 882 w 1158"/>
                <a:gd name="T95" fmla="*/ 35 h 107"/>
                <a:gd name="T96" fmla="*/ 900 w 1158"/>
                <a:gd name="T97" fmla="*/ 33 h 107"/>
                <a:gd name="T98" fmla="*/ 918 w 1158"/>
                <a:gd name="T99" fmla="*/ 31 h 107"/>
                <a:gd name="T100" fmla="*/ 936 w 1158"/>
                <a:gd name="T101" fmla="*/ 29 h 107"/>
                <a:gd name="T102" fmla="*/ 953 w 1158"/>
                <a:gd name="T103" fmla="*/ 26 h 107"/>
                <a:gd name="T104" fmla="*/ 971 w 1158"/>
                <a:gd name="T105" fmla="*/ 24 h 107"/>
                <a:gd name="T106" fmla="*/ 989 w 1158"/>
                <a:gd name="T107" fmla="*/ 22 h 107"/>
                <a:gd name="T108" fmla="*/ 1007 w 1158"/>
                <a:gd name="T109" fmla="*/ 20 h 107"/>
                <a:gd name="T110" fmla="*/ 1025 w 1158"/>
                <a:gd name="T111" fmla="*/ 18 h 107"/>
                <a:gd name="T112" fmla="*/ 1041 w 1158"/>
                <a:gd name="T113" fmla="*/ 15 h 107"/>
                <a:gd name="T114" fmla="*/ 1059 w 1158"/>
                <a:gd name="T115" fmla="*/ 13 h 107"/>
                <a:gd name="T116" fmla="*/ 1077 w 1158"/>
                <a:gd name="T117" fmla="*/ 11 h 107"/>
                <a:gd name="T118" fmla="*/ 1093 w 1158"/>
                <a:gd name="T119" fmla="*/ 8 h 107"/>
                <a:gd name="T120" fmla="*/ 1111 w 1158"/>
                <a:gd name="T121" fmla="*/ 6 h 107"/>
                <a:gd name="T122" fmla="*/ 1129 w 1158"/>
                <a:gd name="T123" fmla="*/ 4 h 107"/>
                <a:gd name="T124" fmla="*/ 1145 w 1158"/>
                <a:gd name="T125" fmla="*/ 0 h 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8"/>
                <a:gd name="T190" fmla="*/ 0 h 107"/>
                <a:gd name="T191" fmla="*/ 1158 w 1158"/>
                <a:gd name="T192" fmla="*/ 107 h 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8" h="107">
                  <a:moveTo>
                    <a:pt x="0" y="107"/>
                  </a:moveTo>
                  <a:lnTo>
                    <a:pt x="1" y="107"/>
                  </a:lnTo>
                  <a:lnTo>
                    <a:pt x="3" y="107"/>
                  </a:lnTo>
                  <a:lnTo>
                    <a:pt x="5" y="107"/>
                  </a:lnTo>
                  <a:lnTo>
                    <a:pt x="7" y="107"/>
                  </a:lnTo>
                  <a:lnTo>
                    <a:pt x="9" y="107"/>
                  </a:lnTo>
                  <a:lnTo>
                    <a:pt x="10" y="107"/>
                  </a:lnTo>
                  <a:lnTo>
                    <a:pt x="12" y="107"/>
                  </a:lnTo>
                  <a:lnTo>
                    <a:pt x="14" y="107"/>
                  </a:lnTo>
                  <a:lnTo>
                    <a:pt x="16" y="107"/>
                  </a:lnTo>
                  <a:lnTo>
                    <a:pt x="18" y="107"/>
                  </a:lnTo>
                  <a:lnTo>
                    <a:pt x="19" y="107"/>
                  </a:lnTo>
                  <a:lnTo>
                    <a:pt x="21" y="107"/>
                  </a:lnTo>
                  <a:lnTo>
                    <a:pt x="23" y="107"/>
                  </a:lnTo>
                  <a:lnTo>
                    <a:pt x="25" y="105"/>
                  </a:lnTo>
                  <a:lnTo>
                    <a:pt x="27" y="105"/>
                  </a:lnTo>
                  <a:lnTo>
                    <a:pt x="28" y="105"/>
                  </a:lnTo>
                  <a:lnTo>
                    <a:pt x="30" y="105"/>
                  </a:lnTo>
                  <a:lnTo>
                    <a:pt x="32" y="105"/>
                  </a:lnTo>
                  <a:lnTo>
                    <a:pt x="34" y="105"/>
                  </a:lnTo>
                  <a:lnTo>
                    <a:pt x="36" y="105"/>
                  </a:lnTo>
                  <a:lnTo>
                    <a:pt x="37" y="105"/>
                  </a:lnTo>
                  <a:lnTo>
                    <a:pt x="39" y="105"/>
                  </a:lnTo>
                  <a:lnTo>
                    <a:pt x="41" y="105"/>
                  </a:lnTo>
                  <a:lnTo>
                    <a:pt x="43" y="105"/>
                  </a:lnTo>
                  <a:lnTo>
                    <a:pt x="45" y="105"/>
                  </a:lnTo>
                  <a:lnTo>
                    <a:pt x="46" y="105"/>
                  </a:lnTo>
                  <a:lnTo>
                    <a:pt x="48" y="105"/>
                  </a:lnTo>
                  <a:lnTo>
                    <a:pt x="50" y="105"/>
                  </a:lnTo>
                  <a:lnTo>
                    <a:pt x="52" y="105"/>
                  </a:lnTo>
                  <a:lnTo>
                    <a:pt x="54" y="103"/>
                  </a:lnTo>
                  <a:lnTo>
                    <a:pt x="55" y="103"/>
                  </a:lnTo>
                  <a:lnTo>
                    <a:pt x="57" y="103"/>
                  </a:lnTo>
                  <a:lnTo>
                    <a:pt x="59" y="103"/>
                  </a:lnTo>
                  <a:lnTo>
                    <a:pt x="61" y="103"/>
                  </a:lnTo>
                  <a:lnTo>
                    <a:pt x="63" y="103"/>
                  </a:lnTo>
                  <a:lnTo>
                    <a:pt x="64" y="103"/>
                  </a:lnTo>
                  <a:lnTo>
                    <a:pt x="66" y="103"/>
                  </a:lnTo>
                  <a:lnTo>
                    <a:pt x="68" y="103"/>
                  </a:lnTo>
                  <a:lnTo>
                    <a:pt x="70" y="103"/>
                  </a:lnTo>
                  <a:lnTo>
                    <a:pt x="72" y="103"/>
                  </a:lnTo>
                  <a:lnTo>
                    <a:pt x="73" y="103"/>
                  </a:lnTo>
                  <a:lnTo>
                    <a:pt x="75" y="103"/>
                  </a:lnTo>
                  <a:lnTo>
                    <a:pt x="77" y="103"/>
                  </a:lnTo>
                  <a:lnTo>
                    <a:pt x="79" y="103"/>
                  </a:lnTo>
                  <a:lnTo>
                    <a:pt x="81" y="103"/>
                  </a:lnTo>
                  <a:lnTo>
                    <a:pt x="81" y="101"/>
                  </a:lnTo>
                  <a:lnTo>
                    <a:pt x="82" y="101"/>
                  </a:lnTo>
                  <a:lnTo>
                    <a:pt x="84" y="101"/>
                  </a:lnTo>
                  <a:lnTo>
                    <a:pt x="86" y="101"/>
                  </a:lnTo>
                  <a:lnTo>
                    <a:pt x="88" y="101"/>
                  </a:lnTo>
                  <a:lnTo>
                    <a:pt x="90" y="101"/>
                  </a:lnTo>
                  <a:lnTo>
                    <a:pt x="92" y="101"/>
                  </a:lnTo>
                  <a:lnTo>
                    <a:pt x="93" y="101"/>
                  </a:lnTo>
                  <a:lnTo>
                    <a:pt x="95" y="101"/>
                  </a:lnTo>
                  <a:lnTo>
                    <a:pt x="97" y="101"/>
                  </a:lnTo>
                  <a:lnTo>
                    <a:pt x="99" y="101"/>
                  </a:lnTo>
                  <a:lnTo>
                    <a:pt x="101" y="101"/>
                  </a:lnTo>
                  <a:lnTo>
                    <a:pt x="102" y="101"/>
                  </a:lnTo>
                  <a:lnTo>
                    <a:pt x="104" y="101"/>
                  </a:lnTo>
                  <a:lnTo>
                    <a:pt x="106" y="101"/>
                  </a:lnTo>
                  <a:lnTo>
                    <a:pt x="108" y="101"/>
                  </a:lnTo>
                  <a:lnTo>
                    <a:pt x="110" y="101"/>
                  </a:lnTo>
                  <a:lnTo>
                    <a:pt x="110" y="99"/>
                  </a:lnTo>
                  <a:lnTo>
                    <a:pt x="111" y="99"/>
                  </a:lnTo>
                  <a:lnTo>
                    <a:pt x="113" y="99"/>
                  </a:lnTo>
                  <a:lnTo>
                    <a:pt x="115" y="99"/>
                  </a:lnTo>
                  <a:lnTo>
                    <a:pt x="117" y="99"/>
                  </a:lnTo>
                  <a:lnTo>
                    <a:pt x="119" y="99"/>
                  </a:lnTo>
                  <a:lnTo>
                    <a:pt x="120" y="99"/>
                  </a:lnTo>
                  <a:lnTo>
                    <a:pt x="122" y="99"/>
                  </a:lnTo>
                  <a:lnTo>
                    <a:pt x="124" y="99"/>
                  </a:lnTo>
                  <a:lnTo>
                    <a:pt x="126" y="99"/>
                  </a:lnTo>
                  <a:lnTo>
                    <a:pt x="128" y="99"/>
                  </a:lnTo>
                  <a:lnTo>
                    <a:pt x="129" y="99"/>
                  </a:lnTo>
                  <a:lnTo>
                    <a:pt x="131" y="99"/>
                  </a:lnTo>
                  <a:lnTo>
                    <a:pt x="133" y="99"/>
                  </a:lnTo>
                  <a:lnTo>
                    <a:pt x="135" y="99"/>
                  </a:lnTo>
                  <a:lnTo>
                    <a:pt x="137" y="99"/>
                  </a:lnTo>
                  <a:lnTo>
                    <a:pt x="137" y="98"/>
                  </a:lnTo>
                  <a:lnTo>
                    <a:pt x="138" y="98"/>
                  </a:lnTo>
                  <a:lnTo>
                    <a:pt x="140" y="98"/>
                  </a:lnTo>
                  <a:lnTo>
                    <a:pt x="142" y="98"/>
                  </a:lnTo>
                  <a:lnTo>
                    <a:pt x="144" y="98"/>
                  </a:lnTo>
                  <a:lnTo>
                    <a:pt x="146" y="98"/>
                  </a:lnTo>
                  <a:lnTo>
                    <a:pt x="147" y="98"/>
                  </a:lnTo>
                  <a:lnTo>
                    <a:pt x="149" y="98"/>
                  </a:lnTo>
                  <a:lnTo>
                    <a:pt x="151" y="98"/>
                  </a:lnTo>
                  <a:lnTo>
                    <a:pt x="153" y="98"/>
                  </a:lnTo>
                  <a:lnTo>
                    <a:pt x="155" y="98"/>
                  </a:lnTo>
                  <a:lnTo>
                    <a:pt x="156" y="98"/>
                  </a:lnTo>
                  <a:lnTo>
                    <a:pt x="158" y="98"/>
                  </a:lnTo>
                  <a:lnTo>
                    <a:pt x="160" y="98"/>
                  </a:lnTo>
                  <a:lnTo>
                    <a:pt x="162" y="98"/>
                  </a:lnTo>
                  <a:lnTo>
                    <a:pt x="164" y="98"/>
                  </a:lnTo>
                  <a:lnTo>
                    <a:pt x="164" y="96"/>
                  </a:lnTo>
                  <a:lnTo>
                    <a:pt x="165" y="96"/>
                  </a:lnTo>
                  <a:lnTo>
                    <a:pt x="167" y="96"/>
                  </a:lnTo>
                  <a:lnTo>
                    <a:pt x="169" y="96"/>
                  </a:lnTo>
                  <a:lnTo>
                    <a:pt x="171" y="96"/>
                  </a:lnTo>
                  <a:lnTo>
                    <a:pt x="173" y="96"/>
                  </a:lnTo>
                  <a:lnTo>
                    <a:pt x="174" y="96"/>
                  </a:lnTo>
                  <a:lnTo>
                    <a:pt x="176" y="96"/>
                  </a:lnTo>
                  <a:lnTo>
                    <a:pt x="178" y="96"/>
                  </a:lnTo>
                  <a:lnTo>
                    <a:pt x="180" y="96"/>
                  </a:lnTo>
                  <a:lnTo>
                    <a:pt x="182" y="96"/>
                  </a:lnTo>
                  <a:lnTo>
                    <a:pt x="183" y="96"/>
                  </a:lnTo>
                  <a:lnTo>
                    <a:pt x="185" y="96"/>
                  </a:lnTo>
                  <a:lnTo>
                    <a:pt x="187" y="96"/>
                  </a:lnTo>
                  <a:lnTo>
                    <a:pt x="189" y="96"/>
                  </a:lnTo>
                  <a:lnTo>
                    <a:pt x="191" y="96"/>
                  </a:lnTo>
                  <a:lnTo>
                    <a:pt x="191" y="94"/>
                  </a:lnTo>
                  <a:lnTo>
                    <a:pt x="192" y="94"/>
                  </a:lnTo>
                  <a:lnTo>
                    <a:pt x="194" y="94"/>
                  </a:lnTo>
                  <a:lnTo>
                    <a:pt x="196" y="94"/>
                  </a:lnTo>
                  <a:lnTo>
                    <a:pt x="198" y="94"/>
                  </a:lnTo>
                  <a:lnTo>
                    <a:pt x="200" y="94"/>
                  </a:lnTo>
                  <a:lnTo>
                    <a:pt x="201" y="94"/>
                  </a:lnTo>
                  <a:lnTo>
                    <a:pt x="203" y="94"/>
                  </a:lnTo>
                  <a:lnTo>
                    <a:pt x="205" y="94"/>
                  </a:lnTo>
                  <a:lnTo>
                    <a:pt x="207" y="94"/>
                  </a:lnTo>
                  <a:lnTo>
                    <a:pt x="209" y="94"/>
                  </a:lnTo>
                  <a:lnTo>
                    <a:pt x="210" y="94"/>
                  </a:lnTo>
                  <a:lnTo>
                    <a:pt x="212" y="94"/>
                  </a:lnTo>
                  <a:lnTo>
                    <a:pt x="214" y="94"/>
                  </a:lnTo>
                  <a:lnTo>
                    <a:pt x="216" y="94"/>
                  </a:lnTo>
                  <a:lnTo>
                    <a:pt x="216" y="92"/>
                  </a:lnTo>
                  <a:lnTo>
                    <a:pt x="218" y="92"/>
                  </a:lnTo>
                  <a:lnTo>
                    <a:pt x="219" y="92"/>
                  </a:lnTo>
                  <a:lnTo>
                    <a:pt x="221" y="92"/>
                  </a:lnTo>
                  <a:lnTo>
                    <a:pt x="223" y="92"/>
                  </a:lnTo>
                  <a:lnTo>
                    <a:pt x="225" y="92"/>
                  </a:lnTo>
                  <a:lnTo>
                    <a:pt x="227" y="92"/>
                  </a:lnTo>
                  <a:lnTo>
                    <a:pt x="228" y="92"/>
                  </a:lnTo>
                  <a:lnTo>
                    <a:pt x="230" y="92"/>
                  </a:lnTo>
                  <a:lnTo>
                    <a:pt x="232" y="92"/>
                  </a:lnTo>
                  <a:lnTo>
                    <a:pt x="234" y="92"/>
                  </a:lnTo>
                  <a:lnTo>
                    <a:pt x="236" y="92"/>
                  </a:lnTo>
                  <a:lnTo>
                    <a:pt x="237" y="92"/>
                  </a:lnTo>
                  <a:lnTo>
                    <a:pt x="239" y="92"/>
                  </a:lnTo>
                  <a:lnTo>
                    <a:pt x="241" y="92"/>
                  </a:lnTo>
                  <a:lnTo>
                    <a:pt x="241" y="90"/>
                  </a:lnTo>
                  <a:lnTo>
                    <a:pt x="243" y="90"/>
                  </a:lnTo>
                  <a:lnTo>
                    <a:pt x="245" y="90"/>
                  </a:lnTo>
                  <a:lnTo>
                    <a:pt x="246" y="90"/>
                  </a:lnTo>
                  <a:lnTo>
                    <a:pt x="248" y="90"/>
                  </a:lnTo>
                  <a:lnTo>
                    <a:pt x="250" y="90"/>
                  </a:lnTo>
                  <a:lnTo>
                    <a:pt x="252" y="90"/>
                  </a:lnTo>
                  <a:lnTo>
                    <a:pt x="254" y="90"/>
                  </a:lnTo>
                  <a:lnTo>
                    <a:pt x="255" y="90"/>
                  </a:lnTo>
                  <a:lnTo>
                    <a:pt x="257" y="90"/>
                  </a:lnTo>
                  <a:lnTo>
                    <a:pt x="259" y="90"/>
                  </a:lnTo>
                  <a:lnTo>
                    <a:pt x="261" y="90"/>
                  </a:lnTo>
                  <a:lnTo>
                    <a:pt x="263" y="90"/>
                  </a:lnTo>
                  <a:lnTo>
                    <a:pt x="264" y="90"/>
                  </a:lnTo>
                  <a:lnTo>
                    <a:pt x="266" y="90"/>
                  </a:lnTo>
                  <a:lnTo>
                    <a:pt x="266" y="89"/>
                  </a:lnTo>
                  <a:lnTo>
                    <a:pt x="268" y="89"/>
                  </a:lnTo>
                  <a:lnTo>
                    <a:pt x="270" y="89"/>
                  </a:lnTo>
                  <a:lnTo>
                    <a:pt x="272" y="89"/>
                  </a:lnTo>
                  <a:lnTo>
                    <a:pt x="273" y="89"/>
                  </a:lnTo>
                  <a:lnTo>
                    <a:pt x="275" y="89"/>
                  </a:lnTo>
                  <a:lnTo>
                    <a:pt x="277" y="89"/>
                  </a:lnTo>
                  <a:lnTo>
                    <a:pt x="279" y="89"/>
                  </a:lnTo>
                  <a:lnTo>
                    <a:pt x="281" y="89"/>
                  </a:lnTo>
                  <a:lnTo>
                    <a:pt x="282" y="89"/>
                  </a:lnTo>
                  <a:lnTo>
                    <a:pt x="284" y="89"/>
                  </a:lnTo>
                  <a:lnTo>
                    <a:pt x="286" y="89"/>
                  </a:lnTo>
                  <a:lnTo>
                    <a:pt x="288" y="89"/>
                  </a:lnTo>
                  <a:lnTo>
                    <a:pt x="290" y="89"/>
                  </a:lnTo>
                  <a:lnTo>
                    <a:pt x="291" y="89"/>
                  </a:lnTo>
                  <a:lnTo>
                    <a:pt x="291" y="87"/>
                  </a:lnTo>
                  <a:lnTo>
                    <a:pt x="293" y="87"/>
                  </a:lnTo>
                  <a:lnTo>
                    <a:pt x="295" y="87"/>
                  </a:lnTo>
                  <a:lnTo>
                    <a:pt x="297" y="87"/>
                  </a:lnTo>
                  <a:lnTo>
                    <a:pt x="299" y="87"/>
                  </a:lnTo>
                  <a:lnTo>
                    <a:pt x="300" y="87"/>
                  </a:lnTo>
                  <a:lnTo>
                    <a:pt x="302" y="87"/>
                  </a:lnTo>
                  <a:lnTo>
                    <a:pt x="304" y="87"/>
                  </a:lnTo>
                  <a:lnTo>
                    <a:pt x="306" y="87"/>
                  </a:lnTo>
                  <a:lnTo>
                    <a:pt x="308" y="87"/>
                  </a:lnTo>
                  <a:lnTo>
                    <a:pt x="309" y="87"/>
                  </a:lnTo>
                  <a:lnTo>
                    <a:pt x="311" y="87"/>
                  </a:lnTo>
                  <a:lnTo>
                    <a:pt x="313" y="87"/>
                  </a:lnTo>
                  <a:lnTo>
                    <a:pt x="315" y="87"/>
                  </a:lnTo>
                  <a:lnTo>
                    <a:pt x="317" y="87"/>
                  </a:lnTo>
                  <a:lnTo>
                    <a:pt x="317" y="85"/>
                  </a:lnTo>
                  <a:lnTo>
                    <a:pt x="318" y="85"/>
                  </a:lnTo>
                  <a:lnTo>
                    <a:pt x="320" y="85"/>
                  </a:lnTo>
                  <a:lnTo>
                    <a:pt x="322" y="85"/>
                  </a:lnTo>
                  <a:lnTo>
                    <a:pt x="324" y="85"/>
                  </a:lnTo>
                  <a:lnTo>
                    <a:pt x="326" y="85"/>
                  </a:lnTo>
                  <a:lnTo>
                    <a:pt x="328" y="85"/>
                  </a:lnTo>
                  <a:lnTo>
                    <a:pt x="329" y="85"/>
                  </a:lnTo>
                  <a:lnTo>
                    <a:pt x="331" y="85"/>
                  </a:lnTo>
                  <a:lnTo>
                    <a:pt x="333" y="85"/>
                  </a:lnTo>
                  <a:lnTo>
                    <a:pt x="335" y="85"/>
                  </a:lnTo>
                  <a:lnTo>
                    <a:pt x="337" y="85"/>
                  </a:lnTo>
                  <a:lnTo>
                    <a:pt x="338" y="85"/>
                  </a:lnTo>
                  <a:lnTo>
                    <a:pt x="340" y="85"/>
                  </a:lnTo>
                  <a:lnTo>
                    <a:pt x="340" y="83"/>
                  </a:lnTo>
                  <a:lnTo>
                    <a:pt x="342" y="83"/>
                  </a:lnTo>
                  <a:lnTo>
                    <a:pt x="344" y="83"/>
                  </a:lnTo>
                  <a:lnTo>
                    <a:pt x="346" y="83"/>
                  </a:lnTo>
                  <a:lnTo>
                    <a:pt x="347" y="83"/>
                  </a:lnTo>
                  <a:lnTo>
                    <a:pt x="349" y="83"/>
                  </a:lnTo>
                  <a:lnTo>
                    <a:pt x="351" y="83"/>
                  </a:lnTo>
                  <a:lnTo>
                    <a:pt x="353" y="83"/>
                  </a:lnTo>
                  <a:lnTo>
                    <a:pt x="355" y="83"/>
                  </a:lnTo>
                  <a:lnTo>
                    <a:pt x="356" y="83"/>
                  </a:lnTo>
                  <a:lnTo>
                    <a:pt x="358" y="83"/>
                  </a:lnTo>
                  <a:lnTo>
                    <a:pt x="360" y="83"/>
                  </a:lnTo>
                  <a:lnTo>
                    <a:pt x="362" y="83"/>
                  </a:lnTo>
                  <a:lnTo>
                    <a:pt x="364" y="83"/>
                  </a:lnTo>
                  <a:lnTo>
                    <a:pt x="364" y="81"/>
                  </a:lnTo>
                  <a:lnTo>
                    <a:pt x="365" y="81"/>
                  </a:lnTo>
                  <a:lnTo>
                    <a:pt x="367" y="81"/>
                  </a:lnTo>
                  <a:lnTo>
                    <a:pt x="369" y="81"/>
                  </a:lnTo>
                  <a:lnTo>
                    <a:pt x="371" y="81"/>
                  </a:lnTo>
                  <a:lnTo>
                    <a:pt x="373" y="81"/>
                  </a:lnTo>
                  <a:lnTo>
                    <a:pt x="374" y="81"/>
                  </a:lnTo>
                  <a:lnTo>
                    <a:pt x="376" y="81"/>
                  </a:lnTo>
                  <a:lnTo>
                    <a:pt x="378" y="81"/>
                  </a:lnTo>
                  <a:lnTo>
                    <a:pt x="380" y="81"/>
                  </a:lnTo>
                  <a:lnTo>
                    <a:pt x="382" y="81"/>
                  </a:lnTo>
                  <a:lnTo>
                    <a:pt x="383" y="81"/>
                  </a:lnTo>
                  <a:lnTo>
                    <a:pt x="385" y="81"/>
                  </a:lnTo>
                  <a:lnTo>
                    <a:pt x="387" y="81"/>
                  </a:lnTo>
                  <a:lnTo>
                    <a:pt x="387" y="80"/>
                  </a:lnTo>
                  <a:lnTo>
                    <a:pt x="389" y="80"/>
                  </a:lnTo>
                  <a:lnTo>
                    <a:pt x="391" y="80"/>
                  </a:lnTo>
                  <a:lnTo>
                    <a:pt x="392" y="80"/>
                  </a:lnTo>
                  <a:lnTo>
                    <a:pt x="394" y="80"/>
                  </a:lnTo>
                  <a:lnTo>
                    <a:pt x="396" y="80"/>
                  </a:lnTo>
                  <a:lnTo>
                    <a:pt x="398" y="80"/>
                  </a:lnTo>
                  <a:lnTo>
                    <a:pt x="400" y="80"/>
                  </a:lnTo>
                  <a:lnTo>
                    <a:pt x="401" y="80"/>
                  </a:lnTo>
                  <a:lnTo>
                    <a:pt x="403" y="80"/>
                  </a:lnTo>
                  <a:lnTo>
                    <a:pt x="405" y="80"/>
                  </a:lnTo>
                  <a:lnTo>
                    <a:pt x="407" y="80"/>
                  </a:lnTo>
                  <a:lnTo>
                    <a:pt x="409" y="80"/>
                  </a:lnTo>
                  <a:lnTo>
                    <a:pt x="410" y="80"/>
                  </a:lnTo>
                  <a:lnTo>
                    <a:pt x="410" y="78"/>
                  </a:lnTo>
                  <a:lnTo>
                    <a:pt x="412" y="78"/>
                  </a:lnTo>
                  <a:lnTo>
                    <a:pt x="414" y="78"/>
                  </a:lnTo>
                  <a:lnTo>
                    <a:pt x="416" y="78"/>
                  </a:lnTo>
                  <a:lnTo>
                    <a:pt x="418" y="78"/>
                  </a:lnTo>
                  <a:lnTo>
                    <a:pt x="419" y="78"/>
                  </a:lnTo>
                  <a:lnTo>
                    <a:pt x="421" y="78"/>
                  </a:lnTo>
                  <a:lnTo>
                    <a:pt x="423" y="78"/>
                  </a:lnTo>
                  <a:lnTo>
                    <a:pt x="425" y="78"/>
                  </a:lnTo>
                  <a:lnTo>
                    <a:pt x="427" y="78"/>
                  </a:lnTo>
                  <a:lnTo>
                    <a:pt x="428" y="78"/>
                  </a:lnTo>
                  <a:lnTo>
                    <a:pt x="430" y="78"/>
                  </a:lnTo>
                  <a:lnTo>
                    <a:pt x="432" y="78"/>
                  </a:lnTo>
                  <a:lnTo>
                    <a:pt x="434" y="78"/>
                  </a:lnTo>
                  <a:lnTo>
                    <a:pt x="434" y="76"/>
                  </a:lnTo>
                  <a:lnTo>
                    <a:pt x="436" y="76"/>
                  </a:lnTo>
                  <a:lnTo>
                    <a:pt x="437" y="76"/>
                  </a:lnTo>
                  <a:lnTo>
                    <a:pt x="439" y="76"/>
                  </a:lnTo>
                  <a:lnTo>
                    <a:pt x="441" y="76"/>
                  </a:lnTo>
                  <a:lnTo>
                    <a:pt x="443" y="76"/>
                  </a:lnTo>
                  <a:lnTo>
                    <a:pt x="445" y="76"/>
                  </a:lnTo>
                  <a:lnTo>
                    <a:pt x="446" y="76"/>
                  </a:lnTo>
                  <a:lnTo>
                    <a:pt x="448" y="76"/>
                  </a:lnTo>
                  <a:lnTo>
                    <a:pt x="450" y="76"/>
                  </a:lnTo>
                  <a:lnTo>
                    <a:pt x="452" y="76"/>
                  </a:lnTo>
                  <a:lnTo>
                    <a:pt x="454" y="76"/>
                  </a:lnTo>
                  <a:lnTo>
                    <a:pt x="455" y="76"/>
                  </a:lnTo>
                  <a:lnTo>
                    <a:pt x="455" y="74"/>
                  </a:lnTo>
                  <a:lnTo>
                    <a:pt x="457" y="74"/>
                  </a:lnTo>
                  <a:lnTo>
                    <a:pt x="459" y="74"/>
                  </a:lnTo>
                  <a:lnTo>
                    <a:pt x="461" y="74"/>
                  </a:lnTo>
                  <a:lnTo>
                    <a:pt x="463" y="74"/>
                  </a:lnTo>
                  <a:lnTo>
                    <a:pt x="464" y="74"/>
                  </a:lnTo>
                  <a:lnTo>
                    <a:pt x="466" y="74"/>
                  </a:lnTo>
                  <a:lnTo>
                    <a:pt x="468" y="74"/>
                  </a:lnTo>
                  <a:lnTo>
                    <a:pt x="470" y="74"/>
                  </a:lnTo>
                  <a:lnTo>
                    <a:pt x="472" y="74"/>
                  </a:lnTo>
                  <a:lnTo>
                    <a:pt x="473" y="74"/>
                  </a:lnTo>
                  <a:lnTo>
                    <a:pt x="475" y="74"/>
                  </a:lnTo>
                  <a:lnTo>
                    <a:pt x="477" y="74"/>
                  </a:lnTo>
                  <a:lnTo>
                    <a:pt x="477" y="72"/>
                  </a:lnTo>
                  <a:lnTo>
                    <a:pt x="479" y="72"/>
                  </a:lnTo>
                  <a:lnTo>
                    <a:pt x="481" y="72"/>
                  </a:lnTo>
                  <a:lnTo>
                    <a:pt x="482" y="72"/>
                  </a:lnTo>
                  <a:lnTo>
                    <a:pt x="484" y="72"/>
                  </a:lnTo>
                  <a:lnTo>
                    <a:pt x="486" y="72"/>
                  </a:lnTo>
                  <a:lnTo>
                    <a:pt x="488" y="72"/>
                  </a:lnTo>
                  <a:lnTo>
                    <a:pt x="490" y="72"/>
                  </a:lnTo>
                  <a:lnTo>
                    <a:pt x="491" y="72"/>
                  </a:lnTo>
                  <a:lnTo>
                    <a:pt x="493" y="72"/>
                  </a:lnTo>
                  <a:lnTo>
                    <a:pt x="495" y="72"/>
                  </a:lnTo>
                  <a:lnTo>
                    <a:pt x="497" y="72"/>
                  </a:lnTo>
                  <a:lnTo>
                    <a:pt x="499" y="72"/>
                  </a:lnTo>
                  <a:lnTo>
                    <a:pt x="500" y="71"/>
                  </a:lnTo>
                  <a:lnTo>
                    <a:pt x="502" y="71"/>
                  </a:lnTo>
                  <a:lnTo>
                    <a:pt x="504" y="71"/>
                  </a:lnTo>
                  <a:lnTo>
                    <a:pt x="506" y="71"/>
                  </a:lnTo>
                  <a:lnTo>
                    <a:pt x="508" y="71"/>
                  </a:lnTo>
                  <a:lnTo>
                    <a:pt x="509" y="71"/>
                  </a:lnTo>
                  <a:lnTo>
                    <a:pt x="511" y="71"/>
                  </a:lnTo>
                  <a:lnTo>
                    <a:pt x="513" y="71"/>
                  </a:lnTo>
                  <a:lnTo>
                    <a:pt x="515" y="71"/>
                  </a:lnTo>
                  <a:lnTo>
                    <a:pt x="517" y="71"/>
                  </a:lnTo>
                  <a:lnTo>
                    <a:pt x="518" y="71"/>
                  </a:lnTo>
                  <a:lnTo>
                    <a:pt x="520" y="71"/>
                  </a:lnTo>
                  <a:lnTo>
                    <a:pt x="520" y="69"/>
                  </a:lnTo>
                  <a:lnTo>
                    <a:pt x="522" y="69"/>
                  </a:lnTo>
                  <a:lnTo>
                    <a:pt x="524" y="69"/>
                  </a:lnTo>
                  <a:lnTo>
                    <a:pt x="526" y="69"/>
                  </a:lnTo>
                  <a:lnTo>
                    <a:pt x="527" y="69"/>
                  </a:lnTo>
                  <a:lnTo>
                    <a:pt x="529" y="69"/>
                  </a:lnTo>
                  <a:lnTo>
                    <a:pt x="531" y="69"/>
                  </a:lnTo>
                  <a:lnTo>
                    <a:pt x="533" y="69"/>
                  </a:lnTo>
                  <a:lnTo>
                    <a:pt x="535" y="69"/>
                  </a:lnTo>
                  <a:lnTo>
                    <a:pt x="536" y="69"/>
                  </a:lnTo>
                  <a:lnTo>
                    <a:pt x="538" y="69"/>
                  </a:lnTo>
                  <a:lnTo>
                    <a:pt x="540" y="69"/>
                  </a:lnTo>
                  <a:lnTo>
                    <a:pt x="542" y="69"/>
                  </a:lnTo>
                  <a:lnTo>
                    <a:pt x="542" y="67"/>
                  </a:lnTo>
                  <a:lnTo>
                    <a:pt x="544" y="67"/>
                  </a:lnTo>
                  <a:lnTo>
                    <a:pt x="545" y="67"/>
                  </a:lnTo>
                  <a:lnTo>
                    <a:pt x="547" y="67"/>
                  </a:lnTo>
                  <a:lnTo>
                    <a:pt x="549" y="67"/>
                  </a:lnTo>
                  <a:lnTo>
                    <a:pt x="551" y="67"/>
                  </a:lnTo>
                  <a:lnTo>
                    <a:pt x="553" y="67"/>
                  </a:lnTo>
                  <a:lnTo>
                    <a:pt x="554" y="67"/>
                  </a:lnTo>
                  <a:lnTo>
                    <a:pt x="556" y="67"/>
                  </a:lnTo>
                  <a:lnTo>
                    <a:pt x="558" y="67"/>
                  </a:lnTo>
                  <a:lnTo>
                    <a:pt x="560" y="67"/>
                  </a:lnTo>
                  <a:lnTo>
                    <a:pt x="562" y="67"/>
                  </a:lnTo>
                  <a:lnTo>
                    <a:pt x="564" y="67"/>
                  </a:lnTo>
                  <a:lnTo>
                    <a:pt x="564" y="65"/>
                  </a:lnTo>
                  <a:lnTo>
                    <a:pt x="565" y="65"/>
                  </a:lnTo>
                  <a:lnTo>
                    <a:pt x="567" y="65"/>
                  </a:lnTo>
                  <a:lnTo>
                    <a:pt x="569" y="65"/>
                  </a:lnTo>
                  <a:lnTo>
                    <a:pt x="571" y="65"/>
                  </a:lnTo>
                  <a:lnTo>
                    <a:pt x="573" y="65"/>
                  </a:lnTo>
                  <a:lnTo>
                    <a:pt x="574" y="65"/>
                  </a:lnTo>
                  <a:lnTo>
                    <a:pt x="576" y="65"/>
                  </a:lnTo>
                  <a:lnTo>
                    <a:pt x="578" y="65"/>
                  </a:lnTo>
                  <a:lnTo>
                    <a:pt x="580" y="65"/>
                  </a:lnTo>
                  <a:lnTo>
                    <a:pt x="582" y="65"/>
                  </a:lnTo>
                  <a:lnTo>
                    <a:pt x="583" y="65"/>
                  </a:lnTo>
                  <a:lnTo>
                    <a:pt x="583" y="63"/>
                  </a:lnTo>
                  <a:lnTo>
                    <a:pt x="585" y="63"/>
                  </a:lnTo>
                  <a:lnTo>
                    <a:pt x="587" y="63"/>
                  </a:lnTo>
                  <a:lnTo>
                    <a:pt x="589" y="63"/>
                  </a:lnTo>
                  <a:lnTo>
                    <a:pt x="591" y="63"/>
                  </a:lnTo>
                  <a:lnTo>
                    <a:pt x="592" y="63"/>
                  </a:lnTo>
                  <a:lnTo>
                    <a:pt x="594" y="63"/>
                  </a:lnTo>
                  <a:lnTo>
                    <a:pt x="596" y="63"/>
                  </a:lnTo>
                  <a:lnTo>
                    <a:pt x="598" y="63"/>
                  </a:lnTo>
                  <a:lnTo>
                    <a:pt x="600" y="63"/>
                  </a:lnTo>
                  <a:lnTo>
                    <a:pt x="601" y="63"/>
                  </a:lnTo>
                  <a:lnTo>
                    <a:pt x="603" y="63"/>
                  </a:lnTo>
                  <a:lnTo>
                    <a:pt x="603" y="62"/>
                  </a:lnTo>
                  <a:lnTo>
                    <a:pt x="605" y="62"/>
                  </a:lnTo>
                  <a:lnTo>
                    <a:pt x="607" y="62"/>
                  </a:lnTo>
                  <a:lnTo>
                    <a:pt x="609" y="62"/>
                  </a:lnTo>
                  <a:lnTo>
                    <a:pt x="610" y="62"/>
                  </a:lnTo>
                  <a:lnTo>
                    <a:pt x="612" y="62"/>
                  </a:lnTo>
                  <a:lnTo>
                    <a:pt x="614" y="62"/>
                  </a:lnTo>
                  <a:lnTo>
                    <a:pt x="616" y="62"/>
                  </a:lnTo>
                  <a:lnTo>
                    <a:pt x="618" y="62"/>
                  </a:lnTo>
                  <a:lnTo>
                    <a:pt x="619" y="62"/>
                  </a:lnTo>
                  <a:lnTo>
                    <a:pt x="621" y="62"/>
                  </a:lnTo>
                  <a:lnTo>
                    <a:pt x="623" y="62"/>
                  </a:lnTo>
                  <a:lnTo>
                    <a:pt x="623" y="60"/>
                  </a:lnTo>
                  <a:lnTo>
                    <a:pt x="625" y="60"/>
                  </a:lnTo>
                  <a:lnTo>
                    <a:pt x="627" y="60"/>
                  </a:lnTo>
                  <a:lnTo>
                    <a:pt x="628" y="60"/>
                  </a:lnTo>
                  <a:lnTo>
                    <a:pt x="630" y="60"/>
                  </a:lnTo>
                  <a:lnTo>
                    <a:pt x="632" y="60"/>
                  </a:lnTo>
                  <a:lnTo>
                    <a:pt x="634" y="60"/>
                  </a:lnTo>
                  <a:lnTo>
                    <a:pt x="636" y="60"/>
                  </a:lnTo>
                  <a:lnTo>
                    <a:pt x="637" y="60"/>
                  </a:lnTo>
                  <a:lnTo>
                    <a:pt x="639" y="60"/>
                  </a:lnTo>
                  <a:lnTo>
                    <a:pt x="641" y="60"/>
                  </a:lnTo>
                  <a:lnTo>
                    <a:pt x="643" y="60"/>
                  </a:lnTo>
                  <a:lnTo>
                    <a:pt x="643" y="58"/>
                  </a:lnTo>
                  <a:lnTo>
                    <a:pt x="645" y="58"/>
                  </a:lnTo>
                  <a:lnTo>
                    <a:pt x="646" y="58"/>
                  </a:lnTo>
                  <a:lnTo>
                    <a:pt x="648" y="58"/>
                  </a:lnTo>
                  <a:lnTo>
                    <a:pt x="650" y="58"/>
                  </a:lnTo>
                  <a:lnTo>
                    <a:pt x="652" y="58"/>
                  </a:lnTo>
                  <a:lnTo>
                    <a:pt x="654" y="58"/>
                  </a:lnTo>
                  <a:lnTo>
                    <a:pt x="655" y="58"/>
                  </a:lnTo>
                  <a:lnTo>
                    <a:pt x="657" y="58"/>
                  </a:lnTo>
                  <a:lnTo>
                    <a:pt x="659" y="58"/>
                  </a:lnTo>
                  <a:lnTo>
                    <a:pt x="661" y="58"/>
                  </a:lnTo>
                  <a:lnTo>
                    <a:pt x="663" y="58"/>
                  </a:lnTo>
                  <a:lnTo>
                    <a:pt x="663" y="56"/>
                  </a:lnTo>
                  <a:lnTo>
                    <a:pt x="664" y="56"/>
                  </a:lnTo>
                  <a:lnTo>
                    <a:pt x="666" y="56"/>
                  </a:lnTo>
                  <a:lnTo>
                    <a:pt x="668" y="56"/>
                  </a:lnTo>
                  <a:lnTo>
                    <a:pt x="670" y="56"/>
                  </a:lnTo>
                  <a:lnTo>
                    <a:pt x="672" y="56"/>
                  </a:lnTo>
                  <a:lnTo>
                    <a:pt x="673" y="56"/>
                  </a:lnTo>
                  <a:lnTo>
                    <a:pt x="675" y="56"/>
                  </a:lnTo>
                  <a:lnTo>
                    <a:pt x="677" y="56"/>
                  </a:lnTo>
                  <a:lnTo>
                    <a:pt x="679" y="56"/>
                  </a:lnTo>
                  <a:lnTo>
                    <a:pt x="681" y="56"/>
                  </a:lnTo>
                  <a:lnTo>
                    <a:pt x="681" y="54"/>
                  </a:lnTo>
                  <a:lnTo>
                    <a:pt x="682" y="54"/>
                  </a:lnTo>
                  <a:lnTo>
                    <a:pt x="684" y="54"/>
                  </a:lnTo>
                  <a:lnTo>
                    <a:pt x="686" y="54"/>
                  </a:lnTo>
                  <a:lnTo>
                    <a:pt x="688" y="54"/>
                  </a:lnTo>
                  <a:lnTo>
                    <a:pt x="690" y="54"/>
                  </a:lnTo>
                  <a:lnTo>
                    <a:pt x="691" y="54"/>
                  </a:lnTo>
                  <a:lnTo>
                    <a:pt x="693" y="54"/>
                  </a:lnTo>
                  <a:lnTo>
                    <a:pt x="695" y="54"/>
                  </a:lnTo>
                  <a:lnTo>
                    <a:pt x="697" y="54"/>
                  </a:lnTo>
                  <a:lnTo>
                    <a:pt x="699" y="54"/>
                  </a:lnTo>
                  <a:lnTo>
                    <a:pt x="700" y="54"/>
                  </a:lnTo>
                  <a:lnTo>
                    <a:pt x="700" y="53"/>
                  </a:lnTo>
                  <a:lnTo>
                    <a:pt x="702" y="53"/>
                  </a:lnTo>
                  <a:lnTo>
                    <a:pt x="704" y="53"/>
                  </a:lnTo>
                  <a:lnTo>
                    <a:pt x="706" y="53"/>
                  </a:lnTo>
                  <a:lnTo>
                    <a:pt x="708" y="53"/>
                  </a:lnTo>
                  <a:lnTo>
                    <a:pt x="709" y="53"/>
                  </a:lnTo>
                  <a:lnTo>
                    <a:pt x="711" y="53"/>
                  </a:lnTo>
                  <a:lnTo>
                    <a:pt x="713" y="53"/>
                  </a:lnTo>
                  <a:lnTo>
                    <a:pt x="715" y="53"/>
                  </a:lnTo>
                  <a:lnTo>
                    <a:pt x="717" y="53"/>
                  </a:lnTo>
                  <a:lnTo>
                    <a:pt x="718" y="53"/>
                  </a:lnTo>
                  <a:lnTo>
                    <a:pt x="718" y="51"/>
                  </a:lnTo>
                  <a:lnTo>
                    <a:pt x="720" y="51"/>
                  </a:lnTo>
                  <a:lnTo>
                    <a:pt x="722" y="51"/>
                  </a:lnTo>
                  <a:lnTo>
                    <a:pt x="724" y="51"/>
                  </a:lnTo>
                  <a:lnTo>
                    <a:pt x="726" y="51"/>
                  </a:lnTo>
                  <a:lnTo>
                    <a:pt x="727" y="51"/>
                  </a:lnTo>
                  <a:lnTo>
                    <a:pt x="729" y="51"/>
                  </a:lnTo>
                  <a:lnTo>
                    <a:pt x="731" y="51"/>
                  </a:lnTo>
                  <a:lnTo>
                    <a:pt x="733" y="51"/>
                  </a:lnTo>
                  <a:lnTo>
                    <a:pt x="735" y="51"/>
                  </a:lnTo>
                  <a:lnTo>
                    <a:pt x="736" y="51"/>
                  </a:lnTo>
                  <a:lnTo>
                    <a:pt x="736" y="49"/>
                  </a:lnTo>
                  <a:lnTo>
                    <a:pt x="738" y="49"/>
                  </a:lnTo>
                  <a:lnTo>
                    <a:pt x="740" y="49"/>
                  </a:lnTo>
                  <a:lnTo>
                    <a:pt x="742" y="49"/>
                  </a:lnTo>
                  <a:lnTo>
                    <a:pt x="744" y="49"/>
                  </a:lnTo>
                  <a:lnTo>
                    <a:pt x="745" y="49"/>
                  </a:lnTo>
                  <a:lnTo>
                    <a:pt x="747" y="49"/>
                  </a:lnTo>
                  <a:lnTo>
                    <a:pt x="749" y="49"/>
                  </a:lnTo>
                  <a:lnTo>
                    <a:pt x="751" y="49"/>
                  </a:lnTo>
                  <a:lnTo>
                    <a:pt x="753" y="49"/>
                  </a:lnTo>
                  <a:lnTo>
                    <a:pt x="754" y="49"/>
                  </a:lnTo>
                  <a:lnTo>
                    <a:pt x="754" y="47"/>
                  </a:lnTo>
                  <a:lnTo>
                    <a:pt x="756" y="47"/>
                  </a:lnTo>
                  <a:lnTo>
                    <a:pt x="758" y="47"/>
                  </a:lnTo>
                  <a:lnTo>
                    <a:pt x="760" y="47"/>
                  </a:lnTo>
                  <a:lnTo>
                    <a:pt x="762" y="47"/>
                  </a:lnTo>
                  <a:lnTo>
                    <a:pt x="763" y="47"/>
                  </a:lnTo>
                  <a:lnTo>
                    <a:pt x="765" y="47"/>
                  </a:lnTo>
                  <a:lnTo>
                    <a:pt x="767" y="47"/>
                  </a:lnTo>
                  <a:lnTo>
                    <a:pt x="769" y="47"/>
                  </a:lnTo>
                  <a:lnTo>
                    <a:pt x="771" y="47"/>
                  </a:lnTo>
                  <a:lnTo>
                    <a:pt x="772" y="47"/>
                  </a:lnTo>
                  <a:lnTo>
                    <a:pt x="772" y="45"/>
                  </a:lnTo>
                  <a:lnTo>
                    <a:pt x="774" y="45"/>
                  </a:lnTo>
                  <a:lnTo>
                    <a:pt x="776" y="45"/>
                  </a:lnTo>
                  <a:lnTo>
                    <a:pt x="778" y="45"/>
                  </a:lnTo>
                  <a:lnTo>
                    <a:pt x="780" y="45"/>
                  </a:lnTo>
                  <a:lnTo>
                    <a:pt x="781" y="45"/>
                  </a:lnTo>
                  <a:lnTo>
                    <a:pt x="783" y="45"/>
                  </a:lnTo>
                  <a:lnTo>
                    <a:pt x="785" y="45"/>
                  </a:lnTo>
                  <a:lnTo>
                    <a:pt x="787" y="45"/>
                  </a:lnTo>
                  <a:lnTo>
                    <a:pt x="789" y="45"/>
                  </a:lnTo>
                  <a:lnTo>
                    <a:pt x="789" y="44"/>
                  </a:lnTo>
                  <a:lnTo>
                    <a:pt x="790" y="44"/>
                  </a:lnTo>
                  <a:lnTo>
                    <a:pt x="792" y="44"/>
                  </a:lnTo>
                  <a:lnTo>
                    <a:pt x="794" y="44"/>
                  </a:lnTo>
                  <a:lnTo>
                    <a:pt x="796" y="44"/>
                  </a:lnTo>
                  <a:lnTo>
                    <a:pt x="798" y="44"/>
                  </a:lnTo>
                  <a:lnTo>
                    <a:pt x="799" y="44"/>
                  </a:lnTo>
                  <a:lnTo>
                    <a:pt x="801" y="44"/>
                  </a:lnTo>
                  <a:lnTo>
                    <a:pt x="803" y="44"/>
                  </a:lnTo>
                  <a:lnTo>
                    <a:pt x="805" y="44"/>
                  </a:lnTo>
                  <a:lnTo>
                    <a:pt x="807" y="44"/>
                  </a:lnTo>
                  <a:lnTo>
                    <a:pt x="807" y="42"/>
                  </a:lnTo>
                  <a:lnTo>
                    <a:pt x="809" y="42"/>
                  </a:lnTo>
                  <a:lnTo>
                    <a:pt x="810" y="42"/>
                  </a:lnTo>
                  <a:lnTo>
                    <a:pt x="812" y="42"/>
                  </a:lnTo>
                  <a:lnTo>
                    <a:pt x="814" y="42"/>
                  </a:lnTo>
                  <a:lnTo>
                    <a:pt x="816" y="42"/>
                  </a:lnTo>
                  <a:lnTo>
                    <a:pt x="818" y="42"/>
                  </a:lnTo>
                  <a:lnTo>
                    <a:pt x="819" y="42"/>
                  </a:lnTo>
                  <a:lnTo>
                    <a:pt x="821" y="42"/>
                  </a:lnTo>
                  <a:lnTo>
                    <a:pt x="823" y="42"/>
                  </a:lnTo>
                  <a:lnTo>
                    <a:pt x="823" y="40"/>
                  </a:lnTo>
                  <a:lnTo>
                    <a:pt x="825" y="40"/>
                  </a:lnTo>
                  <a:lnTo>
                    <a:pt x="827" y="40"/>
                  </a:lnTo>
                  <a:lnTo>
                    <a:pt x="828" y="40"/>
                  </a:lnTo>
                  <a:lnTo>
                    <a:pt x="830" y="40"/>
                  </a:lnTo>
                  <a:lnTo>
                    <a:pt x="832" y="40"/>
                  </a:lnTo>
                  <a:lnTo>
                    <a:pt x="834" y="40"/>
                  </a:lnTo>
                  <a:lnTo>
                    <a:pt x="836" y="40"/>
                  </a:lnTo>
                  <a:lnTo>
                    <a:pt x="837" y="40"/>
                  </a:lnTo>
                  <a:lnTo>
                    <a:pt x="839" y="40"/>
                  </a:lnTo>
                  <a:lnTo>
                    <a:pt x="841" y="40"/>
                  </a:lnTo>
                  <a:lnTo>
                    <a:pt x="841" y="38"/>
                  </a:lnTo>
                  <a:lnTo>
                    <a:pt x="843" y="38"/>
                  </a:lnTo>
                  <a:lnTo>
                    <a:pt x="845" y="38"/>
                  </a:lnTo>
                  <a:lnTo>
                    <a:pt x="846" y="38"/>
                  </a:lnTo>
                  <a:lnTo>
                    <a:pt x="848" y="38"/>
                  </a:lnTo>
                  <a:lnTo>
                    <a:pt x="850" y="38"/>
                  </a:lnTo>
                  <a:lnTo>
                    <a:pt x="852" y="38"/>
                  </a:lnTo>
                  <a:lnTo>
                    <a:pt x="854" y="38"/>
                  </a:lnTo>
                  <a:lnTo>
                    <a:pt x="855" y="38"/>
                  </a:lnTo>
                  <a:lnTo>
                    <a:pt x="857" y="38"/>
                  </a:lnTo>
                  <a:lnTo>
                    <a:pt x="857" y="36"/>
                  </a:lnTo>
                  <a:lnTo>
                    <a:pt x="859" y="36"/>
                  </a:lnTo>
                  <a:lnTo>
                    <a:pt x="861" y="36"/>
                  </a:lnTo>
                  <a:lnTo>
                    <a:pt x="863" y="36"/>
                  </a:lnTo>
                  <a:lnTo>
                    <a:pt x="864" y="36"/>
                  </a:lnTo>
                  <a:lnTo>
                    <a:pt x="866" y="36"/>
                  </a:lnTo>
                  <a:lnTo>
                    <a:pt x="868" y="36"/>
                  </a:lnTo>
                  <a:lnTo>
                    <a:pt x="870" y="36"/>
                  </a:lnTo>
                  <a:lnTo>
                    <a:pt x="872" y="36"/>
                  </a:lnTo>
                  <a:lnTo>
                    <a:pt x="873" y="36"/>
                  </a:lnTo>
                  <a:lnTo>
                    <a:pt x="873" y="35"/>
                  </a:lnTo>
                  <a:lnTo>
                    <a:pt x="875" y="35"/>
                  </a:lnTo>
                  <a:lnTo>
                    <a:pt x="877" y="35"/>
                  </a:lnTo>
                  <a:lnTo>
                    <a:pt x="879" y="35"/>
                  </a:lnTo>
                  <a:lnTo>
                    <a:pt x="881" y="35"/>
                  </a:lnTo>
                  <a:lnTo>
                    <a:pt x="882" y="35"/>
                  </a:lnTo>
                  <a:lnTo>
                    <a:pt x="884" y="35"/>
                  </a:lnTo>
                  <a:lnTo>
                    <a:pt x="886" y="35"/>
                  </a:lnTo>
                  <a:lnTo>
                    <a:pt x="888" y="35"/>
                  </a:lnTo>
                  <a:lnTo>
                    <a:pt x="890" y="35"/>
                  </a:lnTo>
                  <a:lnTo>
                    <a:pt x="890" y="33"/>
                  </a:lnTo>
                  <a:lnTo>
                    <a:pt x="891" y="33"/>
                  </a:lnTo>
                  <a:lnTo>
                    <a:pt x="893" y="33"/>
                  </a:lnTo>
                  <a:lnTo>
                    <a:pt x="895" y="33"/>
                  </a:lnTo>
                  <a:lnTo>
                    <a:pt x="897" y="33"/>
                  </a:lnTo>
                  <a:lnTo>
                    <a:pt x="899" y="33"/>
                  </a:lnTo>
                  <a:lnTo>
                    <a:pt x="900" y="33"/>
                  </a:lnTo>
                  <a:lnTo>
                    <a:pt x="902" y="33"/>
                  </a:lnTo>
                  <a:lnTo>
                    <a:pt x="904" y="33"/>
                  </a:lnTo>
                  <a:lnTo>
                    <a:pt x="906" y="33"/>
                  </a:lnTo>
                  <a:lnTo>
                    <a:pt x="906" y="31"/>
                  </a:lnTo>
                  <a:lnTo>
                    <a:pt x="908" y="31"/>
                  </a:lnTo>
                  <a:lnTo>
                    <a:pt x="909" y="31"/>
                  </a:lnTo>
                  <a:lnTo>
                    <a:pt x="911" y="31"/>
                  </a:lnTo>
                  <a:lnTo>
                    <a:pt x="913" y="31"/>
                  </a:lnTo>
                  <a:lnTo>
                    <a:pt x="915" y="31"/>
                  </a:lnTo>
                  <a:lnTo>
                    <a:pt x="917" y="31"/>
                  </a:lnTo>
                  <a:lnTo>
                    <a:pt x="918" y="31"/>
                  </a:lnTo>
                  <a:lnTo>
                    <a:pt x="920" y="31"/>
                  </a:lnTo>
                  <a:lnTo>
                    <a:pt x="920" y="29"/>
                  </a:lnTo>
                  <a:lnTo>
                    <a:pt x="922" y="29"/>
                  </a:lnTo>
                  <a:lnTo>
                    <a:pt x="924" y="29"/>
                  </a:lnTo>
                  <a:lnTo>
                    <a:pt x="926" y="29"/>
                  </a:lnTo>
                  <a:lnTo>
                    <a:pt x="927" y="29"/>
                  </a:lnTo>
                  <a:lnTo>
                    <a:pt x="929" y="29"/>
                  </a:lnTo>
                  <a:lnTo>
                    <a:pt x="931" y="29"/>
                  </a:lnTo>
                  <a:lnTo>
                    <a:pt x="933" y="29"/>
                  </a:lnTo>
                  <a:lnTo>
                    <a:pt x="935" y="29"/>
                  </a:lnTo>
                  <a:lnTo>
                    <a:pt x="936" y="29"/>
                  </a:lnTo>
                  <a:lnTo>
                    <a:pt x="936" y="27"/>
                  </a:lnTo>
                  <a:lnTo>
                    <a:pt x="938" y="27"/>
                  </a:lnTo>
                  <a:lnTo>
                    <a:pt x="940" y="27"/>
                  </a:lnTo>
                  <a:lnTo>
                    <a:pt x="942" y="27"/>
                  </a:lnTo>
                  <a:lnTo>
                    <a:pt x="944" y="27"/>
                  </a:lnTo>
                  <a:lnTo>
                    <a:pt x="945" y="27"/>
                  </a:lnTo>
                  <a:lnTo>
                    <a:pt x="947" y="27"/>
                  </a:lnTo>
                  <a:lnTo>
                    <a:pt x="949" y="27"/>
                  </a:lnTo>
                  <a:lnTo>
                    <a:pt x="951" y="27"/>
                  </a:lnTo>
                  <a:lnTo>
                    <a:pt x="951" y="26"/>
                  </a:lnTo>
                  <a:lnTo>
                    <a:pt x="953" y="26"/>
                  </a:lnTo>
                  <a:lnTo>
                    <a:pt x="954" y="26"/>
                  </a:lnTo>
                  <a:lnTo>
                    <a:pt x="956" y="26"/>
                  </a:lnTo>
                  <a:lnTo>
                    <a:pt x="958" y="26"/>
                  </a:lnTo>
                  <a:lnTo>
                    <a:pt x="960" y="26"/>
                  </a:lnTo>
                  <a:lnTo>
                    <a:pt x="962" y="26"/>
                  </a:lnTo>
                  <a:lnTo>
                    <a:pt x="963" y="26"/>
                  </a:lnTo>
                  <a:lnTo>
                    <a:pt x="965" y="26"/>
                  </a:lnTo>
                  <a:lnTo>
                    <a:pt x="967" y="26"/>
                  </a:lnTo>
                  <a:lnTo>
                    <a:pt x="967" y="24"/>
                  </a:lnTo>
                  <a:lnTo>
                    <a:pt x="969" y="24"/>
                  </a:lnTo>
                  <a:lnTo>
                    <a:pt x="971" y="24"/>
                  </a:lnTo>
                  <a:lnTo>
                    <a:pt x="972" y="24"/>
                  </a:lnTo>
                  <a:lnTo>
                    <a:pt x="974" y="24"/>
                  </a:lnTo>
                  <a:lnTo>
                    <a:pt x="976" y="24"/>
                  </a:lnTo>
                  <a:lnTo>
                    <a:pt x="978" y="24"/>
                  </a:lnTo>
                  <a:lnTo>
                    <a:pt x="980" y="24"/>
                  </a:lnTo>
                  <a:lnTo>
                    <a:pt x="981" y="24"/>
                  </a:lnTo>
                  <a:lnTo>
                    <a:pt x="981" y="22"/>
                  </a:lnTo>
                  <a:lnTo>
                    <a:pt x="983" y="22"/>
                  </a:lnTo>
                  <a:lnTo>
                    <a:pt x="985" y="22"/>
                  </a:lnTo>
                  <a:lnTo>
                    <a:pt x="987" y="22"/>
                  </a:lnTo>
                  <a:lnTo>
                    <a:pt x="989" y="22"/>
                  </a:lnTo>
                  <a:lnTo>
                    <a:pt x="990" y="22"/>
                  </a:lnTo>
                  <a:lnTo>
                    <a:pt x="992" y="22"/>
                  </a:lnTo>
                  <a:lnTo>
                    <a:pt x="994" y="22"/>
                  </a:lnTo>
                  <a:lnTo>
                    <a:pt x="996" y="22"/>
                  </a:lnTo>
                  <a:lnTo>
                    <a:pt x="996" y="20"/>
                  </a:lnTo>
                  <a:lnTo>
                    <a:pt x="998" y="20"/>
                  </a:lnTo>
                  <a:lnTo>
                    <a:pt x="999" y="20"/>
                  </a:lnTo>
                  <a:lnTo>
                    <a:pt x="1001" y="20"/>
                  </a:lnTo>
                  <a:lnTo>
                    <a:pt x="1003" y="20"/>
                  </a:lnTo>
                  <a:lnTo>
                    <a:pt x="1005" y="20"/>
                  </a:lnTo>
                  <a:lnTo>
                    <a:pt x="1007" y="20"/>
                  </a:lnTo>
                  <a:lnTo>
                    <a:pt x="1008" y="20"/>
                  </a:lnTo>
                  <a:lnTo>
                    <a:pt x="1010" y="20"/>
                  </a:lnTo>
                  <a:lnTo>
                    <a:pt x="1010" y="18"/>
                  </a:lnTo>
                  <a:lnTo>
                    <a:pt x="1012" y="18"/>
                  </a:lnTo>
                  <a:lnTo>
                    <a:pt x="1014" y="18"/>
                  </a:lnTo>
                  <a:lnTo>
                    <a:pt x="1016" y="18"/>
                  </a:lnTo>
                  <a:lnTo>
                    <a:pt x="1017" y="18"/>
                  </a:lnTo>
                  <a:lnTo>
                    <a:pt x="1019" y="18"/>
                  </a:lnTo>
                  <a:lnTo>
                    <a:pt x="1021" y="18"/>
                  </a:lnTo>
                  <a:lnTo>
                    <a:pt x="1023" y="18"/>
                  </a:lnTo>
                  <a:lnTo>
                    <a:pt x="1025" y="18"/>
                  </a:lnTo>
                  <a:lnTo>
                    <a:pt x="1025" y="17"/>
                  </a:lnTo>
                  <a:lnTo>
                    <a:pt x="1026" y="17"/>
                  </a:lnTo>
                  <a:lnTo>
                    <a:pt x="1028" y="17"/>
                  </a:lnTo>
                  <a:lnTo>
                    <a:pt x="1030" y="17"/>
                  </a:lnTo>
                  <a:lnTo>
                    <a:pt x="1032" y="17"/>
                  </a:lnTo>
                  <a:lnTo>
                    <a:pt x="1034" y="17"/>
                  </a:lnTo>
                  <a:lnTo>
                    <a:pt x="1035" y="17"/>
                  </a:lnTo>
                  <a:lnTo>
                    <a:pt x="1037" y="17"/>
                  </a:lnTo>
                  <a:lnTo>
                    <a:pt x="1039" y="17"/>
                  </a:lnTo>
                  <a:lnTo>
                    <a:pt x="1039" y="15"/>
                  </a:lnTo>
                  <a:lnTo>
                    <a:pt x="1041" y="15"/>
                  </a:lnTo>
                  <a:lnTo>
                    <a:pt x="1043" y="15"/>
                  </a:lnTo>
                  <a:lnTo>
                    <a:pt x="1045" y="15"/>
                  </a:lnTo>
                  <a:lnTo>
                    <a:pt x="1046" y="15"/>
                  </a:lnTo>
                  <a:lnTo>
                    <a:pt x="1048" y="15"/>
                  </a:lnTo>
                  <a:lnTo>
                    <a:pt x="1050" y="15"/>
                  </a:lnTo>
                  <a:lnTo>
                    <a:pt x="1052" y="15"/>
                  </a:lnTo>
                  <a:lnTo>
                    <a:pt x="1052" y="13"/>
                  </a:lnTo>
                  <a:lnTo>
                    <a:pt x="1054" y="13"/>
                  </a:lnTo>
                  <a:lnTo>
                    <a:pt x="1055" y="13"/>
                  </a:lnTo>
                  <a:lnTo>
                    <a:pt x="1057" y="13"/>
                  </a:lnTo>
                  <a:lnTo>
                    <a:pt x="1059" y="13"/>
                  </a:lnTo>
                  <a:lnTo>
                    <a:pt x="1061" y="13"/>
                  </a:lnTo>
                  <a:lnTo>
                    <a:pt x="1063" y="13"/>
                  </a:lnTo>
                  <a:lnTo>
                    <a:pt x="1064" y="13"/>
                  </a:lnTo>
                  <a:lnTo>
                    <a:pt x="1066" y="13"/>
                  </a:lnTo>
                  <a:lnTo>
                    <a:pt x="1066" y="11"/>
                  </a:lnTo>
                  <a:lnTo>
                    <a:pt x="1068" y="11"/>
                  </a:lnTo>
                  <a:lnTo>
                    <a:pt x="1070" y="11"/>
                  </a:lnTo>
                  <a:lnTo>
                    <a:pt x="1072" y="11"/>
                  </a:lnTo>
                  <a:lnTo>
                    <a:pt x="1073" y="11"/>
                  </a:lnTo>
                  <a:lnTo>
                    <a:pt x="1075" y="11"/>
                  </a:lnTo>
                  <a:lnTo>
                    <a:pt x="1077" y="11"/>
                  </a:lnTo>
                  <a:lnTo>
                    <a:pt x="1079" y="11"/>
                  </a:lnTo>
                  <a:lnTo>
                    <a:pt x="1079" y="9"/>
                  </a:lnTo>
                  <a:lnTo>
                    <a:pt x="1081" y="9"/>
                  </a:lnTo>
                  <a:lnTo>
                    <a:pt x="1082" y="9"/>
                  </a:lnTo>
                  <a:lnTo>
                    <a:pt x="1084" y="9"/>
                  </a:lnTo>
                  <a:lnTo>
                    <a:pt x="1086" y="9"/>
                  </a:lnTo>
                  <a:lnTo>
                    <a:pt x="1088" y="9"/>
                  </a:lnTo>
                  <a:lnTo>
                    <a:pt x="1090" y="9"/>
                  </a:lnTo>
                  <a:lnTo>
                    <a:pt x="1091" y="9"/>
                  </a:lnTo>
                  <a:lnTo>
                    <a:pt x="1093" y="9"/>
                  </a:lnTo>
                  <a:lnTo>
                    <a:pt x="1093" y="8"/>
                  </a:lnTo>
                  <a:lnTo>
                    <a:pt x="1095" y="8"/>
                  </a:lnTo>
                  <a:lnTo>
                    <a:pt x="1097" y="8"/>
                  </a:lnTo>
                  <a:lnTo>
                    <a:pt x="1099" y="8"/>
                  </a:lnTo>
                  <a:lnTo>
                    <a:pt x="1100" y="8"/>
                  </a:lnTo>
                  <a:lnTo>
                    <a:pt x="1102" y="8"/>
                  </a:lnTo>
                  <a:lnTo>
                    <a:pt x="1104" y="8"/>
                  </a:lnTo>
                  <a:lnTo>
                    <a:pt x="1106" y="8"/>
                  </a:lnTo>
                  <a:lnTo>
                    <a:pt x="1106" y="6"/>
                  </a:lnTo>
                  <a:lnTo>
                    <a:pt x="1108" y="6"/>
                  </a:lnTo>
                  <a:lnTo>
                    <a:pt x="1109" y="6"/>
                  </a:lnTo>
                  <a:lnTo>
                    <a:pt x="1111" y="6"/>
                  </a:lnTo>
                  <a:lnTo>
                    <a:pt x="1113" y="6"/>
                  </a:lnTo>
                  <a:lnTo>
                    <a:pt x="1115" y="6"/>
                  </a:lnTo>
                  <a:lnTo>
                    <a:pt x="1117" y="6"/>
                  </a:lnTo>
                  <a:lnTo>
                    <a:pt x="1118" y="6"/>
                  </a:lnTo>
                  <a:lnTo>
                    <a:pt x="1118" y="4"/>
                  </a:lnTo>
                  <a:lnTo>
                    <a:pt x="1120" y="4"/>
                  </a:lnTo>
                  <a:lnTo>
                    <a:pt x="1122" y="4"/>
                  </a:lnTo>
                  <a:lnTo>
                    <a:pt x="1124" y="4"/>
                  </a:lnTo>
                  <a:lnTo>
                    <a:pt x="1126" y="4"/>
                  </a:lnTo>
                  <a:lnTo>
                    <a:pt x="1127" y="4"/>
                  </a:lnTo>
                  <a:lnTo>
                    <a:pt x="1129" y="4"/>
                  </a:lnTo>
                  <a:lnTo>
                    <a:pt x="1131" y="4"/>
                  </a:lnTo>
                  <a:lnTo>
                    <a:pt x="1133" y="4"/>
                  </a:lnTo>
                  <a:lnTo>
                    <a:pt x="1133" y="2"/>
                  </a:lnTo>
                  <a:lnTo>
                    <a:pt x="1135" y="2"/>
                  </a:lnTo>
                  <a:lnTo>
                    <a:pt x="1136" y="2"/>
                  </a:lnTo>
                  <a:lnTo>
                    <a:pt x="1138" y="2"/>
                  </a:lnTo>
                  <a:lnTo>
                    <a:pt x="1140" y="2"/>
                  </a:lnTo>
                  <a:lnTo>
                    <a:pt x="1142" y="2"/>
                  </a:lnTo>
                  <a:lnTo>
                    <a:pt x="1144" y="2"/>
                  </a:lnTo>
                  <a:lnTo>
                    <a:pt x="1145" y="2"/>
                  </a:lnTo>
                  <a:lnTo>
                    <a:pt x="1145" y="0"/>
                  </a:lnTo>
                  <a:lnTo>
                    <a:pt x="1147" y="0"/>
                  </a:lnTo>
                  <a:lnTo>
                    <a:pt x="1149" y="0"/>
                  </a:lnTo>
                  <a:lnTo>
                    <a:pt x="1151" y="0"/>
                  </a:lnTo>
                  <a:lnTo>
                    <a:pt x="1153" y="0"/>
                  </a:lnTo>
                  <a:lnTo>
                    <a:pt x="1154" y="0"/>
                  </a:lnTo>
                  <a:lnTo>
                    <a:pt x="1156" y="0"/>
                  </a:lnTo>
                  <a:lnTo>
                    <a:pt x="1158" y="0"/>
                  </a:lnTo>
                </a:path>
              </a:pathLst>
            </a:custGeom>
            <a:noFill/>
            <a:ln w="25400">
              <a:solidFill>
                <a:srgbClr val="FF0000"/>
              </a:solidFill>
              <a:round/>
              <a:headEnd/>
              <a:tailEnd/>
            </a:ln>
          </p:spPr>
          <p:txBody>
            <a:bodyPr/>
            <a:lstStyle/>
            <a:p>
              <a:endParaRPr lang="es-ES_tradnl"/>
            </a:p>
          </p:txBody>
        </p:sp>
        <p:sp>
          <p:nvSpPr>
            <p:cNvPr id="211066" name="Freeform 127"/>
            <p:cNvSpPr>
              <a:spLocks/>
            </p:cNvSpPr>
            <p:nvPr/>
          </p:nvSpPr>
          <p:spPr bwMode="auto">
            <a:xfrm>
              <a:off x="3527" y="3010"/>
              <a:ext cx="966" cy="295"/>
            </a:xfrm>
            <a:custGeom>
              <a:avLst/>
              <a:gdLst>
                <a:gd name="T0" fmla="*/ 14 w 966"/>
                <a:gd name="T1" fmla="*/ 292 h 295"/>
                <a:gd name="T2" fmla="*/ 32 w 966"/>
                <a:gd name="T3" fmla="*/ 290 h 295"/>
                <a:gd name="T4" fmla="*/ 49 w 966"/>
                <a:gd name="T5" fmla="*/ 286 h 295"/>
                <a:gd name="T6" fmla="*/ 67 w 966"/>
                <a:gd name="T7" fmla="*/ 285 h 295"/>
                <a:gd name="T8" fmla="*/ 83 w 966"/>
                <a:gd name="T9" fmla="*/ 281 h 295"/>
                <a:gd name="T10" fmla="*/ 101 w 966"/>
                <a:gd name="T11" fmla="*/ 279 h 295"/>
                <a:gd name="T12" fmla="*/ 117 w 966"/>
                <a:gd name="T13" fmla="*/ 276 h 295"/>
                <a:gd name="T14" fmla="*/ 135 w 966"/>
                <a:gd name="T15" fmla="*/ 274 h 295"/>
                <a:gd name="T16" fmla="*/ 151 w 966"/>
                <a:gd name="T17" fmla="*/ 270 h 295"/>
                <a:gd name="T18" fmla="*/ 169 w 966"/>
                <a:gd name="T19" fmla="*/ 268 h 295"/>
                <a:gd name="T20" fmla="*/ 186 w 966"/>
                <a:gd name="T21" fmla="*/ 265 h 295"/>
                <a:gd name="T22" fmla="*/ 202 w 966"/>
                <a:gd name="T23" fmla="*/ 261 h 295"/>
                <a:gd name="T24" fmla="*/ 220 w 966"/>
                <a:gd name="T25" fmla="*/ 259 h 295"/>
                <a:gd name="T26" fmla="*/ 236 w 966"/>
                <a:gd name="T27" fmla="*/ 256 h 295"/>
                <a:gd name="T28" fmla="*/ 252 w 966"/>
                <a:gd name="T29" fmla="*/ 252 h 295"/>
                <a:gd name="T30" fmla="*/ 268 w 966"/>
                <a:gd name="T31" fmla="*/ 249 h 295"/>
                <a:gd name="T32" fmla="*/ 286 w 966"/>
                <a:gd name="T33" fmla="*/ 247 h 295"/>
                <a:gd name="T34" fmla="*/ 303 w 966"/>
                <a:gd name="T35" fmla="*/ 243 h 295"/>
                <a:gd name="T36" fmla="*/ 319 w 966"/>
                <a:gd name="T37" fmla="*/ 240 h 295"/>
                <a:gd name="T38" fmla="*/ 335 w 966"/>
                <a:gd name="T39" fmla="*/ 236 h 295"/>
                <a:gd name="T40" fmla="*/ 351 w 966"/>
                <a:gd name="T41" fmla="*/ 232 h 295"/>
                <a:gd name="T42" fmla="*/ 368 w 966"/>
                <a:gd name="T43" fmla="*/ 229 h 295"/>
                <a:gd name="T44" fmla="*/ 384 w 966"/>
                <a:gd name="T45" fmla="*/ 225 h 295"/>
                <a:gd name="T46" fmla="*/ 400 w 966"/>
                <a:gd name="T47" fmla="*/ 222 h 295"/>
                <a:gd name="T48" fmla="*/ 416 w 966"/>
                <a:gd name="T49" fmla="*/ 218 h 295"/>
                <a:gd name="T50" fmla="*/ 432 w 966"/>
                <a:gd name="T51" fmla="*/ 214 h 295"/>
                <a:gd name="T52" fmla="*/ 449 w 966"/>
                <a:gd name="T53" fmla="*/ 211 h 295"/>
                <a:gd name="T54" fmla="*/ 463 w 966"/>
                <a:gd name="T55" fmla="*/ 205 h 295"/>
                <a:gd name="T56" fmla="*/ 479 w 966"/>
                <a:gd name="T57" fmla="*/ 202 h 295"/>
                <a:gd name="T58" fmla="*/ 495 w 966"/>
                <a:gd name="T59" fmla="*/ 198 h 295"/>
                <a:gd name="T60" fmla="*/ 512 w 966"/>
                <a:gd name="T61" fmla="*/ 194 h 295"/>
                <a:gd name="T62" fmla="*/ 526 w 966"/>
                <a:gd name="T63" fmla="*/ 189 h 295"/>
                <a:gd name="T64" fmla="*/ 542 w 966"/>
                <a:gd name="T65" fmla="*/ 185 h 295"/>
                <a:gd name="T66" fmla="*/ 557 w 966"/>
                <a:gd name="T67" fmla="*/ 180 h 295"/>
                <a:gd name="T68" fmla="*/ 573 w 966"/>
                <a:gd name="T69" fmla="*/ 176 h 295"/>
                <a:gd name="T70" fmla="*/ 587 w 966"/>
                <a:gd name="T71" fmla="*/ 171 h 295"/>
                <a:gd name="T72" fmla="*/ 603 w 966"/>
                <a:gd name="T73" fmla="*/ 167 h 295"/>
                <a:gd name="T74" fmla="*/ 618 w 966"/>
                <a:gd name="T75" fmla="*/ 162 h 295"/>
                <a:gd name="T76" fmla="*/ 632 w 966"/>
                <a:gd name="T77" fmla="*/ 157 h 295"/>
                <a:gd name="T78" fmla="*/ 649 w 966"/>
                <a:gd name="T79" fmla="*/ 153 h 295"/>
                <a:gd name="T80" fmla="*/ 663 w 966"/>
                <a:gd name="T81" fmla="*/ 148 h 295"/>
                <a:gd name="T82" fmla="*/ 677 w 966"/>
                <a:gd name="T83" fmla="*/ 142 h 295"/>
                <a:gd name="T84" fmla="*/ 692 w 966"/>
                <a:gd name="T85" fmla="*/ 137 h 295"/>
                <a:gd name="T86" fmla="*/ 706 w 966"/>
                <a:gd name="T87" fmla="*/ 131 h 295"/>
                <a:gd name="T88" fmla="*/ 721 w 966"/>
                <a:gd name="T89" fmla="*/ 126 h 295"/>
                <a:gd name="T90" fmla="*/ 735 w 966"/>
                <a:gd name="T91" fmla="*/ 121 h 295"/>
                <a:gd name="T92" fmla="*/ 749 w 966"/>
                <a:gd name="T93" fmla="*/ 115 h 295"/>
                <a:gd name="T94" fmla="*/ 762 w 966"/>
                <a:gd name="T95" fmla="*/ 108 h 295"/>
                <a:gd name="T96" fmla="*/ 776 w 966"/>
                <a:gd name="T97" fmla="*/ 103 h 295"/>
                <a:gd name="T98" fmla="*/ 791 w 966"/>
                <a:gd name="T99" fmla="*/ 97 h 295"/>
                <a:gd name="T100" fmla="*/ 803 w 966"/>
                <a:gd name="T101" fmla="*/ 90 h 295"/>
                <a:gd name="T102" fmla="*/ 818 w 966"/>
                <a:gd name="T103" fmla="*/ 85 h 295"/>
                <a:gd name="T104" fmla="*/ 830 w 966"/>
                <a:gd name="T105" fmla="*/ 77 h 295"/>
                <a:gd name="T106" fmla="*/ 845 w 966"/>
                <a:gd name="T107" fmla="*/ 72 h 295"/>
                <a:gd name="T108" fmla="*/ 858 w 966"/>
                <a:gd name="T109" fmla="*/ 65 h 295"/>
                <a:gd name="T110" fmla="*/ 870 w 966"/>
                <a:gd name="T111" fmla="*/ 58 h 295"/>
                <a:gd name="T112" fmla="*/ 883 w 966"/>
                <a:gd name="T113" fmla="*/ 50 h 295"/>
                <a:gd name="T114" fmla="*/ 895 w 966"/>
                <a:gd name="T115" fmla="*/ 43 h 295"/>
                <a:gd name="T116" fmla="*/ 910 w 966"/>
                <a:gd name="T117" fmla="*/ 36 h 295"/>
                <a:gd name="T118" fmla="*/ 922 w 966"/>
                <a:gd name="T119" fmla="*/ 29 h 295"/>
                <a:gd name="T120" fmla="*/ 933 w 966"/>
                <a:gd name="T121" fmla="*/ 20 h 295"/>
                <a:gd name="T122" fmla="*/ 946 w 966"/>
                <a:gd name="T123" fmla="*/ 12 h 295"/>
                <a:gd name="T124" fmla="*/ 958 w 966"/>
                <a:gd name="T125" fmla="*/ 5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6"/>
                <a:gd name="T190" fmla="*/ 0 h 295"/>
                <a:gd name="T191" fmla="*/ 966 w 966"/>
                <a:gd name="T192" fmla="*/ 295 h 2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6" h="295">
                  <a:moveTo>
                    <a:pt x="0" y="295"/>
                  </a:moveTo>
                  <a:lnTo>
                    <a:pt x="0" y="294"/>
                  </a:lnTo>
                  <a:lnTo>
                    <a:pt x="2" y="294"/>
                  </a:lnTo>
                  <a:lnTo>
                    <a:pt x="4" y="294"/>
                  </a:lnTo>
                  <a:lnTo>
                    <a:pt x="5" y="294"/>
                  </a:lnTo>
                  <a:lnTo>
                    <a:pt x="7" y="294"/>
                  </a:lnTo>
                  <a:lnTo>
                    <a:pt x="9" y="294"/>
                  </a:lnTo>
                  <a:lnTo>
                    <a:pt x="11" y="294"/>
                  </a:lnTo>
                  <a:lnTo>
                    <a:pt x="11" y="292"/>
                  </a:lnTo>
                  <a:lnTo>
                    <a:pt x="13" y="292"/>
                  </a:lnTo>
                  <a:lnTo>
                    <a:pt x="14" y="292"/>
                  </a:lnTo>
                  <a:lnTo>
                    <a:pt x="16" y="292"/>
                  </a:lnTo>
                  <a:lnTo>
                    <a:pt x="18" y="292"/>
                  </a:lnTo>
                  <a:lnTo>
                    <a:pt x="20" y="292"/>
                  </a:lnTo>
                  <a:lnTo>
                    <a:pt x="22" y="292"/>
                  </a:lnTo>
                  <a:lnTo>
                    <a:pt x="23" y="292"/>
                  </a:lnTo>
                  <a:lnTo>
                    <a:pt x="23" y="290"/>
                  </a:lnTo>
                  <a:lnTo>
                    <a:pt x="25" y="290"/>
                  </a:lnTo>
                  <a:lnTo>
                    <a:pt x="27" y="290"/>
                  </a:lnTo>
                  <a:lnTo>
                    <a:pt x="29" y="290"/>
                  </a:lnTo>
                  <a:lnTo>
                    <a:pt x="31" y="290"/>
                  </a:lnTo>
                  <a:lnTo>
                    <a:pt x="32" y="290"/>
                  </a:lnTo>
                  <a:lnTo>
                    <a:pt x="34" y="290"/>
                  </a:lnTo>
                  <a:lnTo>
                    <a:pt x="36" y="290"/>
                  </a:lnTo>
                  <a:lnTo>
                    <a:pt x="36" y="288"/>
                  </a:lnTo>
                  <a:lnTo>
                    <a:pt x="38" y="288"/>
                  </a:lnTo>
                  <a:lnTo>
                    <a:pt x="40" y="288"/>
                  </a:lnTo>
                  <a:lnTo>
                    <a:pt x="41" y="288"/>
                  </a:lnTo>
                  <a:lnTo>
                    <a:pt x="43" y="288"/>
                  </a:lnTo>
                  <a:lnTo>
                    <a:pt x="45" y="288"/>
                  </a:lnTo>
                  <a:lnTo>
                    <a:pt x="47" y="288"/>
                  </a:lnTo>
                  <a:lnTo>
                    <a:pt x="49" y="288"/>
                  </a:lnTo>
                  <a:lnTo>
                    <a:pt x="49" y="286"/>
                  </a:lnTo>
                  <a:lnTo>
                    <a:pt x="50" y="286"/>
                  </a:lnTo>
                  <a:lnTo>
                    <a:pt x="52" y="286"/>
                  </a:lnTo>
                  <a:lnTo>
                    <a:pt x="54" y="286"/>
                  </a:lnTo>
                  <a:lnTo>
                    <a:pt x="56" y="286"/>
                  </a:lnTo>
                  <a:lnTo>
                    <a:pt x="58" y="286"/>
                  </a:lnTo>
                  <a:lnTo>
                    <a:pt x="59" y="286"/>
                  </a:lnTo>
                  <a:lnTo>
                    <a:pt x="59" y="285"/>
                  </a:lnTo>
                  <a:lnTo>
                    <a:pt x="61" y="285"/>
                  </a:lnTo>
                  <a:lnTo>
                    <a:pt x="63" y="285"/>
                  </a:lnTo>
                  <a:lnTo>
                    <a:pt x="65" y="285"/>
                  </a:lnTo>
                  <a:lnTo>
                    <a:pt x="67" y="285"/>
                  </a:lnTo>
                  <a:lnTo>
                    <a:pt x="68" y="285"/>
                  </a:lnTo>
                  <a:lnTo>
                    <a:pt x="70" y="285"/>
                  </a:lnTo>
                  <a:lnTo>
                    <a:pt x="72" y="285"/>
                  </a:lnTo>
                  <a:lnTo>
                    <a:pt x="72" y="283"/>
                  </a:lnTo>
                  <a:lnTo>
                    <a:pt x="74" y="283"/>
                  </a:lnTo>
                  <a:lnTo>
                    <a:pt x="76" y="283"/>
                  </a:lnTo>
                  <a:lnTo>
                    <a:pt x="77" y="283"/>
                  </a:lnTo>
                  <a:lnTo>
                    <a:pt x="79" y="283"/>
                  </a:lnTo>
                  <a:lnTo>
                    <a:pt x="81" y="283"/>
                  </a:lnTo>
                  <a:lnTo>
                    <a:pt x="83" y="283"/>
                  </a:lnTo>
                  <a:lnTo>
                    <a:pt x="83" y="281"/>
                  </a:lnTo>
                  <a:lnTo>
                    <a:pt x="85" y="281"/>
                  </a:lnTo>
                  <a:lnTo>
                    <a:pt x="86" y="281"/>
                  </a:lnTo>
                  <a:lnTo>
                    <a:pt x="88" y="281"/>
                  </a:lnTo>
                  <a:lnTo>
                    <a:pt x="90" y="281"/>
                  </a:lnTo>
                  <a:lnTo>
                    <a:pt x="92" y="281"/>
                  </a:lnTo>
                  <a:lnTo>
                    <a:pt x="94" y="281"/>
                  </a:lnTo>
                  <a:lnTo>
                    <a:pt x="94" y="279"/>
                  </a:lnTo>
                  <a:lnTo>
                    <a:pt x="95" y="279"/>
                  </a:lnTo>
                  <a:lnTo>
                    <a:pt x="97" y="279"/>
                  </a:lnTo>
                  <a:lnTo>
                    <a:pt x="99" y="279"/>
                  </a:lnTo>
                  <a:lnTo>
                    <a:pt x="101" y="279"/>
                  </a:lnTo>
                  <a:lnTo>
                    <a:pt x="103" y="279"/>
                  </a:lnTo>
                  <a:lnTo>
                    <a:pt x="104" y="279"/>
                  </a:lnTo>
                  <a:lnTo>
                    <a:pt x="104" y="277"/>
                  </a:lnTo>
                  <a:lnTo>
                    <a:pt x="106" y="277"/>
                  </a:lnTo>
                  <a:lnTo>
                    <a:pt x="108" y="277"/>
                  </a:lnTo>
                  <a:lnTo>
                    <a:pt x="110" y="277"/>
                  </a:lnTo>
                  <a:lnTo>
                    <a:pt x="112" y="277"/>
                  </a:lnTo>
                  <a:lnTo>
                    <a:pt x="113" y="277"/>
                  </a:lnTo>
                  <a:lnTo>
                    <a:pt x="115" y="277"/>
                  </a:lnTo>
                  <a:lnTo>
                    <a:pt x="117" y="277"/>
                  </a:lnTo>
                  <a:lnTo>
                    <a:pt x="117" y="276"/>
                  </a:lnTo>
                  <a:lnTo>
                    <a:pt x="119" y="276"/>
                  </a:lnTo>
                  <a:lnTo>
                    <a:pt x="121" y="276"/>
                  </a:lnTo>
                  <a:lnTo>
                    <a:pt x="122" y="276"/>
                  </a:lnTo>
                  <a:lnTo>
                    <a:pt x="124" y="276"/>
                  </a:lnTo>
                  <a:lnTo>
                    <a:pt x="126" y="276"/>
                  </a:lnTo>
                  <a:lnTo>
                    <a:pt x="128" y="276"/>
                  </a:lnTo>
                  <a:lnTo>
                    <a:pt x="128" y="274"/>
                  </a:lnTo>
                  <a:lnTo>
                    <a:pt x="130" y="274"/>
                  </a:lnTo>
                  <a:lnTo>
                    <a:pt x="132" y="274"/>
                  </a:lnTo>
                  <a:lnTo>
                    <a:pt x="133" y="274"/>
                  </a:lnTo>
                  <a:lnTo>
                    <a:pt x="135" y="274"/>
                  </a:lnTo>
                  <a:lnTo>
                    <a:pt x="137" y="274"/>
                  </a:lnTo>
                  <a:lnTo>
                    <a:pt x="139" y="274"/>
                  </a:lnTo>
                  <a:lnTo>
                    <a:pt x="139" y="272"/>
                  </a:lnTo>
                  <a:lnTo>
                    <a:pt x="141" y="272"/>
                  </a:lnTo>
                  <a:lnTo>
                    <a:pt x="142" y="272"/>
                  </a:lnTo>
                  <a:lnTo>
                    <a:pt x="144" y="272"/>
                  </a:lnTo>
                  <a:lnTo>
                    <a:pt x="146" y="272"/>
                  </a:lnTo>
                  <a:lnTo>
                    <a:pt x="148" y="272"/>
                  </a:lnTo>
                  <a:lnTo>
                    <a:pt x="150" y="272"/>
                  </a:lnTo>
                  <a:lnTo>
                    <a:pt x="150" y="270"/>
                  </a:lnTo>
                  <a:lnTo>
                    <a:pt x="151" y="270"/>
                  </a:lnTo>
                  <a:lnTo>
                    <a:pt x="153" y="270"/>
                  </a:lnTo>
                  <a:lnTo>
                    <a:pt x="155" y="270"/>
                  </a:lnTo>
                  <a:lnTo>
                    <a:pt x="157" y="270"/>
                  </a:lnTo>
                  <a:lnTo>
                    <a:pt x="159" y="270"/>
                  </a:lnTo>
                  <a:lnTo>
                    <a:pt x="160" y="270"/>
                  </a:lnTo>
                  <a:lnTo>
                    <a:pt x="160" y="268"/>
                  </a:lnTo>
                  <a:lnTo>
                    <a:pt x="162" y="268"/>
                  </a:lnTo>
                  <a:lnTo>
                    <a:pt x="164" y="268"/>
                  </a:lnTo>
                  <a:lnTo>
                    <a:pt x="166" y="268"/>
                  </a:lnTo>
                  <a:lnTo>
                    <a:pt x="168" y="268"/>
                  </a:lnTo>
                  <a:lnTo>
                    <a:pt x="169" y="268"/>
                  </a:lnTo>
                  <a:lnTo>
                    <a:pt x="169" y="267"/>
                  </a:lnTo>
                  <a:lnTo>
                    <a:pt x="171" y="267"/>
                  </a:lnTo>
                  <a:lnTo>
                    <a:pt x="173" y="267"/>
                  </a:lnTo>
                  <a:lnTo>
                    <a:pt x="175" y="267"/>
                  </a:lnTo>
                  <a:lnTo>
                    <a:pt x="177" y="267"/>
                  </a:lnTo>
                  <a:lnTo>
                    <a:pt x="178" y="267"/>
                  </a:lnTo>
                  <a:lnTo>
                    <a:pt x="180" y="267"/>
                  </a:lnTo>
                  <a:lnTo>
                    <a:pt x="180" y="265"/>
                  </a:lnTo>
                  <a:lnTo>
                    <a:pt x="182" y="265"/>
                  </a:lnTo>
                  <a:lnTo>
                    <a:pt x="184" y="265"/>
                  </a:lnTo>
                  <a:lnTo>
                    <a:pt x="186" y="265"/>
                  </a:lnTo>
                  <a:lnTo>
                    <a:pt x="187" y="265"/>
                  </a:lnTo>
                  <a:lnTo>
                    <a:pt x="189" y="265"/>
                  </a:lnTo>
                  <a:lnTo>
                    <a:pt x="191" y="265"/>
                  </a:lnTo>
                  <a:lnTo>
                    <a:pt x="191" y="263"/>
                  </a:lnTo>
                  <a:lnTo>
                    <a:pt x="193" y="263"/>
                  </a:lnTo>
                  <a:lnTo>
                    <a:pt x="195" y="263"/>
                  </a:lnTo>
                  <a:lnTo>
                    <a:pt x="196" y="263"/>
                  </a:lnTo>
                  <a:lnTo>
                    <a:pt x="198" y="263"/>
                  </a:lnTo>
                  <a:lnTo>
                    <a:pt x="200" y="263"/>
                  </a:lnTo>
                  <a:lnTo>
                    <a:pt x="200" y="261"/>
                  </a:lnTo>
                  <a:lnTo>
                    <a:pt x="202" y="261"/>
                  </a:lnTo>
                  <a:lnTo>
                    <a:pt x="204" y="261"/>
                  </a:lnTo>
                  <a:lnTo>
                    <a:pt x="205" y="261"/>
                  </a:lnTo>
                  <a:lnTo>
                    <a:pt x="207" y="261"/>
                  </a:lnTo>
                  <a:lnTo>
                    <a:pt x="209" y="261"/>
                  </a:lnTo>
                  <a:lnTo>
                    <a:pt x="211" y="261"/>
                  </a:lnTo>
                  <a:lnTo>
                    <a:pt x="211" y="259"/>
                  </a:lnTo>
                  <a:lnTo>
                    <a:pt x="213" y="259"/>
                  </a:lnTo>
                  <a:lnTo>
                    <a:pt x="214" y="259"/>
                  </a:lnTo>
                  <a:lnTo>
                    <a:pt x="216" y="259"/>
                  </a:lnTo>
                  <a:lnTo>
                    <a:pt x="218" y="259"/>
                  </a:lnTo>
                  <a:lnTo>
                    <a:pt x="220" y="259"/>
                  </a:lnTo>
                  <a:lnTo>
                    <a:pt x="220" y="258"/>
                  </a:lnTo>
                  <a:lnTo>
                    <a:pt x="222" y="258"/>
                  </a:lnTo>
                  <a:lnTo>
                    <a:pt x="223" y="258"/>
                  </a:lnTo>
                  <a:lnTo>
                    <a:pt x="225" y="258"/>
                  </a:lnTo>
                  <a:lnTo>
                    <a:pt x="227" y="258"/>
                  </a:lnTo>
                  <a:lnTo>
                    <a:pt x="229" y="258"/>
                  </a:lnTo>
                  <a:lnTo>
                    <a:pt x="231" y="258"/>
                  </a:lnTo>
                  <a:lnTo>
                    <a:pt x="231" y="256"/>
                  </a:lnTo>
                  <a:lnTo>
                    <a:pt x="232" y="256"/>
                  </a:lnTo>
                  <a:lnTo>
                    <a:pt x="234" y="256"/>
                  </a:lnTo>
                  <a:lnTo>
                    <a:pt x="236" y="256"/>
                  </a:lnTo>
                  <a:lnTo>
                    <a:pt x="238" y="256"/>
                  </a:lnTo>
                  <a:lnTo>
                    <a:pt x="240" y="256"/>
                  </a:lnTo>
                  <a:lnTo>
                    <a:pt x="240" y="254"/>
                  </a:lnTo>
                  <a:lnTo>
                    <a:pt x="241" y="254"/>
                  </a:lnTo>
                  <a:lnTo>
                    <a:pt x="243" y="254"/>
                  </a:lnTo>
                  <a:lnTo>
                    <a:pt x="245" y="254"/>
                  </a:lnTo>
                  <a:lnTo>
                    <a:pt x="247" y="254"/>
                  </a:lnTo>
                  <a:lnTo>
                    <a:pt x="249" y="254"/>
                  </a:lnTo>
                  <a:lnTo>
                    <a:pt x="249" y="252"/>
                  </a:lnTo>
                  <a:lnTo>
                    <a:pt x="250" y="252"/>
                  </a:lnTo>
                  <a:lnTo>
                    <a:pt x="252" y="252"/>
                  </a:lnTo>
                  <a:lnTo>
                    <a:pt x="254" y="252"/>
                  </a:lnTo>
                  <a:lnTo>
                    <a:pt x="256" y="252"/>
                  </a:lnTo>
                  <a:lnTo>
                    <a:pt x="258" y="252"/>
                  </a:lnTo>
                  <a:lnTo>
                    <a:pt x="259" y="252"/>
                  </a:lnTo>
                  <a:lnTo>
                    <a:pt x="259" y="250"/>
                  </a:lnTo>
                  <a:lnTo>
                    <a:pt x="261" y="250"/>
                  </a:lnTo>
                  <a:lnTo>
                    <a:pt x="263" y="250"/>
                  </a:lnTo>
                  <a:lnTo>
                    <a:pt x="265" y="250"/>
                  </a:lnTo>
                  <a:lnTo>
                    <a:pt x="267" y="250"/>
                  </a:lnTo>
                  <a:lnTo>
                    <a:pt x="268" y="250"/>
                  </a:lnTo>
                  <a:lnTo>
                    <a:pt x="268" y="249"/>
                  </a:lnTo>
                  <a:lnTo>
                    <a:pt x="270" y="249"/>
                  </a:lnTo>
                  <a:lnTo>
                    <a:pt x="272" y="249"/>
                  </a:lnTo>
                  <a:lnTo>
                    <a:pt x="274" y="249"/>
                  </a:lnTo>
                  <a:lnTo>
                    <a:pt x="276" y="249"/>
                  </a:lnTo>
                  <a:lnTo>
                    <a:pt x="277" y="249"/>
                  </a:lnTo>
                  <a:lnTo>
                    <a:pt x="277" y="247"/>
                  </a:lnTo>
                  <a:lnTo>
                    <a:pt x="279" y="247"/>
                  </a:lnTo>
                  <a:lnTo>
                    <a:pt x="281" y="247"/>
                  </a:lnTo>
                  <a:lnTo>
                    <a:pt x="283" y="247"/>
                  </a:lnTo>
                  <a:lnTo>
                    <a:pt x="285" y="247"/>
                  </a:lnTo>
                  <a:lnTo>
                    <a:pt x="286" y="247"/>
                  </a:lnTo>
                  <a:lnTo>
                    <a:pt x="286" y="245"/>
                  </a:lnTo>
                  <a:lnTo>
                    <a:pt x="288" y="245"/>
                  </a:lnTo>
                  <a:lnTo>
                    <a:pt x="290" y="245"/>
                  </a:lnTo>
                  <a:lnTo>
                    <a:pt x="292" y="245"/>
                  </a:lnTo>
                  <a:lnTo>
                    <a:pt x="294" y="245"/>
                  </a:lnTo>
                  <a:lnTo>
                    <a:pt x="295" y="245"/>
                  </a:lnTo>
                  <a:lnTo>
                    <a:pt x="295" y="243"/>
                  </a:lnTo>
                  <a:lnTo>
                    <a:pt x="297" y="243"/>
                  </a:lnTo>
                  <a:lnTo>
                    <a:pt x="299" y="243"/>
                  </a:lnTo>
                  <a:lnTo>
                    <a:pt x="301" y="243"/>
                  </a:lnTo>
                  <a:lnTo>
                    <a:pt x="303" y="243"/>
                  </a:lnTo>
                  <a:lnTo>
                    <a:pt x="304" y="243"/>
                  </a:lnTo>
                  <a:lnTo>
                    <a:pt x="304" y="241"/>
                  </a:lnTo>
                  <a:lnTo>
                    <a:pt x="306" y="241"/>
                  </a:lnTo>
                  <a:lnTo>
                    <a:pt x="308" y="241"/>
                  </a:lnTo>
                  <a:lnTo>
                    <a:pt x="310" y="241"/>
                  </a:lnTo>
                  <a:lnTo>
                    <a:pt x="312" y="241"/>
                  </a:lnTo>
                  <a:lnTo>
                    <a:pt x="313" y="241"/>
                  </a:lnTo>
                  <a:lnTo>
                    <a:pt x="313" y="240"/>
                  </a:lnTo>
                  <a:lnTo>
                    <a:pt x="315" y="240"/>
                  </a:lnTo>
                  <a:lnTo>
                    <a:pt x="317" y="240"/>
                  </a:lnTo>
                  <a:lnTo>
                    <a:pt x="319" y="240"/>
                  </a:lnTo>
                  <a:lnTo>
                    <a:pt x="321" y="240"/>
                  </a:lnTo>
                  <a:lnTo>
                    <a:pt x="322" y="240"/>
                  </a:lnTo>
                  <a:lnTo>
                    <a:pt x="322" y="238"/>
                  </a:lnTo>
                  <a:lnTo>
                    <a:pt x="324" y="238"/>
                  </a:lnTo>
                  <a:lnTo>
                    <a:pt x="326" y="238"/>
                  </a:lnTo>
                  <a:lnTo>
                    <a:pt x="328" y="238"/>
                  </a:lnTo>
                  <a:lnTo>
                    <a:pt x="330" y="238"/>
                  </a:lnTo>
                  <a:lnTo>
                    <a:pt x="330" y="236"/>
                  </a:lnTo>
                  <a:lnTo>
                    <a:pt x="331" y="236"/>
                  </a:lnTo>
                  <a:lnTo>
                    <a:pt x="333" y="236"/>
                  </a:lnTo>
                  <a:lnTo>
                    <a:pt x="335" y="236"/>
                  </a:lnTo>
                  <a:lnTo>
                    <a:pt x="337" y="236"/>
                  </a:lnTo>
                  <a:lnTo>
                    <a:pt x="339" y="236"/>
                  </a:lnTo>
                  <a:lnTo>
                    <a:pt x="339" y="234"/>
                  </a:lnTo>
                  <a:lnTo>
                    <a:pt x="340" y="234"/>
                  </a:lnTo>
                  <a:lnTo>
                    <a:pt x="342" y="234"/>
                  </a:lnTo>
                  <a:lnTo>
                    <a:pt x="344" y="234"/>
                  </a:lnTo>
                  <a:lnTo>
                    <a:pt x="346" y="234"/>
                  </a:lnTo>
                  <a:lnTo>
                    <a:pt x="348" y="234"/>
                  </a:lnTo>
                  <a:lnTo>
                    <a:pt x="348" y="232"/>
                  </a:lnTo>
                  <a:lnTo>
                    <a:pt x="349" y="232"/>
                  </a:lnTo>
                  <a:lnTo>
                    <a:pt x="351" y="232"/>
                  </a:lnTo>
                  <a:lnTo>
                    <a:pt x="353" y="232"/>
                  </a:lnTo>
                  <a:lnTo>
                    <a:pt x="355" y="232"/>
                  </a:lnTo>
                  <a:lnTo>
                    <a:pt x="355" y="231"/>
                  </a:lnTo>
                  <a:lnTo>
                    <a:pt x="357" y="231"/>
                  </a:lnTo>
                  <a:lnTo>
                    <a:pt x="358" y="231"/>
                  </a:lnTo>
                  <a:lnTo>
                    <a:pt x="360" y="231"/>
                  </a:lnTo>
                  <a:lnTo>
                    <a:pt x="362" y="231"/>
                  </a:lnTo>
                  <a:lnTo>
                    <a:pt x="364" y="231"/>
                  </a:lnTo>
                  <a:lnTo>
                    <a:pt x="364" y="229"/>
                  </a:lnTo>
                  <a:lnTo>
                    <a:pt x="366" y="229"/>
                  </a:lnTo>
                  <a:lnTo>
                    <a:pt x="368" y="229"/>
                  </a:lnTo>
                  <a:lnTo>
                    <a:pt x="369" y="229"/>
                  </a:lnTo>
                  <a:lnTo>
                    <a:pt x="371" y="229"/>
                  </a:lnTo>
                  <a:lnTo>
                    <a:pt x="371" y="227"/>
                  </a:lnTo>
                  <a:lnTo>
                    <a:pt x="373" y="227"/>
                  </a:lnTo>
                  <a:lnTo>
                    <a:pt x="375" y="227"/>
                  </a:lnTo>
                  <a:lnTo>
                    <a:pt x="377" y="227"/>
                  </a:lnTo>
                  <a:lnTo>
                    <a:pt x="378" y="227"/>
                  </a:lnTo>
                  <a:lnTo>
                    <a:pt x="380" y="227"/>
                  </a:lnTo>
                  <a:lnTo>
                    <a:pt x="380" y="225"/>
                  </a:lnTo>
                  <a:lnTo>
                    <a:pt x="382" y="225"/>
                  </a:lnTo>
                  <a:lnTo>
                    <a:pt x="384" y="225"/>
                  </a:lnTo>
                  <a:lnTo>
                    <a:pt x="386" y="225"/>
                  </a:lnTo>
                  <a:lnTo>
                    <a:pt x="387" y="225"/>
                  </a:lnTo>
                  <a:lnTo>
                    <a:pt x="387" y="223"/>
                  </a:lnTo>
                  <a:lnTo>
                    <a:pt x="389" y="223"/>
                  </a:lnTo>
                  <a:lnTo>
                    <a:pt x="391" y="223"/>
                  </a:lnTo>
                  <a:lnTo>
                    <a:pt x="393" y="223"/>
                  </a:lnTo>
                  <a:lnTo>
                    <a:pt x="395" y="223"/>
                  </a:lnTo>
                  <a:lnTo>
                    <a:pt x="396" y="223"/>
                  </a:lnTo>
                  <a:lnTo>
                    <a:pt x="396" y="222"/>
                  </a:lnTo>
                  <a:lnTo>
                    <a:pt x="398" y="222"/>
                  </a:lnTo>
                  <a:lnTo>
                    <a:pt x="400" y="222"/>
                  </a:lnTo>
                  <a:lnTo>
                    <a:pt x="402" y="222"/>
                  </a:lnTo>
                  <a:lnTo>
                    <a:pt x="404" y="222"/>
                  </a:lnTo>
                  <a:lnTo>
                    <a:pt x="404" y="220"/>
                  </a:lnTo>
                  <a:lnTo>
                    <a:pt x="405" y="220"/>
                  </a:lnTo>
                  <a:lnTo>
                    <a:pt x="407" y="220"/>
                  </a:lnTo>
                  <a:lnTo>
                    <a:pt x="409" y="220"/>
                  </a:lnTo>
                  <a:lnTo>
                    <a:pt x="411" y="220"/>
                  </a:lnTo>
                  <a:lnTo>
                    <a:pt x="411" y="218"/>
                  </a:lnTo>
                  <a:lnTo>
                    <a:pt x="413" y="218"/>
                  </a:lnTo>
                  <a:lnTo>
                    <a:pt x="414" y="218"/>
                  </a:lnTo>
                  <a:lnTo>
                    <a:pt x="416" y="218"/>
                  </a:lnTo>
                  <a:lnTo>
                    <a:pt x="418" y="218"/>
                  </a:lnTo>
                  <a:lnTo>
                    <a:pt x="420" y="218"/>
                  </a:lnTo>
                  <a:lnTo>
                    <a:pt x="420" y="216"/>
                  </a:lnTo>
                  <a:lnTo>
                    <a:pt x="422" y="216"/>
                  </a:lnTo>
                  <a:lnTo>
                    <a:pt x="423" y="216"/>
                  </a:lnTo>
                  <a:lnTo>
                    <a:pt x="425" y="216"/>
                  </a:lnTo>
                  <a:lnTo>
                    <a:pt x="427" y="216"/>
                  </a:lnTo>
                  <a:lnTo>
                    <a:pt x="427" y="214"/>
                  </a:lnTo>
                  <a:lnTo>
                    <a:pt x="429" y="214"/>
                  </a:lnTo>
                  <a:lnTo>
                    <a:pt x="431" y="214"/>
                  </a:lnTo>
                  <a:lnTo>
                    <a:pt x="432" y="214"/>
                  </a:lnTo>
                  <a:lnTo>
                    <a:pt x="434" y="214"/>
                  </a:lnTo>
                  <a:lnTo>
                    <a:pt x="434" y="213"/>
                  </a:lnTo>
                  <a:lnTo>
                    <a:pt x="436" y="213"/>
                  </a:lnTo>
                  <a:lnTo>
                    <a:pt x="438" y="213"/>
                  </a:lnTo>
                  <a:lnTo>
                    <a:pt x="440" y="213"/>
                  </a:lnTo>
                  <a:lnTo>
                    <a:pt x="441" y="213"/>
                  </a:lnTo>
                  <a:lnTo>
                    <a:pt x="441" y="211"/>
                  </a:lnTo>
                  <a:lnTo>
                    <a:pt x="443" y="211"/>
                  </a:lnTo>
                  <a:lnTo>
                    <a:pt x="445" y="211"/>
                  </a:lnTo>
                  <a:lnTo>
                    <a:pt x="447" y="211"/>
                  </a:lnTo>
                  <a:lnTo>
                    <a:pt x="449" y="211"/>
                  </a:lnTo>
                  <a:lnTo>
                    <a:pt x="449" y="209"/>
                  </a:lnTo>
                  <a:lnTo>
                    <a:pt x="450" y="209"/>
                  </a:lnTo>
                  <a:lnTo>
                    <a:pt x="452" y="209"/>
                  </a:lnTo>
                  <a:lnTo>
                    <a:pt x="454" y="209"/>
                  </a:lnTo>
                  <a:lnTo>
                    <a:pt x="456" y="209"/>
                  </a:lnTo>
                  <a:lnTo>
                    <a:pt x="456" y="207"/>
                  </a:lnTo>
                  <a:lnTo>
                    <a:pt x="458" y="207"/>
                  </a:lnTo>
                  <a:lnTo>
                    <a:pt x="459" y="207"/>
                  </a:lnTo>
                  <a:lnTo>
                    <a:pt x="461" y="207"/>
                  </a:lnTo>
                  <a:lnTo>
                    <a:pt x="463" y="207"/>
                  </a:lnTo>
                  <a:lnTo>
                    <a:pt x="463" y="205"/>
                  </a:lnTo>
                  <a:lnTo>
                    <a:pt x="465" y="205"/>
                  </a:lnTo>
                  <a:lnTo>
                    <a:pt x="467" y="205"/>
                  </a:lnTo>
                  <a:lnTo>
                    <a:pt x="468" y="205"/>
                  </a:lnTo>
                  <a:lnTo>
                    <a:pt x="470" y="205"/>
                  </a:lnTo>
                  <a:lnTo>
                    <a:pt x="470" y="203"/>
                  </a:lnTo>
                  <a:lnTo>
                    <a:pt x="472" y="203"/>
                  </a:lnTo>
                  <a:lnTo>
                    <a:pt x="474" y="203"/>
                  </a:lnTo>
                  <a:lnTo>
                    <a:pt x="476" y="203"/>
                  </a:lnTo>
                  <a:lnTo>
                    <a:pt x="477" y="203"/>
                  </a:lnTo>
                  <a:lnTo>
                    <a:pt x="477" y="202"/>
                  </a:lnTo>
                  <a:lnTo>
                    <a:pt x="479" y="202"/>
                  </a:lnTo>
                  <a:lnTo>
                    <a:pt x="481" y="202"/>
                  </a:lnTo>
                  <a:lnTo>
                    <a:pt x="483" y="202"/>
                  </a:lnTo>
                  <a:lnTo>
                    <a:pt x="485" y="202"/>
                  </a:lnTo>
                  <a:lnTo>
                    <a:pt x="485" y="200"/>
                  </a:lnTo>
                  <a:lnTo>
                    <a:pt x="486" y="200"/>
                  </a:lnTo>
                  <a:lnTo>
                    <a:pt x="488" y="200"/>
                  </a:lnTo>
                  <a:lnTo>
                    <a:pt x="490" y="200"/>
                  </a:lnTo>
                  <a:lnTo>
                    <a:pt x="492" y="200"/>
                  </a:lnTo>
                  <a:lnTo>
                    <a:pt x="492" y="198"/>
                  </a:lnTo>
                  <a:lnTo>
                    <a:pt x="494" y="198"/>
                  </a:lnTo>
                  <a:lnTo>
                    <a:pt x="495" y="198"/>
                  </a:lnTo>
                  <a:lnTo>
                    <a:pt x="497" y="198"/>
                  </a:lnTo>
                  <a:lnTo>
                    <a:pt x="497" y="196"/>
                  </a:lnTo>
                  <a:lnTo>
                    <a:pt x="499" y="196"/>
                  </a:lnTo>
                  <a:lnTo>
                    <a:pt x="501" y="196"/>
                  </a:lnTo>
                  <a:lnTo>
                    <a:pt x="503" y="196"/>
                  </a:lnTo>
                  <a:lnTo>
                    <a:pt x="504" y="196"/>
                  </a:lnTo>
                  <a:lnTo>
                    <a:pt x="504" y="194"/>
                  </a:lnTo>
                  <a:lnTo>
                    <a:pt x="506" y="194"/>
                  </a:lnTo>
                  <a:lnTo>
                    <a:pt x="508" y="194"/>
                  </a:lnTo>
                  <a:lnTo>
                    <a:pt x="510" y="194"/>
                  </a:lnTo>
                  <a:lnTo>
                    <a:pt x="512" y="194"/>
                  </a:lnTo>
                  <a:lnTo>
                    <a:pt x="512" y="193"/>
                  </a:lnTo>
                  <a:lnTo>
                    <a:pt x="513" y="193"/>
                  </a:lnTo>
                  <a:lnTo>
                    <a:pt x="515" y="193"/>
                  </a:lnTo>
                  <a:lnTo>
                    <a:pt x="517" y="193"/>
                  </a:lnTo>
                  <a:lnTo>
                    <a:pt x="519" y="193"/>
                  </a:lnTo>
                  <a:lnTo>
                    <a:pt x="519" y="191"/>
                  </a:lnTo>
                  <a:lnTo>
                    <a:pt x="521" y="191"/>
                  </a:lnTo>
                  <a:lnTo>
                    <a:pt x="522" y="191"/>
                  </a:lnTo>
                  <a:lnTo>
                    <a:pt x="524" y="191"/>
                  </a:lnTo>
                  <a:lnTo>
                    <a:pt x="524" y="189"/>
                  </a:lnTo>
                  <a:lnTo>
                    <a:pt x="526" y="189"/>
                  </a:lnTo>
                  <a:lnTo>
                    <a:pt x="528" y="189"/>
                  </a:lnTo>
                  <a:lnTo>
                    <a:pt x="530" y="189"/>
                  </a:lnTo>
                  <a:lnTo>
                    <a:pt x="531" y="189"/>
                  </a:lnTo>
                  <a:lnTo>
                    <a:pt x="531" y="187"/>
                  </a:lnTo>
                  <a:lnTo>
                    <a:pt x="533" y="187"/>
                  </a:lnTo>
                  <a:lnTo>
                    <a:pt x="535" y="187"/>
                  </a:lnTo>
                  <a:lnTo>
                    <a:pt x="537" y="187"/>
                  </a:lnTo>
                  <a:lnTo>
                    <a:pt x="537" y="185"/>
                  </a:lnTo>
                  <a:lnTo>
                    <a:pt x="539" y="185"/>
                  </a:lnTo>
                  <a:lnTo>
                    <a:pt x="540" y="185"/>
                  </a:lnTo>
                  <a:lnTo>
                    <a:pt x="542" y="185"/>
                  </a:lnTo>
                  <a:lnTo>
                    <a:pt x="544" y="185"/>
                  </a:lnTo>
                  <a:lnTo>
                    <a:pt x="544" y="184"/>
                  </a:lnTo>
                  <a:lnTo>
                    <a:pt x="546" y="184"/>
                  </a:lnTo>
                  <a:lnTo>
                    <a:pt x="548" y="184"/>
                  </a:lnTo>
                  <a:lnTo>
                    <a:pt x="549" y="184"/>
                  </a:lnTo>
                  <a:lnTo>
                    <a:pt x="549" y="182"/>
                  </a:lnTo>
                  <a:lnTo>
                    <a:pt x="551" y="182"/>
                  </a:lnTo>
                  <a:lnTo>
                    <a:pt x="553" y="182"/>
                  </a:lnTo>
                  <a:lnTo>
                    <a:pt x="555" y="182"/>
                  </a:lnTo>
                  <a:lnTo>
                    <a:pt x="557" y="182"/>
                  </a:lnTo>
                  <a:lnTo>
                    <a:pt x="557" y="180"/>
                  </a:lnTo>
                  <a:lnTo>
                    <a:pt x="558" y="180"/>
                  </a:lnTo>
                  <a:lnTo>
                    <a:pt x="560" y="180"/>
                  </a:lnTo>
                  <a:lnTo>
                    <a:pt x="562" y="180"/>
                  </a:lnTo>
                  <a:lnTo>
                    <a:pt x="562" y="178"/>
                  </a:lnTo>
                  <a:lnTo>
                    <a:pt x="564" y="178"/>
                  </a:lnTo>
                  <a:lnTo>
                    <a:pt x="566" y="178"/>
                  </a:lnTo>
                  <a:lnTo>
                    <a:pt x="567" y="178"/>
                  </a:lnTo>
                  <a:lnTo>
                    <a:pt x="569" y="178"/>
                  </a:lnTo>
                  <a:lnTo>
                    <a:pt x="569" y="176"/>
                  </a:lnTo>
                  <a:lnTo>
                    <a:pt x="571" y="176"/>
                  </a:lnTo>
                  <a:lnTo>
                    <a:pt x="573" y="176"/>
                  </a:lnTo>
                  <a:lnTo>
                    <a:pt x="575" y="176"/>
                  </a:lnTo>
                  <a:lnTo>
                    <a:pt x="575" y="175"/>
                  </a:lnTo>
                  <a:lnTo>
                    <a:pt x="576" y="175"/>
                  </a:lnTo>
                  <a:lnTo>
                    <a:pt x="578" y="175"/>
                  </a:lnTo>
                  <a:lnTo>
                    <a:pt x="580" y="175"/>
                  </a:lnTo>
                  <a:lnTo>
                    <a:pt x="580" y="173"/>
                  </a:lnTo>
                  <a:lnTo>
                    <a:pt x="582" y="173"/>
                  </a:lnTo>
                  <a:lnTo>
                    <a:pt x="584" y="173"/>
                  </a:lnTo>
                  <a:lnTo>
                    <a:pt x="585" y="173"/>
                  </a:lnTo>
                  <a:lnTo>
                    <a:pt x="587" y="173"/>
                  </a:lnTo>
                  <a:lnTo>
                    <a:pt x="587" y="171"/>
                  </a:lnTo>
                  <a:lnTo>
                    <a:pt x="589" y="171"/>
                  </a:lnTo>
                  <a:lnTo>
                    <a:pt x="591" y="171"/>
                  </a:lnTo>
                  <a:lnTo>
                    <a:pt x="593" y="171"/>
                  </a:lnTo>
                  <a:lnTo>
                    <a:pt x="593" y="169"/>
                  </a:lnTo>
                  <a:lnTo>
                    <a:pt x="594" y="169"/>
                  </a:lnTo>
                  <a:lnTo>
                    <a:pt x="596" y="169"/>
                  </a:lnTo>
                  <a:lnTo>
                    <a:pt x="598" y="169"/>
                  </a:lnTo>
                  <a:lnTo>
                    <a:pt x="598" y="167"/>
                  </a:lnTo>
                  <a:lnTo>
                    <a:pt x="600" y="167"/>
                  </a:lnTo>
                  <a:lnTo>
                    <a:pt x="602" y="167"/>
                  </a:lnTo>
                  <a:lnTo>
                    <a:pt x="603" y="167"/>
                  </a:lnTo>
                  <a:lnTo>
                    <a:pt x="603" y="166"/>
                  </a:lnTo>
                  <a:lnTo>
                    <a:pt x="605" y="166"/>
                  </a:lnTo>
                  <a:lnTo>
                    <a:pt x="607" y="166"/>
                  </a:lnTo>
                  <a:lnTo>
                    <a:pt x="609" y="166"/>
                  </a:lnTo>
                  <a:lnTo>
                    <a:pt x="609" y="164"/>
                  </a:lnTo>
                  <a:lnTo>
                    <a:pt x="611" y="164"/>
                  </a:lnTo>
                  <a:lnTo>
                    <a:pt x="613" y="164"/>
                  </a:lnTo>
                  <a:lnTo>
                    <a:pt x="614" y="164"/>
                  </a:lnTo>
                  <a:lnTo>
                    <a:pt x="616" y="164"/>
                  </a:lnTo>
                  <a:lnTo>
                    <a:pt x="616" y="162"/>
                  </a:lnTo>
                  <a:lnTo>
                    <a:pt x="618" y="162"/>
                  </a:lnTo>
                  <a:lnTo>
                    <a:pt x="620" y="162"/>
                  </a:lnTo>
                  <a:lnTo>
                    <a:pt x="622" y="162"/>
                  </a:lnTo>
                  <a:lnTo>
                    <a:pt x="622" y="160"/>
                  </a:lnTo>
                  <a:lnTo>
                    <a:pt x="623" y="160"/>
                  </a:lnTo>
                  <a:lnTo>
                    <a:pt x="625" y="160"/>
                  </a:lnTo>
                  <a:lnTo>
                    <a:pt x="627" y="160"/>
                  </a:lnTo>
                  <a:lnTo>
                    <a:pt x="627" y="158"/>
                  </a:lnTo>
                  <a:lnTo>
                    <a:pt x="629" y="158"/>
                  </a:lnTo>
                  <a:lnTo>
                    <a:pt x="631" y="158"/>
                  </a:lnTo>
                  <a:lnTo>
                    <a:pt x="632" y="158"/>
                  </a:lnTo>
                  <a:lnTo>
                    <a:pt x="632" y="157"/>
                  </a:lnTo>
                  <a:lnTo>
                    <a:pt x="634" y="157"/>
                  </a:lnTo>
                  <a:lnTo>
                    <a:pt x="636" y="157"/>
                  </a:lnTo>
                  <a:lnTo>
                    <a:pt x="638" y="157"/>
                  </a:lnTo>
                  <a:lnTo>
                    <a:pt x="638" y="155"/>
                  </a:lnTo>
                  <a:lnTo>
                    <a:pt x="640" y="155"/>
                  </a:lnTo>
                  <a:lnTo>
                    <a:pt x="641" y="155"/>
                  </a:lnTo>
                  <a:lnTo>
                    <a:pt x="643" y="155"/>
                  </a:lnTo>
                  <a:lnTo>
                    <a:pt x="643" y="153"/>
                  </a:lnTo>
                  <a:lnTo>
                    <a:pt x="645" y="153"/>
                  </a:lnTo>
                  <a:lnTo>
                    <a:pt x="647" y="153"/>
                  </a:lnTo>
                  <a:lnTo>
                    <a:pt x="649" y="153"/>
                  </a:lnTo>
                  <a:lnTo>
                    <a:pt x="649" y="151"/>
                  </a:lnTo>
                  <a:lnTo>
                    <a:pt x="650" y="151"/>
                  </a:lnTo>
                  <a:lnTo>
                    <a:pt x="652" y="151"/>
                  </a:lnTo>
                  <a:lnTo>
                    <a:pt x="654" y="151"/>
                  </a:lnTo>
                  <a:lnTo>
                    <a:pt x="654" y="149"/>
                  </a:lnTo>
                  <a:lnTo>
                    <a:pt x="656" y="149"/>
                  </a:lnTo>
                  <a:lnTo>
                    <a:pt x="658" y="149"/>
                  </a:lnTo>
                  <a:lnTo>
                    <a:pt x="659" y="149"/>
                  </a:lnTo>
                  <a:lnTo>
                    <a:pt x="659" y="148"/>
                  </a:lnTo>
                  <a:lnTo>
                    <a:pt x="661" y="148"/>
                  </a:lnTo>
                  <a:lnTo>
                    <a:pt x="663" y="148"/>
                  </a:lnTo>
                  <a:lnTo>
                    <a:pt x="663" y="146"/>
                  </a:lnTo>
                  <a:lnTo>
                    <a:pt x="665" y="146"/>
                  </a:lnTo>
                  <a:lnTo>
                    <a:pt x="667" y="146"/>
                  </a:lnTo>
                  <a:lnTo>
                    <a:pt x="668" y="146"/>
                  </a:lnTo>
                  <a:lnTo>
                    <a:pt x="668" y="144"/>
                  </a:lnTo>
                  <a:lnTo>
                    <a:pt x="670" y="144"/>
                  </a:lnTo>
                  <a:lnTo>
                    <a:pt x="672" y="144"/>
                  </a:lnTo>
                  <a:lnTo>
                    <a:pt x="674" y="144"/>
                  </a:lnTo>
                  <a:lnTo>
                    <a:pt x="674" y="142"/>
                  </a:lnTo>
                  <a:lnTo>
                    <a:pt x="676" y="142"/>
                  </a:lnTo>
                  <a:lnTo>
                    <a:pt x="677" y="142"/>
                  </a:lnTo>
                  <a:lnTo>
                    <a:pt x="679" y="142"/>
                  </a:lnTo>
                  <a:lnTo>
                    <a:pt x="679" y="140"/>
                  </a:lnTo>
                  <a:lnTo>
                    <a:pt x="681" y="140"/>
                  </a:lnTo>
                  <a:lnTo>
                    <a:pt x="683" y="140"/>
                  </a:lnTo>
                  <a:lnTo>
                    <a:pt x="685" y="140"/>
                  </a:lnTo>
                  <a:lnTo>
                    <a:pt x="685" y="139"/>
                  </a:lnTo>
                  <a:lnTo>
                    <a:pt x="686" y="139"/>
                  </a:lnTo>
                  <a:lnTo>
                    <a:pt x="688" y="139"/>
                  </a:lnTo>
                  <a:lnTo>
                    <a:pt x="688" y="137"/>
                  </a:lnTo>
                  <a:lnTo>
                    <a:pt x="690" y="137"/>
                  </a:lnTo>
                  <a:lnTo>
                    <a:pt x="692" y="137"/>
                  </a:lnTo>
                  <a:lnTo>
                    <a:pt x="694" y="137"/>
                  </a:lnTo>
                  <a:lnTo>
                    <a:pt x="694" y="135"/>
                  </a:lnTo>
                  <a:lnTo>
                    <a:pt x="695" y="135"/>
                  </a:lnTo>
                  <a:lnTo>
                    <a:pt x="697" y="135"/>
                  </a:lnTo>
                  <a:lnTo>
                    <a:pt x="699" y="135"/>
                  </a:lnTo>
                  <a:lnTo>
                    <a:pt x="699" y="133"/>
                  </a:lnTo>
                  <a:lnTo>
                    <a:pt x="701" y="133"/>
                  </a:lnTo>
                  <a:lnTo>
                    <a:pt x="703" y="133"/>
                  </a:lnTo>
                  <a:lnTo>
                    <a:pt x="704" y="133"/>
                  </a:lnTo>
                  <a:lnTo>
                    <a:pt x="704" y="131"/>
                  </a:lnTo>
                  <a:lnTo>
                    <a:pt x="706" y="131"/>
                  </a:lnTo>
                  <a:lnTo>
                    <a:pt x="708" y="131"/>
                  </a:lnTo>
                  <a:lnTo>
                    <a:pt x="708" y="130"/>
                  </a:lnTo>
                  <a:lnTo>
                    <a:pt x="710" y="130"/>
                  </a:lnTo>
                  <a:lnTo>
                    <a:pt x="712" y="130"/>
                  </a:lnTo>
                  <a:lnTo>
                    <a:pt x="713" y="130"/>
                  </a:lnTo>
                  <a:lnTo>
                    <a:pt x="713" y="128"/>
                  </a:lnTo>
                  <a:lnTo>
                    <a:pt x="715" y="128"/>
                  </a:lnTo>
                  <a:lnTo>
                    <a:pt x="717" y="128"/>
                  </a:lnTo>
                  <a:lnTo>
                    <a:pt x="717" y="126"/>
                  </a:lnTo>
                  <a:lnTo>
                    <a:pt x="719" y="126"/>
                  </a:lnTo>
                  <a:lnTo>
                    <a:pt x="721" y="126"/>
                  </a:lnTo>
                  <a:lnTo>
                    <a:pt x="722" y="126"/>
                  </a:lnTo>
                  <a:lnTo>
                    <a:pt x="722" y="124"/>
                  </a:lnTo>
                  <a:lnTo>
                    <a:pt x="724" y="124"/>
                  </a:lnTo>
                  <a:lnTo>
                    <a:pt x="726" y="124"/>
                  </a:lnTo>
                  <a:lnTo>
                    <a:pt x="728" y="124"/>
                  </a:lnTo>
                  <a:lnTo>
                    <a:pt x="728" y="122"/>
                  </a:lnTo>
                  <a:lnTo>
                    <a:pt x="730" y="122"/>
                  </a:lnTo>
                  <a:lnTo>
                    <a:pt x="731" y="122"/>
                  </a:lnTo>
                  <a:lnTo>
                    <a:pt x="731" y="121"/>
                  </a:lnTo>
                  <a:lnTo>
                    <a:pt x="733" y="121"/>
                  </a:lnTo>
                  <a:lnTo>
                    <a:pt x="735" y="121"/>
                  </a:lnTo>
                  <a:lnTo>
                    <a:pt x="737" y="121"/>
                  </a:lnTo>
                  <a:lnTo>
                    <a:pt x="737" y="119"/>
                  </a:lnTo>
                  <a:lnTo>
                    <a:pt x="739" y="119"/>
                  </a:lnTo>
                  <a:lnTo>
                    <a:pt x="740" y="119"/>
                  </a:lnTo>
                  <a:lnTo>
                    <a:pt x="740" y="117"/>
                  </a:lnTo>
                  <a:lnTo>
                    <a:pt x="742" y="117"/>
                  </a:lnTo>
                  <a:lnTo>
                    <a:pt x="744" y="117"/>
                  </a:lnTo>
                  <a:lnTo>
                    <a:pt x="746" y="117"/>
                  </a:lnTo>
                  <a:lnTo>
                    <a:pt x="746" y="115"/>
                  </a:lnTo>
                  <a:lnTo>
                    <a:pt x="748" y="115"/>
                  </a:lnTo>
                  <a:lnTo>
                    <a:pt x="749" y="115"/>
                  </a:lnTo>
                  <a:lnTo>
                    <a:pt x="749" y="113"/>
                  </a:lnTo>
                  <a:lnTo>
                    <a:pt x="751" y="113"/>
                  </a:lnTo>
                  <a:lnTo>
                    <a:pt x="753" y="113"/>
                  </a:lnTo>
                  <a:lnTo>
                    <a:pt x="753" y="112"/>
                  </a:lnTo>
                  <a:lnTo>
                    <a:pt x="755" y="112"/>
                  </a:lnTo>
                  <a:lnTo>
                    <a:pt x="757" y="112"/>
                  </a:lnTo>
                  <a:lnTo>
                    <a:pt x="758" y="112"/>
                  </a:lnTo>
                  <a:lnTo>
                    <a:pt x="758" y="110"/>
                  </a:lnTo>
                  <a:lnTo>
                    <a:pt x="760" y="110"/>
                  </a:lnTo>
                  <a:lnTo>
                    <a:pt x="762" y="110"/>
                  </a:lnTo>
                  <a:lnTo>
                    <a:pt x="762" y="108"/>
                  </a:lnTo>
                  <a:lnTo>
                    <a:pt x="764" y="108"/>
                  </a:lnTo>
                  <a:lnTo>
                    <a:pt x="766" y="108"/>
                  </a:lnTo>
                  <a:lnTo>
                    <a:pt x="767" y="108"/>
                  </a:lnTo>
                  <a:lnTo>
                    <a:pt x="767" y="106"/>
                  </a:lnTo>
                  <a:lnTo>
                    <a:pt x="769" y="106"/>
                  </a:lnTo>
                  <a:lnTo>
                    <a:pt x="771" y="106"/>
                  </a:lnTo>
                  <a:lnTo>
                    <a:pt x="771" y="104"/>
                  </a:lnTo>
                  <a:lnTo>
                    <a:pt x="773" y="104"/>
                  </a:lnTo>
                  <a:lnTo>
                    <a:pt x="775" y="104"/>
                  </a:lnTo>
                  <a:lnTo>
                    <a:pt x="775" y="103"/>
                  </a:lnTo>
                  <a:lnTo>
                    <a:pt x="776" y="103"/>
                  </a:lnTo>
                  <a:lnTo>
                    <a:pt x="778" y="103"/>
                  </a:lnTo>
                  <a:lnTo>
                    <a:pt x="780" y="103"/>
                  </a:lnTo>
                  <a:lnTo>
                    <a:pt x="780" y="101"/>
                  </a:lnTo>
                  <a:lnTo>
                    <a:pt x="782" y="101"/>
                  </a:lnTo>
                  <a:lnTo>
                    <a:pt x="784" y="101"/>
                  </a:lnTo>
                  <a:lnTo>
                    <a:pt x="784" y="99"/>
                  </a:lnTo>
                  <a:lnTo>
                    <a:pt x="785" y="99"/>
                  </a:lnTo>
                  <a:lnTo>
                    <a:pt x="787" y="99"/>
                  </a:lnTo>
                  <a:lnTo>
                    <a:pt x="787" y="97"/>
                  </a:lnTo>
                  <a:lnTo>
                    <a:pt x="789" y="97"/>
                  </a:lnTo>
                  <a:lnTo>
                    <a:pt x="791" y="97"/>
                  </a:lnTo>
                  <a:lnTo>
                    <a:pt x="791" y="95"/>
                  </a:lnTo>
                  <a:lnTo>
                    <a:pt x="793" y="95"/>
                  </a:lnTo>
                  <a:lnTo>
                    <a:pt x="794" y="95"/>
                  </a:lnTo>
                  <a:lnTo>
                    <a:pt x="796" y="95"/>
                  </a:lnTo>
                  <a:lnTo>
                    <a:pt x="796" y="94"/>
                  </a:lnTo>
                  <a:lnTo>
                    <a:pt x="798" y="94"/>
                  </a:lnTo>
                  <a:lnTo>
                    <a:pt x="800" y="94"/>
                  </a:lnTo>
                  <a:lnTo>
                    <a:pt x="800" y="92"/>
                  </a:lnTo>
                  <a:lnTo>
                    <a:pt x="802" y="92"/>
                  </a:lnTo>
                  <a:lnTo>
                    <a:pt x="803" y="92"/>
                  </a:lnTo>
                  <a:lnTo>
                    <a:pt x="803" y="90"/>
                  </a:lnTo>
                  <a:lnTo>
                    <a:pt x="805" y="90"/>
                  </a:lnTo>
                  <a:lnTo>
                    <a:pt x="807" y="90"/>
                  </a:lnTo>
                  <a:lnTo>
                    <a:pt x="807" y="88"/>
                  </a:lnTo>
                  <a:lnTo>
                    <a:pt x="809" y="88"/>
                  </a:lnTo>
                  <a:lnTo>
                    <a:pt x="811" y="88"/>
                  </a:lnTo>
                  <a:lnTo>
                    <a:pt x="811" y="86"/>
                  </a:lnTo>
                  <a:lnTo>
                    <a:pt x="812" y="86"/>
                  </a:lnTo>
                  <a:lnTo>
                    <a:pt x="814" y="86"/>
                  </a:lnTo>
                  <a:lnTo>
                    <a:pt x="814" y="85"/>
                  </a:lnTo>
                  <a:lnTo>
                    <a:pt x="816" y="85"/>
                  </a:lnTo>
                  <a:lnTo>
                    <a:pt x="818" y="85"/>
                  </a:lnTo>
                  <a:lnTo>
                    <a:pt x="818" y="83"/>
                  </a:lnTo>
                  <a:lnTo>
                    <a:pt x="820" y="83"/>
                  </a:lnTo>
                  <a:lnTo>
                    <a:pt x="821" y="83"/>
                  </a:lnTo>
                  <a:lnTo>
                    <a:pt x="823" y="83"/>
                  </a:lnTo>
                  <a:lnTo>
                    <a:pt x="823" y="81"/>
                  </a:lnTo>
                  <a:lnTo>
                    <a:pt x="825" y="81"/>
                  </a:lnTo>
                  <a:lnTo>
                    <a:pt x="827" y="81"/>
                  </a:lnTo>
                  <a:lnTo>
                    <a:pt x="827" y="79"/>
                  </a:lnTo>
                  <a:lnTo>
                    <a:pt x="829" y="79"/>
                  </a:lnTo>
                  <a:lnTo>
                    <a:pt x="830" y="79"/>
                  </a:lnTo>
                  <a:lnTo>
                    <a:pt x="830" y="77"/>
                  </a:lnTo>
                  <a:lnTo>
                    <a:pt x="832" y="77"/>
                  </a:lnTo>
                  <a:lnTo>
                    <a:pt x="834" y="77"/>
                  </a:lnTo>
                  <a:lnTo>
                    <a:pt x="834" y="76"/>
                  </a:lnTo>
                  <a:lnTo>
                    <a:pt x="836" y="76"/>
                  </a:lnTo>
                  <a:lnTo>
                    <a:pt x="838" y="76"/>
                  </a:lnTo>
                  <a:lnTo>
                    <a:pt x="838" y="74"/>
                  </a:lnTo>
                  <a:lnTo>
                    <a:pt x="839" y="74"/>
                  </a:lnTo>
                  <a:lnTo>
                    <a:pt x="841" y="74"/>
                  </a:lnTo>
                  <a:lnTo>
                    <a:pt x="841" y="72"/>
                  </a:lnTo>
                  <a:lnTo>
                    <a:pt x="843" y="72"/>
                  </a:lnTo>
                  <a:lnTo>
                    <a:pt x="845" y="72"/>
                  </a:lnTo>
                  <a:lnTo>
                    <a:pt x="845" y="70"/>
                  </a:lnTo>
                  <a:lnTo>
                    <a:pt x="847" y="70"/>
                  </a:lnTo>
                  <a:lnTo>
                    <a:pt x="849" y="70"/>
                  </a:lnTo>
                  <a:lnTo>
                    <a:pt x="849" y="68"/>
                  </a:lnTo>
                  <a:lnTo>
                    <a:pt x="850" y="68"/>
                  </a:lnTo>
                  <a:lnTo>
                    <a:pt x="852" y="68"/>
                  </a:lnTo>
                  <a:lnTo>
                    <a:pt x="852" y="67"/>
                  </a:lnTo>
                  <a:lnTo>
                    <a:pt x="854" y="67"/>
                  </a:lnTo>
                  <a:lnTo>
                    <a:pt x="856" y="67"/>
                  </a:lnTo>
                  <a:lnTo>
                    <a:pt x="856" y="65"/>
                  </a:lnTo>
                  <a:lnTo>
                    <a:pt x="858" y="65"/>
                  </a:lnTo>
                  <a:lnTo>
                    <a:pt x="859" y="65"/>
                  </a:lnTo>
                  <a:lnTo>
                    <a:pt x="859" y="63"/>
                  </a:lnTo>
                  <a:lnTo>
                    <a:pt x="861" y="63"/>
                  </a:lnTo>
                  <a:lnTo>
                    <a:pt x="861" y="61"/>
                  </a:lnTo>
                  <a:lnTo>
                    <a:pt x="863" y="61"/>
                  </a:lnTo>
                  <a:lnTo>
                    <a:pt x="865" y="61"/>
                  </a:lnTo>
                  <a:lnTo>
                    <a:pt x="865" y="59"/>
                  </a:lnTo>
                  <a:lnTo>
                    <a:pt x="867" y="59"/>
                  </a:lnTo>
                  <a:lnTo>
                    <a:pt x="868" y="59"/>
                  </a:lnTo>
                  <a:lnTo>
                    <a:pt x="868" y="58"/>
                  </a:lnTo>
                  <a:lnTo>
                    <a:pt x="870" y="58"/>
                  </a:lnTo>
                  <a:lnTo>
                    <a:pt x="872" y="58"/>
                  </a:lnTo>
                  <a:lnTo>
                    <a:pt x="872" y="56"/>
                  </a:lnTo>
                  <a:lnTo>
                    <a:pt x="874" y="56"/>
                  </a:lnTo>
                  <a:lnTo>
                    <a:pt x="876" y="56"/>
                  </a:lnTo>
                  <a:lnTo>
                    <a:pt x="876" y="54"/>
                  </a:lnTo>
                  <a:lnTo>
                    <a:pt x="877" y="54"/>
                  </a:lnTo>
                  <a:lnTo>
                    <a:pt x="879" y="54"/>
                  </a:lnTo>
                  <a:lnTo>
                    <a:pt x="879" y="52"/>
                  </a:lnTo>
                  <a:lnTo>
                    <a:pt x="881" y="52"/>
                  </a:lnTo>
                  <a:lnTo>
                    <a:pt x="883" y="52"/>
                  </a:lnTo>
                  <a:lnTo>
                    <a:pt x="883" y="50"/>
                  </a:lnTo>
                  <a:lnTo>
                    <a:pt x="885" y="50"/>
                  </a:lnTo>
                  <a:lnTo>
                    <a:pt x="885" y="49"/>
                  </a:lnTo>
                  <a:lnTo>
                    <a:pt x="886" y="49"/>
                  </a:lnTo>
                  <a:lnTo>
                    <a:pt x="888" y="49"/>
                  </a:lnTo>
                  <a:lnTo>
                    <a:pt x="888" y="47"/>
                  </a:lnTo>
                  <a:lnTo>
                    <a:pt x="890" y="47"/>
                  </a:lnTo>
                  <a:lnTo>
                    <a:pt x="892" y="47"/>
                  </a:lnTo>
                  <a:lnTo>
                    <a:pt x="892" y="45"/>
                  </a:lnTo>
                  <a:lnTo>
                    <a:pt x="894" y="45"/>
                  </a:lnTo>
                  <a:lnTo>
                    <a:pt x="895" y="45"/>
                  </a:lnTo>
                  <a:lnTo>
                    <a:pt x="895" y="43"/>
                  </a:lnTo>
                  <a:lnTo>
                    <a:pt x="897" y="43"/>
                  </a:lnTo>
                  <a:lnTo>
                    <a:pt x="899" y="41"/>
                  </a:lnTo>
                  <a:lnTo>
                    <a:pt x="901" y="41"/>
                  </a:lnTo>
                  <a:lnTo>
                    <a:pt x="901" y="40"/>
                  </a:lnTo>
                  <a:lnTo>
                    <a:pt x="903" y="40"/>
                  </a:lnTo>
                  <a:lnTo>
                    <a:pt x="904" y="40"/>
                  </a:lnTo>
                  <a:lnTo>
                    <a:pt x="904" y="38"/>
                  </a:lnTo>
                  <a:lnTo>
                    <a:pt x="906" y="38"/>
                  </a:lnTo>
                  <a:lnTo>
                    <a:pt x="908" y="38"/>
                  </a:lnTo>
                  <a:lnTo>
                    <a:pt x="908" y="36"/>
                  </a:lnTo>
                  <a:lnTo>
                    <a:pt x="910" y="36"/>
                  </a:lnTo>
                  <a:lnTo>
                    <a:pt x="910" y="34"/>
                  </a:lnTo>
                  <a:lnTo>
                    <a:pt x="912" y="34"/>
                  </a:lnTo>
                  <a:lnTo>
                    <a:pt x="913" y="34"/>
                  </a:lnTo>
                  <a:lnTo>
                    <a:pt x="913" y="32"/>
                  </a:lnTo>
                  <a:lnTo>
                    <a:pt x="915" y="32"/>
                  </a:lnTo>
                  <a:lnTo>
                    <a:pt x="917" y="32"/>
                  </a:lnTo>
                  <a:lnTo>
                    <a:pt x="917" y="31"/>
                  </a:lnTo>
                  <a:lnTo>
                    <a:pt x="919" y="31"/>
                  </a:lnTo>
                  <a:lnTo>
                    <a:pt x="919" y="29"/>
                  </a:lnTo>
                  <a:lnTo>
                    <a:pt x="921" y="29"/>
                  </a:lnTo>
                  <a:lnTo>
                    <a:pt x="922" y="29"/>
                  </a:lnTo>
                  <a:lnTo>
                    <a:pt x="922" y="27"/>
                  </a:lnTo>
                  <a:lnTo>
                    <a:pt x="924" y="27"/>
                  </a:lnTo>
                  <a:lnTo>
                    <a:pt x="926" y="27"/>
                  </a:lnTo>
                  <a:lnTo>
                    <a:pt x="926" y="25"/>
                  </a:lnTo>
                  <a:lnTo>
                    <a:pt x="928" y="25"/>
                  </a:lnTo>
                  <a:lnTo>
                    <a:pt x="928" y="23"/>
                  </a:lnTo>
                  <a:lnTo>
                    <a:pt x="930" y="23"/>
                  </a:lnTo>
                  <a:lnTo>
                    <a:pt x="931" y="23"/>
                  </a:lnTo>
                  <a:lnTo>
                    <a:pt x="931" y="22"/>
                  </a:lnTo>
                  <a:lnTo>
                    <a:pt x="933" y="22"/>
                  </a:lnTo>
                  <a:lnTo>
                    <a:pt x="933" y="20"/>
                  </a:lnTo>
                  <a:lnTo>
                    <a:pt x="935" y="20"/>
                  </a:lnTo>
                  <a:lnTo>
                    <a:pt x="937" y="20"/>
                  </a:lnTo>
                  <a:lnTo>
                    <a:pt x="937" y="18"/>
                  </a:lnTo>
                  <a:lnTo>
                    <a:pt x="939" y="18"/>
                  </a:lnTo>
                  <a:lnTo>
                    <a:pt x="940" y="18"/>
                  </a:lnTo>
                  <a:lnTo>
                    <a:pt x="940" y="16"/>
                  </a:lnTo>
                  <a:lnTo>
                    <a:pt x="942" y="16"/>
                  </a:lnTo>
                  <a:lnTo>
                    <a:pt x="942" y="14"/>
                  </a:lnTo>
                  <a:lnTo>
                    <a:pt x="944" y="14"/>
                  </a:lnTo>
                  <a:lnTo>
                    <a:pt x="946" y="14"/>
                  </a:lnTo>
                  <a:lnTo>
                    <a:pt x="946" y="12"/>
                  </a:lnTo>
                  <a:lnTo>
                    <a:pt x="948" y="12"/>
                  </a:lnTo>
                  <a:lnTo>
                    <a:pt x="948" y="11"/>
                  </a:lnTo>
                  <a:lnTo>
                    <a:pt x="949" y="11"/>
                  </a:lnTo>
                  <a:lnTo>
                    <a:pt x="951" y="11"/>
                  </a:lnTo>
                  <a:lnTo>
                    <a:pt x="951" y="9"/>
                  </a:lnTo>
                  <a:lnTo>
                    <a:pt x="953" y="9"/>
                  </a:lnTo>
                  <a:lnTo>
                    <a:pt x="953" y="7"/>
                  </a:lnTo>
                  <a:lnTo>
                    <a:pt x="955" y="7"/>
                  </a:lnTo>
                  <a:lnTo>
                    <a:pt x="957" y="7"/>
                  </a:lnTo>
                  <a:lnTo>
                    <a:pt x="957" y="5"/>
                  </a:lnTo>
                  <a:lnTo>
                    <a:pt x="958" y="5"/>
                  </a:lnTo>
                  <a:lnTo>
                    <a:pt x="958" y="3"/>
                  </a:lnTo>
                  <a:lnTo>
                    <a:pt x="960" y="3"/>
                  </a:lnTo>
                  <a:lnTo>
                    <a:pt x="962" y="3"/>
                  </a:lnTo>
                  <a:lnTo>
                    <a:pt x="962" y="2"/>
                  </a:lnTo>
                  <a:lnTo>
                    <a:pt x="964" y="2"/>
                  </a:lnTo>
                  <a:lnTo>
                    <a:pt x="964" y="0"/>
                  </a:lnTo>
                  <a:lnTo>
                    <a:pt x="966" y="0"/>
                  </a:lnTo>
                </a:path>
              </a:pathLst>
            </a:custGeom>
            <a:noFill/>
            <a:ln w="25400">
              <a:solidFill>
                <a:srgbClr val="FF0000"/>
              </a:solidFill>
              <a:round/>
              <a:headEnd/>
              <a:tailEnd/>
            </a:ln>
          </p:spPr>
          <p:txBody>
            <a:bodyPr/>
            <a:lstStyle/>
            <a:p>
              <a:endParaRPr lang="es-ES_tradnl"/>
            </a:p>
          </p:txBody>
        </p:sp>
        <p:sp>
          <p:nvSpPr>
            <p:cNvPr id="211067" name="Freeform 128"/>
            <p:cNvSpPr>
              <a:spLocks/>
            </p:cNvSpPr>
            <p:nvPr/>
          </p:nvSpPr>
          <p:spPr bwMode="auto">
            <a:xfrm>
              <a:off x="4493" y="2147"/>
              <a:ext cx="418" cy="863"/>
            </a:xfrm>
            <a:custGeom>
              <a:avLst/>
              <a:gdLst>
                <a:gd name="T0" fmla="*/ 10 w 418"/>
                <a:gd name="T1" fmla="*/ 856 h 863"/>
                <a:gd name="T2" fmla="*/ 21 w 418"/>
                <a:gd name="T3" fmla="*/ 847 h 863"/>
                <a:gd name="T4" fmla="*/ 34 w 418"/>
                <a:gd name="T5" fmla="*/ 839 h 863"/>
                <a:gd name="T6" fmla="*/ 45 w 418"/>
                <a:gd name="T7" fmla="*/ 830 h 863"/>
                <a:gd name="T8" fmla="*/ 55 w 418"/>
                <a:gd name="T9" fmla="*/ 821 h 863"/>
                <a:gd name="T10" fmla="*/ 66 w 418"/>
                <a:gd name="T11" fmla="*/ 812 h 863"/>
                <a:gd name="T12" fmla="*/ 77 w 418"/>
                <a:gd name="T13" fmla="*/ 803 h 863"/>
                <a:gd name="T14" fmla="*/ 88 w 418"/>
                <a:gd name="T15" fmla="*/ 794 h 863"/>
                <a:gd name="T16" fmla="*/ 97 w 418"/>
                <a:gd name="T17" fmla="*/ 784 h 863"/>
                <a:gd name="T18" fmla="*/ 109 w 418"/>
                <a:gd name="T19" fmla="*/ 775 h 863"/>
                <a:gd name="T20" fmla="*/ 119 w 418"/>
                <a:gd name="T21" fmla="*/ 764 h 863"/>
                <a:gd name="T22" fmla="*/ 129 w 418"/>
                <a:gd name="T23" fmla="*/ 755 h 863"/>
                <a:gd name="T24" fmla="*/ 138 w 418"/>
                <a:gd name="T25" fmla="*/ 742 h 863"/>
                <a:gd name="T26" fmla="*/ 149 w 418"/>
                <a:gd name="T27" fmla="*/ 733 h 863"/>
                <a:gd name="T28" fmla="*/ 158 w 418"/>
                <a:gd name="T29" fmla="*/ 722 h 863"/>
                <a:gd name="T30" fmla="*/ 167 w 418"/>
                <a:gd name="T31" fmla="*/ 712 h 863"/>
                <a:gd name="T32" fmla="*/ 176 w 418"/>
                <a:gd name="T33" fmla="*/ 701 h 863"/>
                <a:gd name="T34" fmla="*/ 183 w 418"/>
                <a:gd name="T35" fmla="*/ 688 h 863"/>
                <a:gd name="T36" fmla="*/ 192 w 418"/>
                <a:gd name="T37" fmla="*/ 677 h 863"/>
                <a:gd name="T38" fmla="*/ 201 w 418"/>
                <a:gd name="T39" fmla="*/ 666 h 863"/>
                <a:gd name="T40" fmla="*/ 209 w 418"/>
                <a:gd name="T41" fmla="*/ 654 h 863"/>
                <a:gd name="T42" fmla="*/ 218 w 418"/>
                <a:gd name="T43" fmla="*/ 643 h 863"/>
                <a:gd name="T44" fmla="*/ 225 w 418"/>
                <a:gd name="T45" fmla="*/ 629 h 863"/>
                <a:gd name="T46" fmla="*/ 234 w 418"/>
                <a:gd name="T47" fmla="*/ 618 h 863"/>
                <a:gd name="T48" fmla="*/ 241 w 418"/>
                <a:gd name="T49" fmla="*/ 605 h 863"/>
                <a:gd name="T50" fmla="*/ 248 w 418"/>
                <a:gd name="T51" fmla="*/ 593 h 863"/>
                <a:gd name="T52" fmla="*/ 255 w 418"/>
                <a:gd name="T53" fmla="*/ 578 h 863"/>
                <a:gd name="T54" fmla="*/ 263 w 418"/>
                <a:gd name="T55" fmla="*/ 564 h 863"/>
                <a:gd name="T56" fmla="*/ 270 w 418"/>
                <a:gd name="T57" fmla="*/ 551 h 863"/>
                <a:gd name="T58" fmla="*/ 277 w 418"/>
                <a:gd name="T59" fmla="*/ 539 h 863"/>
                <a:gd name="T60" fmla="*/ 282 w 418"/>
                <a:gd name="T61" fmla="*/ 524 h 863"/>
                <a:gd name="T62" fmla="*/ 290 w 418"/>
                <a:gd name="T63" fmla="*/ 510 h 863"/>
                <a:gd name="T64" fmla="*/ 295 w 418"/>
                <a:gd name="T65" fmla="*/ 495 h 863"/>
                <a:gd name="T66" fmla="*/ 300 w 418"/>
                <a:gd name="T67" fmla="*/ 481 h 863"/>
                <a:gd name="T68" fmla="*/ 308 w 418"/>
                <a:gd name="T69" fmla="*/ 468 h 863"/>
                <a:gd name="T70" fmla="*/ 313 w 418"/>
                <a:gd name="T71" fmla="*/ 454 h 863"/>
                <a:gd name="T72" fmla="*/ 318 w 418"/>
                <a:gd name="T73" fmla="*/ 439 h 863"/>
                <a:gd name="T74" fmla="*/ 324 w 418"/>
                <a:gd name="T75" fmla="*/ 423 h 863"/>
                <a:gd name="T76" fmla="*/ 329 w 418"/>
                <a:gd name="T77" fmla="*/ 409 h 863"/>
                <a:gd name="T78" fmla="*/ 333 w 418"/>
                <a:gd name="T79" fmla="*/ 393 h 863"/>
                <a:gd name="T80" fmla="*/ 338 w 418"/>
                <a:gd name="T81" fmla="*/ 378 h 863"/>
                <a:gd name="T82" fmla="*/ 344 w 418"/>
                <a:gd name="T83" fmla="*/ 364 h 863"/>
                <a:gd name="T84" fmla="*/ 347 w 418"/>
                <a:gd name="T85" fmla="*/ 346 h 863"/>
                <a:gd name="T86" fmla="*/ 353 w 418"/>
                <a:gd name="T87" fmla="*/ 331 h 863"/>
                <a:gd name="T88" fmla="*/ 356 w 418"/>
                <a:gd name="T89" fmla="*/ 313 h 863"/>
                <a:gd name="T90" fmla="*/ 362 w 418"/>
                <a:gd name="T91" fmla="*/ 299 h 863"/>
                <a:gd name="T92" fmla="*/ 365 w 418"/>
                <a:gd name="T93" fmla="*/ 283 h 863"/>
                <a:gd name="T94" fmla="*/ 369 w 418"/>
                <a:gd name="T95" fmla="*/ 266 h 863"/>
                <a:gd name="T96" fmla="*/ 373 w 418"/>
                <a:gd name="T97" fmla="*/ 248 h 863"/>
                <a:gd name="T98" fmla="*/ 378 w 418"/>
                <a:gd name="T99" fmla="*/ 232 h 863"/>
                <a:gd name="T100" fmla="*/ 382 w 418"/>
                <a:gd name="T101" fmla="*/ 216 h 863"/>
                <a:gd name="T102" fmla="*/ 385 w 418"/>
                <a:gd name="T103" fmla="*/ 200 h 863"/>
                <a:gd name="T104" fmla="*/ 387 w 418"/>
                <a:gd name="T105" fmla="*/ 182 h 863"/>
                <a:gd name="T106" fmla="*/ 391 w 418"/>
                <a:gd name="T107" fmla="*/ 166 h 863"/>
                <a:gd name="T108" fmla="*/ 394 w 418"/>
                <a:gd name="T109" fmla="*/ 149 h 863"/>
                <a:gd name="T110" fmla="*/ 398 w 418"/>
                <a:gd name="T111" fmla="*/ 133 h 863"/>
                <a:gd name="T112" fmla="*/ 401 w 418"/>
                <a:gd name="T113" fmla="*/ 115 h 863"/>
                <a:gd name="T114" fmla="*/ 403 w 418"/>
                <a:gd name="T115" fmla="*/ 97 h 863"/>
                <a:gd name="T116" fmla="*/ 407 w 418"/>
                <a:gd name="T117" fmla="*/ 81 h 863"/>
                <a:gd name="T118" fmla="*/ 409 w 418"/>
                <a:gd name="T119" fmla="*/ 63 h 863"/>
                <a:gd name="T120" fmla="*/ 412 w 418"/>
                <a:gd name="T121" fmla="*/ 47 h 863"/>
                <a:gd name="T122" fmla="*/ 414 w 418"/>
                <a:gd name="T123" fmla="*/ 29 h 863"/>
                <a:gd name="T124" fmla="*/ 418 w 418"/>
                <a:gd name="T125" fmla="*/ 12 h 8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
                <a:gd name="T190" fmla="*/ 0 h 863"/>
                <a:gd name="T191" fmla="*/ 418 w 418"/>
                <a:gd name="T192" fmla="*/ 863 h 8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 h="863">
                  <a:moveTo>
                    <a:pt x="0" y="863"/>
                  </a:moveTo>
                  <a:lnTo>
                    <a:pt x="1" y="863"/>
                  </a:lnTo>
                  <a:lnTo>
                    <a:pt x="1" y="861"/>
                  </a:lnTo>
                  <a:lnTo>
                    <a:pt x="3" y="861"/>
                  </a:lnTo>
                  <a:lnTo>
                    <a:pt x="3" y="859"/>
                  </a:lnTo>
                  <a:lnTo>
                    <a:pt x="5" y="859"/>
                  </a:lnTo>
                  <a:lnTo>
                    <a:pt x="7" y="859"/>
                  </a:lnTo>
                  <a:lnTo>
                    <a:pt x="7" y="857"/>
                  </a:lnTo>
                  <a:lnTo>
                    <a:pt x="9" y="857"/>
                  </a:lnTo>
                  <a:lnTo>
                    <a:pt x="9" y="856"/>
                  </a:lnTo>
                  <a:lnTo>
                    <a:pt x="10" y="856"/>
                  </a:lnTo>
                  <a:lnTo>
                    <a:pt x="10" y="854"/>
                  </a:lnTo>
                  <a:lnTo>
                    <a:pt x="12" y="854"/>
                  </a:lnTo>
                  <a:lnTo>
                    <a:pt x="14" y="854"/>
                  </a:lnTo>
                  <a:lnTo>
                    <a:pt x="14" y="852"/>
                  </a:lnTo>
                  <a:lnTo>
                    <a:pt x="16" y="852"/>
                  </a:lnTo>
                  <a:lnTo>
                    <a:pt x="16" y="850"/>
                  </a:lnTo>
                  <a:lnTo>
                    <a:pt x="18" y="850"/>
                  </a:lnTo>
                  <a:lnTo>
                    <a:pt x="19" y="850"/>
                  </a:lnTo>
                  <a:lnTo>
                    <a:pt x="19" y="848"/>
                  </a:lnTo>
                  <a:lnTo>
                    <a:pt x="21" y="848"/>
                  </a:lnTo>
                  <a:lnTo>
                    <a:pt x="21" y="847"/>
                  </a:lnTo>
                  <a:lnTo>
                    <a:pt x="23" y="847"/>
                  </a:lnTo>
                  <a:lnTo>
                    <a:pt x="23" y="845"/>
                  </a:lnTo>
                  <a:lnTo>
                    <a:pt x="25" y="845"/>
                  </a:lnTo>
                  <a:lnTo>
                    <a:pt x="27" y="845"/>
                  </a:lnTo>
                  <a:lnTo>
                    <a:pt x="27" y="843"/>
                  </a:lnTo>
                  <a:lnTo>
                    <a:pt x="28" y="843"/>
                  </a:lnTo>
                  <a:lnTo>
                    <a:pt x="28" y="841"/>
                  </a:lnTo>
                  <a:lnTo>
                    <a:pt x="30" y="841"/>
                  </a:lnTo>
                  <a:lnTo>
                    <a:pt x="30" y="839"/>
                  </a:lnTo>
                  <a:lnTo>
                    <a:pt x="32" y="839"/>
                  </a:lnTo>
                  <a:lnTo>
                    <a:pt x="34" y="839"/>
                  </a:lnTo>
                  <a:lnTo>
                    <a:pt x="34" y="838"/>
                  </a:lnTo>
                  <a:lnTo>
                    <a:pt x="36" y="838"/>
                  </a:lnTo>
                  <a:lnTo>
                    <a:pt x="36" y="836"/>
                  </a:lnTo>
                  <a:lnTo>
                    <a:pt x="37" y="836"/>
                  </a:lnTo>
                  <a:lnTo>
                    <a:pt x="37" y="834"/>
                  </a:lnTo>
                  <a:lnTo>
                    <a:pt x="39" y="834"/>
                  </a:lnTo>
                  <a:lnTo>
                    <a:pt x="41" y="834"/>
                  </a:lnTo>
                  <a:lnTo>
                    <a:pt x="41" y="832"/>
                  </a:lnTo>
                  <a:lnTo>
                    <a:pt x="43" y="832"/>
                  </a:lnTo>
                  <a:lnTo>
                    <a:pt x="43" y="830"/>
                  </a:lnTo>
                  <a:lnTo>
                    <a:pt x="45" y="830"/>
                  </a:lnTo>
                  <a:lnTo>
                    <a:pt x="45" y="829"/>
                  </a:lnTo>
                  <a:lnTo>
                    <a:pt x="46" y="829"/>
                  </a:lnTo>
                  <a:lnTo>
                    <a:pt x="46" y="827"/>
                  </a:lnTo>
                  <a:lnTo>
                    <a:pt x="48" y="827"/>
                  </a:lnTo>
                  <a:lnTo>
                    <a:pt x="50" y="827"/>
                  </a:lnTo>
                  <a:lnTo>
                    <a:pt x="50" y="825"/>
                  </a:lnTo>
                  <a:lnTo>
                    <a:pt x="52" y="825"/>
                  </a:lnTo>
                  <a:lnTo>
                    <a:pt x="52" y="823"/>
                  </a:lnTo>
                  <a:lnTo>
                    <a:pt x="54" y="823"/>
                  </a:lnTo>
                  <a:lnTo>
                    <a:pt x="54" y="821"/>
                  </a:lnTo>
                  <a:lnTo>
                    <a:pt x="55" y="821"/>
                  </a:lnTo>
                  <a:lnTo>
                    <a:pt x="55" y="820"/>
                  </a:lnTo>
                  <a:lnTo>
                    <a:pt x="57" y="820"/>
                  </a:lnTo>
                  <a:lnTo>
                    <a:pt x="59" y="820"/>
                  </a:lnTo>
                  <a:lnTo>
                    <a:pt x="59" y="818"/>
                  </a:lnTo>
                  <a:lnTo>
                    <a:pt x="61" y="818"/>
                  </a:lnTo>
                  <a:lnTo>
                    <a:pt x="61" y="816"/>
                  </a:lnTo>
                  <a:lnTo>
                    <a:pt x="63" y="816"/>
                  </a:lnTo>
                  <a:lnTo>
                    <a:pt x="63" y="814"/>
                  </a:lnTo>
                  <a:lnTo>
                    <a:pt x="64" y="814"/>
                  </a:lnTo>
                  <a:lnTo>
                    <a:pt x="64" y="812"/>
                  </a:lnTo>
                  <a:lnTo>
                    <a:pt x="66" y="812"/>
                  </a:lnTo>
                  <a:lnTo>
                    <a:pt x="66" y="811"/>
                  </a:lnTo>
                  <a:lnTo>
                    <a:pt x="68" y="811"/>
                  </a:lnTo>
                  <a:lnTo>
                    <a:pt x="70" y="811"/>
                  </a:lnTo>
                  <a:lnTo>
                    <a:pt x="70" y="809"/>
                  </a:lnTo>
                  <a:lnTo>
                    <a:pt x="72" y="809"/>
                  </a:lnTo>
                  <a:lnTo>
                    <a:pt x="72" y="807"/>
                  </a:lnTo>
                  <a:lnTo>
                    <a:pt x="73" y="807"/>
                  </a:lnTo>
                  <a:lnTo>
                    <a:pt x="73" y="805"/>
                  </a:lnTo>
                  <a:lnTo>
                    <a:pt x="75" y="805"/>
                  </a:lnTo>
                  <a:lnTo>
                    <a:pt x="75" y="803"/>
                  </a:lnTo>
                  <a:lnTo>
                    <a:pt x="77" y="803"/>
                  </a:lnTo>
                  <a:lnTo>
                    <a:pt x="77" y="802"/>
                  </a:lnTo>
                  <a:lnTo>
                    <a:pt x="79" y="802"/>
                  </a:lnTo>
                  <a:lnTo>
                    <a:pt x="79" y="800"/>
                  </a:lnTo>
                  <a:lnTo>
                    <a:pt x="81" y="800"/>
                  </a:lnTo>
                  <a:lnTo>
                    <a:pt x="82" y="800"/>
                  </a:lnTo>
                  <a:lnTo>
                    <a:pt x="82" y="798"/>
                  </a:lnTo>
                  <a:lnTo>
                    <a:pt x="84" y="798"/>
                  </a:lnTo>
                  <a:lnTo>
                    <a:pt x="84" y="796"/>
                  </a:lnTo>
                  <a:lnTo>
                    <a:pt x="86" y="796"/>
                  </a:lnTo>
                  <a:lnTo>
                    <a:pt x="86" y="794"/>
                  </a:lnTo>
                  <a:lnTo>
                    <a:pt x="88" y="794"/>
                  </a:lnTo>
                  <a:lnTo>
                    <a:pt x="88" y="793"/>
                  </a:lnTo>
                  <a:lnTo>
                    <a:pt x="90" y="793"/>
                  </a:lnTo>
                  <a:lnTo>
                    <a:pt x="90" y="791"/>
                  </a:lnTo>
                  <a:lnTo>
                    <a:pt x="91" y="791"/>
                  </a:lnTo>
                  <a:lnTo>
                    <a:pt x="91" y="789"/>
                  </a:lnTo>
                  <a:lnTo>
                    <a:pt x="93" y="789"/>
                  </a:lnTo>
                  <a:lnTo>
                    <a:pt x="93" y="787"/>
                  </a:lnTo>
                  <a:lnTo>
                    <a:pt x="95" y="787"/>
                  </a:lnTo>
                  <a:lnTo>
                    <a:pt x="95" y="785"/>
                  </a:lnTo>
                  <a:lnTo>
                    <a:pt x="97" y="785"/>
                  </a:lnTo>
                  <a:lnTo>
                    <a:pt x="97" y="784"/>
                  </a:lnTo>
                  <a:lnTo>
                    <a:pt x="99" y="784"/>
                  </a:lnTo>
                  <a:lnTo>
                    <a:pt x="99" y="782"/>
                  </a:lnTo>
                  <a:lnTo>
                    <a:pt x="100" y="782"/>
                  </a:lnTo>
                  <a:lnTo>
                    <a:pt x="102" y="780"/>
                  </a:lnTo>
                  <a:lnTo>
                    <a:pt x="104" y="780"/>
                  </a:lnTo>
                  <a:lnTo>
                    <a:pt x="104" y="778"/>
                  </a:lnTo>
                  <a:lnTo>
                    <a:pt x="106" y="778"/>
                  </a:lnTo>
                  <a:lnTo>
                    <a:pt x="106" y="776"/>
                  </a:lnTo>
                  <a:lnTo>
                    <a:pt x="108" y="776"/>
                  </a:lnTo>
                  <a:lnTo>
                    <a:pt x="108" y="775"/>
                  </a:lnTo>
                  <a:lnTo>
                    <a:pt x="109" y="775"/>
                  </a:lnTo>
                  <a:lnTo>
                    <a:pt x="109" y="773"/>
                  </a:lnTo>
                  <a:lnTo>
                    <a:pt x="111" y="773"/>
                  </a:lnTo>
                  <a:lnTo>
                    <a:pt x="111" y="771"/>
                  </a:lnTo>
                  <a:lnTo>
                    <a:pt x="113" y="771"/>
                  </a:lnTo>
                  <a:lnTo>
                    <a:pt x="113" y="769"/>
                  </a:lnTo>
                  <a:lnTo>
                    <a:pt x="115" y="769"/>
                  </a:lnTo>
                  <a:lnTo>
                    <a:pt x="115" y="767"/>
                  </a:lnTo>
                  <a:lnTo>
                    <a:pt x="117" y="767"/>
                  </a:lnTo>
                  <a:lnTo>
                    <a:pt x="117" y="766"/>
                  </a:lnTo>
                  <a:lnTo>
                    <a:pt x="119" y="766"/>
                  </a:lnTo>
                  <a:lnTo>
                    <a:pt x="119" y="764"/>
                  </a:lnTo>
                  <a:lnTo>
                    <a:pt x="120" y="764"/>
                  </a:lnTo>
                  <a:lnTo>
                    <a:pt x="120" y="762"/>
                  </a:lnTo>
                  <a:lnTo>
                    <a:pt x="122" y="762"/>
                  </a:lnTo>
                  <a:lnTo>
                    <a:pt x="122" y="760"/>
                  </a:lnTo>
                  <a:lnTo>
                    <a:pt x="124" y="760"/>
                  </a:lnTo>
                  <a:lnTo>
                    <a:pt x="124" y="758"/>
                  </a:lnTo>
                  <a:lnTo>
                    <a:pt x="126" y="758"/>
                  </a:lnTo>
                  <a:lnTo>
                    <a:pt x="126" y="757"/>
                  </a:lnTo>
                  <a:lnTo>
                    <a:pt x="128" y="757"/>
                  </a:lnTo>
                  <a:lnTo>
                    <a:pt x="128" y="755"/>
                  </a:lnTo>
                  <a:lnTo>
                    <a:pt x="129" y="755"/>
                  </a:lnTo>
                  <a:lnTo>
                    <a:pt x="129" y="753"/>
                  </a:lnTo>
                  <a:lnTo>
                    <a:pt x="131" y="753"/>
                  </a:lnTo>
                  <a:lnTo>
                    <a:pt x="131" y="751"/>
                  </a:lnTo>
                  <a:lnTo>
                    <a:pt x="133" y="749"/>
                  </a:lnTo>
                  <a:lnTo>
                    <a:pt x="133" y="748"/>
                  </a:lnTo>
                  <a:lnTo>
                    <a:pt x="135" y="748"/>
                  </a:lnTo>
                  <a:lnTo>
                    <a:pt x="135" y="746"/>
                  </a:lnTo>
                  <a:lnTo>
                    <a:pt x="137" y="746"/>
                  </a:lnTo>
                  <a:lnTo>
                    <a:pt x="137" y="744"/>
                  </a:lnTo>
                  <a:lnTo>
                    <a:pt x="138" y="744"/>
                  </a:lnTo>
                  <a:lnTo>
                    <a:pt x="138" y="742"/>
                  </a:lnTo>
                  <a:lnTo>
                    <a:pt x="140" y="742"/>
                  </a:lnTo>
                  <a:lnTo>
                    <a:pt x="140" y="740"/>
                  </a:lnTo>
                  <a:lnTo>
                    <a:pt x="142" y="740"/>
                  </a:lnTo>
                  <a:lnTo>
                    <a:pt x="142" y="739"/>
                  </a:lnTo>
                  <a:lnTo>
                    <a:pt x="144" y="739"/>
                  </a:lnTo>
                  <a:lnTo>
                    <a:pt x="144" y="737"/>
                  </a:lnTo>
                  <a:lnTo>
                    <a:pt x="146" y="737"/>
                  </a:lnTo>
                  <a:lnTo>
                    <a:pt x="146" y="735"/>
                  </a:lnTo>
                  <a:lnTo>
                    <a:pt x="147" y="735"/>
                  </a:lnTo>
                  <a:lnTo>
                    <a:pt x="147" y="733"/>
                  </a:lnTo>
                  <a:lnTo>
                    <a:pt x="149" y="733"/>
                  </a:lnTo>
                  <a:lnTo>
                    <a:pt x="149" y="731"/>
                  </a:lnTo>
                  <a:lnTo>
                    <a:pt x="151" y="731"/>
                  </a:lnTo>
                  <a:lnTo>
                    <a:pt x="151" y="730"/>
                  </a:lnTo>
                  <a:lnTo>
                    <a:pt x="151" y="728"/>
                  </a:lnTo>
                  <a:lnTo>
                    <a:pt x="153" y="728"/>
                  </a:lnTo>
                  <a:lnTo>
                    <a:pt x="153" y="726"/>
                  </a:lnTo>
                  <a:lnTo>
                    <a:pt x="155" y="726"/>
                  </a:lnTo>
                  <a:lnTo>
                    <a:pt x="155" y="724"/>
                  </a:lnTo>
                  <a:lnTo>
                    <a:pt x="156" y="724"/>
                  </a:lnTo>
                  <a:lnTo>
                    <a:pt x="156" y="722"/>
                  </a:lnTo>
                  <a:lnTo>
                    <a:pt x="158" y="722"/>
                  </a:lnTo>
                  <a:lnTo>
                    <a:pt x="158" y="721"/>
                  </a:lnTo>
                  <a:lnTo>
                    <a:pt x="160" y="721"/>
                  </a:lnTo>
                  <a:lnTo>
                    <a:pt x="160" y="719"/>
                  </a:lnTo>
                  <a:lnTo>
                    <a:pt x="162" y="719"/>
                  </a:lnTo>
                  <a:lnTo>
                    <a:pt x="162" y="717"/>
                  </a:lnTo>
                  <a:lnTo>
                    <a:pt x="162" y="715"/>
                  </a:lnTo>
                  <a:lnTo>
                    <a:pt x="164" y="715"/>
                  </a:lnTo>
                  <a:lnTo>
                    <a:pt x="164" y="713"/>
                  </a:lnTo>
                  <a:lnTo>
                    <a:pt x="165" y="713"/>
                  </a:lnTo>
                  <a:lnTo>
                    <a:pt x="165" y="712"/>
                  </a:lnTo>
                  <a:lnTo>
                    <a:pt x="167" y="712"/>
                  </a:lnTo>
                  <a:lnTo>
                    <a:pt x="167" y="710"/>
                  </a:lnTo>
                  <a:lnTo>
                    <a:pt x="169" y="710"/>
                  </a:lnTo>
                  <a:lnTo>
                    <a:pt x="169" y="708"/>
                  </a:lnTo>
                  <a:lnTo>
                    <a:pt x="171" y="708"/>
                  </a:lnTo>
                  <a:lnTo>
                    <a:pt x="171" y="706"/>
                  </a:lnTo>
                  <a:lnTo>
                    <a:pt x="171" y="704"/>
                  </a:lnTo>
                  <a:lnTo>
                    <a:pt x="173" y="704"/>
                  </a:lnTo>
                  <a:lnTo>
                    <a:pt x="173" y="703"/>
                  </a:lnTo>
                  <a:lnTo>
                    <a:pt x="174" y="703"/>
                  </a:lnTo>
                  <a:lnTo>
                    <a:pt x="174" y="701"/>
                  </a:lnTo>
                  <a:lnTo>
                    <a:pt x="176" y="701"/>
                  </a:lnTo>
                  <a:lnTo>
                    <a:pt x="176" y="699"/>
                  </a:lnTo>
                  <a:lnTo>
                    <a:pt x="178" y="699"/>
                  </a:lnTo>
                  <a:lnTo>
                    <a:pt x="178" y="697"/>
                  </a:lnTo>
                  <a:lnTo>
                    <a:pt x="178" y="695"/>
                  </a:lnTo>
                  <a:lnTo>
                    <a:pt x="180" y="695"/>
                  </a:lnTo>
                  <a:lnTo>
                    <a:pt x="180" y="694"/>
                  </a:lnTo>
                  <a:lnTo>
                    <a:pt x="182" y="694"/>
                  </a:lnTo>
                  <a:lnTo>
                    <a:pt x="182" y="692"/>
                  </a:lnTo>
                  <a:lnTo>
                    <a:pt x="183" y="692"/>
                  </a:lnTo>
                  <a:lnTo>
                    <a:pt x="183" y="690"/>
                  </a:lnTo>
                  <a:lnTo>
                    <a:pt x="183" y="688"/>
                  </a:lnTo>
                  <a:lnTo>
                    <a:pt x="185" y="688"/>
                  </a:lnTo>
                  <a:lnTo>
                    <a:pt x="185" y="686"/>
                  </a:lnTo>
                  <a:lnTo>
                    <a:pt x="187" y="686"/>
                  </a:lnTo>
                  <a:lnTo>
                    <a:pt x="187" y="685"/>
                  </a:lnTo>
                  <a:lnTo>
                    <a:pt x="189" y="685"/>
                  </a:lnTo>
                  <a:lnTo>
                    <a:pt x="189" y="683"/>
                  </a:lnTo>
                  <a:lnTo>
                    <a:pt x="189" y="681"/>
                  </a:lnTo>
                  <a:lnTo>
                    <a:pt x="191" y="681"/>
                  </a:lnTo>
                  <a:lnTo>
                    <a:pt x="191" y="679"/>
                  </a:lnTo>
                  <a:lnTo>
                    <a:pt x="192" y="679"/>
                  </a:lnTo>
                  <a:lnTo>
                    <a:pt x="192" y="677"/>
                  </a:lnTo>
                  <a:lnTo>
                    <a:pt x="194" y="677"/>
                  </a:lnTo>
                  <a:lnTo>
                    <a:pt x="194" y="675"/>
                  </a:lnTo>
                  <a:lnTo>
                    <a:pt x="194" y="674"/>
                  </a:lnTo>
                  <a:lnTo>
                    <a:pt x="196" y="674"/>
                  </a:lnTo>
                  <a:lnTo>
                    <a:pt x="196" y="672"/>
                  </a:lnTo>
                  <a:lnTo>
                    <a:pt x="198" y="672"/>
                  </a:lnTo>
                  <a:lnTo>
                    <a:pt x="198" y="670"/>
                  </a:lnTo>
                  <a:lnTo>
                    <a:pt x="200" y="670"/>
                  </a:lnTo>
                  <a:lnTo>
                    <a:pt x="200" y="668"/>
                  </a:lnTo>
                  <a:lnTo>
                    <a:pt x="200" y="666"/>
                  </a:lnTo>
                  <a:lnTo>
                    <a:pt x="201" y="666"/>
                  </a:lnTo>
                  <a:lnTo>
                    <a:pt x="201" y="665"/>
                  </a:lnTo>
                  <a:lnTo>
                    <a:pt x="203" y="665"/>
                  </a:lnTo>
                  <a:lnTo>
                    <a:pt x="203" y="663"/>
                  </a:lnTo>
                  <a:lnTo>
                    <a:pt x="203" y="661"/>
                  </a:lnTo>
                  <a:lnTo>
                    <a:pt x="205" y="661"/>
                  </a:lnTo>
                  <a:lnTo>
                    <a:pt x="205" y="659"/>
                  </a:lnTo>
                  <a:lnTo>
                    <a:pt x="207" y="659"/>
                  </a:lnTo>
                  <a:lnTo>
                    <a:pt x="207" y="657"/>
                  </a:lnTo>
                  <a:lnTo>
                    <a:pt x="209" y="657"/>
                  </a:lnTo>
                  <a:lnTo>
                    <a:pt x="209" y="656"/>
                  </a:lnTo>
                  <a:lnTo>
                    <a:pt x="209" y="654"/>
                  </a:lnTo>
                  <a:lnTo>
                    <a:pt x="210" y="654"/>
                  </a:lnTo>
                  <a:lnTo>
                    <a:pt x="210" y="652"/>
                  </a:lnTo>
                  <a:lnTo>
                    <a:pt x="212" y="652"/>
                  </a:lnTo>
                  <a:lnTo>
                    <a:pt x="212" y="650"/>
                  </a:lnTo>
                  <a:lnTo>
                    <a:pt x="212" y="648"/>
                  </a:lnTo>
                  <a:lnTo>
                    <a:pt x="214" y="648"/>
                  </a:lnTo>
                  <a:lnTo>
                    <a:pt x="214" y="647"/>
                  </a:lnTo>
                  <a:lnTo>
                    <a:pt x="216" y="647"/>
                  </a:lnTo>
                  <a:lnTo>
                    <a:pt x="216" y="645"/>
                  </a:lnTo>
                  <a:lnTo>
                    <a:pt x="216" y="643"/>
                  </a:lnTo>
                  <a:lnTo>
                    <a:pt x="218" y="643"/>
                  </a:lnTo>
                  <a:lnTo>
                    <a:pt x="218" y="641"/>
                  </a:lnTo>
                  <a:lnTo>
                    <a:pt x="219" y="641"/>
                  </a:lnTo>
                  <a:lnTo>
                    <a:pt x="219" y="639"/>
                  </a:lnTo>
                  <a:lnTo>
                    <a:pt x="219" y="638"/>
                  </a:lnTo>
                  <a:lnTo>
                    <a:pt x="221" y="638"/>
                  </a:lnTo>
                  <a:lnTo>
                    <a:pt x="221" y="636"/>
                  </a:lnTo>
                  <a:lnTo>
                    <a:pt x="223" y="634"/>
                  </a:lnTo>
                  <a:lnTo>
                    <a:pt x="223" y="632"/>
                  </a:lnTo>
                  <a:lnTo>
                    <a:pt x="225" y="632"/>
                  </a:lnTo>
                  <a:lnTo>
                    <a:pt x="225" y="630"/>
                  </a:lnTo>
                  <a:lnTo>
                    <a:pt x="225" y="629"/>
                  </a:lnTo>
                  <a:lnTo>
                    <a:pt x="227" y="629"/>
                  </a:lnTo>
                  <a:lnTo>
                    <a:pt x="227" y="627"/>
                  </a:lnTo>
                  <a:lnTo>
                    <a:pt x="228" y="627"/>
                  </a:lnTo>
                  <a:lnTo>
                    <a:pt x="228" y="625"/>
                  </a:lnTo>
                  <a:lnTo>
                    <a:pt x="228" y="623"/>
                  </a:lnTo>
                  <a:lnTo>
                    <a:pt x="230" y="623"/>
                  </a:lnTo>
                  <a:lnTo>
                    <a:pt x="230" y="621"/>
                  </a:lnTo>
                  <a:lnTo>
                    <a:pt x="232" y="621"/>
                  </a:lnTo>
                  <a:lnTo>
                    <a:pt x="232" y="620"/>
                  </a:lnTo>
                  <a:lnTo>
                    <a:pt x="232" y="618"/>
                  </a:lnTo>
                  <a:lnTo>
                    <a:pt x="234" y="618"/>
                  </a:lnTo>
                  <a:lnTo>
                    <a:pt x="234" y="616"/>
                  </a:lnTo>
                  <a:lnTo>
                    <a:pt x="234" y="614"/>
                  </a:lnTo>
                  <a:lnTo>
                    <a:pt x="236" y="614"/>
                  </a:lnTo>
                  <a:lnTo>
                    <a:pt x="236" y="612"/>
                  </a:lnTo>
                  <a:lnTo>
                    <a:pt x="237" y="612"/>
                  </a:lnTo>
                  <a:lnTo>
                    <a:pt x="237" y="611"/>
                  </a:lnTo>
                  <a:lnTo>
                    <a:pt x="237" y="609"/>
                  </a:lnTo>
                  <a:lnTo>
                    <a:pt x="239" y="609"/>
                  </a:lnTo>
                  <a:lnTo>
                    <a:pt x="239" y="607"/>
                  </a:lnTo>
                  <a:lnTo>
                    <a:pt x="239" y="605"/>
                  </a:lnTo>
                  <a:lnTo>
                    <a:pt x="241" y="605"/>
                  </a:lnTo>
                  <a:lnTo>
                    <a:pt x="241" y="603"/>
                  </a:lnTo>
                  <a:lnTo>
                    <a:pt x="243" y="603"/>
                  </a:lnTo>
                  <a:lnTo>
                    <a:pt x="243" y="602"/>
                  </a:lnTo>
                  <a:lnTo>
                    <a:pt x="243" y="600"/>
                  </a:lnTo>
                  <a:lnTo>
                    <a:pt x="245" y="600"/>
                  </a:lnTo>
                  <a:lnTo>
                    <a:pt x="245" y="598"/>
                  </a:lnTo>
                  <a:lnTo>
                    <a:pt x="245" y="596"/>
                  </a:lnTo>
                  <a:lnTo>
                    <a:pt x="246" y="596"/>
                  </a:lnTo>
                  <a:lnTo>
                    <a:pt x="246" y="594"/>
                  </a:lnTo>
                  <a:lnTo>
                    <a:pt x="246" y="593"/>
                  </a:lnTo>
                  <a:lnTo>
                    <a:pt x="248" y="593"/>
                  </a:lnTo>
                  <a:lnTo>
                    <a:pt x="248" y="591"/>
                  </a:lnTo>
                  <a:lnTo>
                    <a:pt x="250" y="589"/>
                  </a:lnTo>
                  <a:lnTo>
                    <a:pt x="250" y="587"/>
                  </a:lnTo>
                  <a:lnTo>
                    <a:pt x="252" y="587"/>
                  </a:lnTo>
                  <a:lnTo>
                    <a:pt x="252" y="585"/>
                  </a:lnTo>
                  <a:lnTo>
                    <a:pt x="252" y="584"/>
                  </a:lnTo>
                  <a:lnTo>
                    <a:pt x="254" y="584"/>
                  </a:lnTo>
                  <a:lnTo>
                    <a:pt x="254" y="582"/>
                  </a:lnTo>
                  <a:lnTo>
                    <a:pt x="254" y="580"/>
                  </a:lnTo>
                  <a:lnTo>
                    <a:pt x="255" y="580"/>
                  </a:lnTo>
                  <a:lnTo>
                    <a:pt x="255" y="578"/>
                  </a:lnTo>
                  <a:lnTo>
                    <a:pt x="255" y="576"/>
                  </a:lnTo>
                  <a:lnTo>
                    <a:pt x="257" y="576"/>
                  </a:lnTo>
                  <a:lnTo>
                    <a:pt x="257" y="575"/>
                  </a:lnTo>
                  <a:lnTo>
                    <a:pt x="257" y="573"/>
                  </a:lnTo>
                  <a:lnTo>
                    <a:pt x="259" y="573"/>
                  </a:lnTo>
                  <a:lnTo>
                    <a:pt x="259" y="571"/>
                  </a:lnTo>
                  <a:lnTo>
                    <a:pt x="261" y="569"/>
                  </a:lnTo>
                  <a:lnTo>
                    <a:pt x="261" y="567"/>
                  </a:lnTo>
                  <a:lnTo>
                    <a:pt x="263" y="567"/>
                  </a:lnTo>
                  <a:lnTo>
                    <a:pt x="263" y="566"/>
                  </a:lnTo>
                  <a:lnTo>
                    <a:pt x="263" y="564"/>
                  </a:lnTo>
                  <a:lnTo>
                    <a:pt x="264" y="564"/>
                  </a:lnTo>
                  <a:lnTo>
                    <a:pt x="264" y="562"/>
                  </a:lnTo>
                  <a:lnTo>
                    <a:pt x="264" y="560"/>
                  </a:lnTo>
                  <a:lnTo>
                    <a:pt x="266" y="560"/>
                  </a:lnTo>
                  <a:lnTo>
                    <a:pt x="266" y="558"/>
                  </a:lnTo>
                  <a:lnTo>
                    <a:pt x="266" y="557"/>
                  </a:lnTo>
                  <a:lnTo>
                    <a:pt x="268" y="557"/>
                  </a:lnTo>
                  <a:lnTo>
                    <a:pt x="268" y="555"/>
                  </a:lnTo>
                  <a:lnTo>
                    <a:pt x="268" y="553"/>
                  </a:lnTo>
                  <a:lnTo>
                    <a:pt x="270" y="553"/>
                  </a:lnTo>
                  <a:lnTo>
                    <a:pt x="270" y="551"/>
                  </a:lnTo>
                  <a:lnTo>
                    <a:pt x="270" y="549"/>
                  </a:lnTo>
                  <a:lnTo>
                    <a:pt x="272" y="549"/>
                  </a:lnTo>
                  <a:lnTo>
                    <a:pt x="272" y="548"/>
                  </a:lnTo>
                  <a:lnTo>
                    <a:pt x="272" y="546"/>
                  </a:lnTo>
                  <a:lnTo>
                    <a:pt x="273" y="546"/>
                  </a:lnTo>
                  <a:lnTo>
                    <a:pt x="273" y="544"/>
                  </a:lnTo>
                  <a:lnTo>
                    <a:pt x="273" y="542"/>
                  </a:lnTo>
                  <a:lnTo>
                    <a:pt x="275" y="542"/>
                  </a:lnTo>
                  <a:lnTo>
                    <a:pt x="275" y="540"/>
                  </a:lnTo>
                  <a:lnTo>
                    <a:pt x="275" y="539"/>
                  </a:lnTo>
                  <a:lnTo>
                    <a:pt x="277" y="539"/>
                  </a:lnTo>
                  <a:lnTo>
                    <a:pt x="277" y="537"/>
                  </a:lnTo>
                  <a:lnTo>
                    <a:pt x="277" y="535"/>
                  </a:lnTo>
                  <a:lnTo>
                    <a:pt x="279" y="535"/>
                  </a:lnTo>
                  <a:lnTo>
                    <a:pt x="279" y="533"/>
                  </a:lnTo>
                  <a:lnTo>
                    <a:pt x="279" y="531"/>
                  </a:lnTo>
                  <a:lnTo>
                    <a:pt x="279" y="530"/>
                  </a:lnTo>
                  <a:lnTo>
                    <a:pt x="281" y="530"/>
                  </a:lnTo>
                  <a:lnTo>
                    <a:pt x="281" y="528"/>
                  </a:lnTo>
                  <a:lnTo>
                    <a:pt x="281" y="526"/>
                  </a:lnTo>
                  <a:lnTo>
                    <a:pt x="282" y="526"/>
                  </a:lnTo>
                  <a:lnTo>
                    <a:pt x="282" y="524"/>
                  </a:lnTo>
                  <a:lnTo>
                    <a:pt x="282" y="522"/>
                  </a:lnTo>
                  <a:lnTo>
                    <a:pt x="284" y="522"/>
                  </a:lnTo>
                  <a:lnTo>
                    <a:pt x="284" y="521"/>
                  </a:lnTo>
                  <a:lnTo>
                    <a:pt x="284" y="519"/>
                  </a:lnTo>
                  <a:lnTo>
                    <a:pt x="286" y="519"/>
                  </a:lnTo>
                  <a:lnTo>
                    <a:pt x="286" y="517"/>
                  </a:lnTo>
                  <a:lnTo>
                    <a:pt x="286" y="515"/>
                  </a:lnTo>
                  <a:lnTo>
                    <a:pt x="288" y="515"/>
                  </a:lnTo>
                  <a:lnTo>
                    <a:pt x="288" y="513"/>
                  </a:lnTo>
                  <a:lnTo>
                    <a:pt x="288" y="512"/>
                  </a:lnTo>
                  <a:lnTo>
                    <a:pt x="290" y="510"/>
                  </a:lnTo>
                  <a:lnTo>
                    <a:pt x="290" y="508"/>
                  </a:lnTo>
                  <a:lnTo>
                    <a:pt x="290" y="506"/>
                  </a:lnTo>
                  <a:lnTo>
                    <a:pt x="291" y="506"/>
                  </a:lnTo>
                  <a:lnTo>
                    <a:pt x="291" y="504"/>
                  </a:lnTo>
                  <a:lnTo>
                    <a:pt x="291" y="503"/>
                  </a:lnTo>
                  <a:lnTo>
                    <a:pt x="293" y="503"/>
                  </a:lnTo>
                  <a:lnTo>
                    <a:pt x="293" y="501"/>
                  </a:lnTo>
                  <a:lnTo>
                    <a:pt x="293" y="499"/>
                  </a:lnTo>
                  <a:lnTo>
                    <a:pt x="295" y="499"/>
                  </a:lnTo>
                  <a:lnTo>
                    <a:pt x="295" y="497"/>
                  </a:lnTo>
                  <a:lnTo>
                    <a:pt x="295" y="495"/>
                  </a:lnTo>
                  <a:lnTo>
                    <a:pt x="295" y="494"/>
                  </a:lnTo>
                  <a:lnTo>
                    <a:pt x="297" y="494"/>
                  </a:lnTo>
                  <a:lnTo>
                    <a:pt x="297" y="492"/>
                  </a:lnTo>
                  <a:lnTo>
                    <a:pt x="297" y="490"/>
                  </a:lnTo>
                  <a:lnTo>
                    <a:pt x="299" y="490"/>
                  </a:lnTo>
                  <a:lnTo>
                    <a:pt x="299" y="488"/>
                  </a:lnTo>
                  <a:lnTo>
                    <a:pt x="299" y="486"/>
                  </a:lnTo>
                  <a:lnTo>
                    <a:pt x="300" y="486"/>
                  </a:lnTo>
                  <a:lnTo>
                    <a:pt x="300" y="484"/>
                  </a:lnTo>
                  <a:lnTo>
                    <a:pt x="300" y="483"/>
                  </a:lnTo>
                  <a:lnTo>
                    <a:pt x="300" y="481"/>
                  </a:lnTo>
                  <a:lnTo>
                    <a:pt x="302" y="481"/>
                  </a:lnTo>
                  <a:lnTo>
                    <a:pt x="302" y="479"/>
                  </a:lnTo>
                  <a:lnTo>
                    <a:pt x="302" y="477"/>
                  </a:lnTo>
                  <a:lnTo>
                    <a:pt x="304" y="477"/>
                  </a:lnTo>
                  <a:lnTo>
                    <a:pt x="304" y="475"/>
                  </a:lnTo>
                  <a:lnTo>
                    <a:pt x="304" y="474"/>
                  </a:lnTo>
                  <a:lnTo>
                    <a:pt x="304" y="472"/>
                  </a:lnTo>
                  <a:lnTo>
                    <a:pt x="306" y="472"/>
                  </a:lnTo>
                  <a:lnTo>
                    <a:pt x="306" y="470"/>
                  </a:lnTo>
                  <a:lnTo>
                    <a:pt x="306" y="468"/>
                  </a:lnTo>
                  <a:lnTo>
                    <a:pt x="308" y="468"/>
                  </a:lnTo>
                  <a:lnTo>
                    <a:pt x="308" y="466"/>
                  </a:lnTo>
                  <a:lnTo>
                    <a:pt x="308" y="465"/>
                  </a:lnTo>
                  <a:lnTo>
                    <a:pt x="308" y="463"/>
                  </a:lnTo>
                  <a:lnTo>
                    <a:pt x="309" y="463"/>
                  </a:lnTo>
                  <a:lnTo>
                    <a:pt x="309" y="461"/>
                  </a:lnTo>
                  <a:lnTo>
                    <a:pt x="309" y="459"/>
                  </a:lnTo>
                  <a:lnTo>
                    <a:pt x="311" y="459"/>
                  </a:lnTo>
                  <a:lnTo>
                    <a:pt x="311" y="457"/>
                  </a:lnTo>
                  <a:lnTo>
                    <a:pt x="311" y="456"/>
                  </a:lnTo>
                  <a:lnTo>
                    <a:pt x="311" y="454"/>
                  </a:lnTo>
                  <a:lnTo>
                    <a:pt x="313" y="454"/>
                  </a:lnTo>
                  <a:lnTo>
                    <a:pt x="313" y="452"/>
                  </a:lnTo>
                  <a:lnTo>
                    <a:pt x="313" y="450"/>
                  </a:lnTo>
                  <a:lnTo>
                    <a:pt x="313" y="448"/>
                  </a:lnTo>
                  <a:lnTo>
                    <a:pt x="315" y="448"/>
                  </a:lnTo>
                  <a:lnTo>
                    <a:pt x="315" y="447"/>
                  </a:lnTo>
                  <a:lnTo>
                    <a:pt x="315" y="445"/>
                  </a:lnTo>
                  <a:lnTo>
                    <a:pt x="317" y="445"/>
                  </a:lnTo>
                  <a:lnTo>
                    <a:pt x="317" y="443"/>
                  </a:lnTo>
                  <a:lnTo>
                    <a:pt x="317" y="441"/>
                  </a:lnTo>
                  <a:lnTo>
                    <a:pt x="317" y="439"/>
                  </a:lnTo>
                  <a:lnTo>
                    <a:pt x="318" y="439"/>
                  </a:lnTo>
                  <a:lnTo>
                    <a:pt x="318" y="438"/>
                  </a:lnTo>
                  <a:lnTo>
                    <a:pt x="318" y="436"/>
                  </a:lnTo>
                  <a:lnTo>
                    <a:pt x="318" y="434"/>
                  </a:lnTo>
                  <a:lnTo>
                    <a:pt x="320" y="434"/>
                  </a:lnTo>
                  <a:lnTo>
                    <a:pt x="320" y="432"/>
                  </a:lnTo>
                  <a:lnTo>
                    <a:pt x="320" y="430"/>
                  </a:lnTo>
                  <a:lnTo>
                    <a:pt x="322" y="429"/>
                  </a:lnTo>
                  <a:lnTo>
                    <a:pt x="322" y="427"/>
                  </a:lnTo>
                  <a:lnTo>
                    <a:pt x="322" y="425"/>
                  </a:lnTo>
                  <a:lnTo>
                    <a:pt x="324" y="425"/>
                  </a:lnTo>
                  <a:lnTo>
                    <a:pt x="324" y="423"/>
                  </a:lnTo>
                  <a:lnTo>
                    <a:pt x="324" y="421"/>
                  </a:lnTo>
                  <a:lnTo>
                    <a:pt x="324" y="420"/>
                  </a:lnTo>
                  <a:lnTo>
                    <a:pt x="326" y="420"/>
                  </a:lnTo>
                  <a:lnTo>
                    <a:pt x="326" y="418"/>
                  </a:lnTo>
                  <a:lnTo>
                    <a:pt x="326" y="416"/>
                  </a:lnTo>
                  <a:lnTo>
                    <a:pt x="326" y="414"/>
                  </a:lnTo>
                  <a:lnTo>
                    <a:pt x="327" y="414"/>
                  </a:lnTo>
                  <a:lnTo>
                    <a:pt x="327" y="412"/>
                  </a:lnTo>
                  <a:lnTo>
                    <a:pt x="327" y="411"/>
                  </a:lnTo>
                  <a:lnTo>
                    <a:pt x="327" y="409"/>
                  </a:lnTo>
                  <a:lnTo>
                    <a:pt x="329" y="409"/>
                  </a:lnTo>
                  <a:lnTo>
                    <a:pt x="329" y="407"/>
                  </a:lnTo>
                  <a:lnTo>
                    <a:pt x="329" y="405"/>
                  </a:lnTo>
                  <a:lnTo>
                    <a:pt x="329" y="403"/>
                  </a:lnTo>
                  <a:lnTo>
                    <a:pt x="331" y="403"/>
                  </a:lnTo>
                  <a:lnTo>
                    <a:pt x="331" y="402"/>
                  </a:lnTo>
                  <a:lnTo>
                    <a:pt x="331" y="400"/>
                  </a:lnTo>
                  <a:lnTo>
                    <a:pt x="331" y="398"/>
                  </a:lnTo>
                  <a:lnTo>
                    <a:pt x="333" y="398"/>
                  </a:lnTo>
                  <a:lnTo>
                    <a:pt x="333" y="396"/>
                  </a:lnTo>
                  <a:lnTo>
                    <a:pt x="333" y="394"/>
                  </a:lnTo>
                  <a:lnTo>
                    <a:pt x="333" y="393"/>
                  </a:lnTo>
                  <a:lnTo>
                    <a:pt x="335" y="393"/>
                  </a:lnTo>
                  <a:lnTo>
                    <a:pt x="335" y="391"/>
                  </a:lnTo>
                  <a:lnTo>
                    <a:pt x="335" y="389"/>
                  </a:lnTo>
                  <a:lnTo>
                    <a:pt x="335" y="387"/>
                  </a:lnTo>
                  <a:lnTo>
                    <a:pt x="336" y="387"/>
                  </a:lnTo>
                  <a:lnTo>
                    <a:pt x="336" y="385"/>
                  </a:lnTo>
                  <a:lnTo>
                    <a:pt x="336" y="384"/>
                  </a:lnTo>
                  <a:lnTo>
                    <a:pt x="336" y="382"/>
                  </a:lnTo>
                  <a:lnTo>
                    <a:pt x="338" y="382"/>
                  </a:lnTo>
                  <a:lnTo>
                    <a:pt x="338" y="380"/>
                  </a:lnTo>
                  <a:lnTo>
                    <a:pt x="338" y="378"/>
                  </a:lnTo>
                  <a:lnTo>
                    <a:pt x="338" y="376"/>
                  </a:lnTo>
                  <a:lnTo>
                    <a:pt x="340" y="376"/>
                  </a:lnTo>
                  <a:lnTo>
                    <a:pt x="340" y="375"/>
                  </a:lnTo>
                  <a:lnTo>
                    <a:pt x="340" y="373"/>
                  </a:lnTo>
                  <a:lnTo>
                    <a:pt x="340" y="371"/>
                  </a:lnTo>
                  <a:lnTo>
                    <a:pt x="340" y="369"/>
                  </a:lnTo>
                  <a:lnTo>
                    <a:pt x="342" y="369"/>
                  </a:lnTo>
                  <a:lnTo>
                    <a:pt x="342" y="367"/>
                  </a:lnTo>
                  <a:lnTo>
                    <a:pt x="342" y="366"/>
                  </a:lnTo>
                  <a:lnTo>
                    <a:pt x="342" y="364"/>
                  </a:lnTo>
                  <a:lnTo>
                    <a:pt x="344" y="364"/>
                  </a:lnTo>
                  <a:lnTo>
                    <a:pt x="344" y="362"/>
                  </a:lnTo>
                  <a:lnTo>
                    <a:pt x="344" y="360"/>
                  </a:lnTo>
                  <a:lnTo>
                    <a:pt x="344" y="358"/>
                  </a:lnTo>
                  <a:lnTo>
                    <a:pt x="345" y="358"/>
                  </a:lnTo>
                  <a:lnTo>
                    <a:pt x="345" y="357"/>
                  </a:lnTo>
                  <a:lnTo>
                    <a:pt x="345" y="355"/>
                  </a:lnTo>
                  <a:lnTo>
                    <a:pt x="345" y="353"/>
                  </a:lnTo>
                  <a:lnTo>
                    <a:pt x="347" y="351"/>
                  </a:lnTo>
                  <a:lnTo>
                    <a:pt x="347" y="349"/>
                  </a:lnTo>
                  <a:lnTo>
                    <a:pt x="347" y="348"/>
                  </a:lnTo>
                  <a:lnTo>
                    <a:pt x="347" y="346"/>
                  </a:lnTo>
                  <a:lnTo>
                    <a:pt x="349" y="346"/>
                  </a:lnTo>
                  <a:lnTo>
                    <a:pt x="349" y="344"/>
                  </a:lnTo>
                  <a:lnTo>
                    <a:pt x="349" y="342"/>
                  </a:lnTo>
                  <a:lnTo>
                    <a:pt x="349" y="340"/>
                  </a:lnTo>
                  <a:lnTo>
                    <a:pt x="351" y="340"/>
                  </a:lnTo>
                  <a:lnTo>
                    <a:pt x="351" y="339"/>
                  </a:lnTo>
                  <a:lnTo>
                    <a:pt x="351" y="337"/>
                  </a:lnTo>
                  <a:lnTo>
                    <a:pt x="351" y="335"/>
                  </a:lnTo>
                  <a:lnTo>
                    <a:pt x="351" y="333"/>
                  </a:lnTo>
                  <a:lnTo>
                    <a:pt x="353" y="333"/>
                  </a:lnTo>
                  <a:lnTo>
                    <a:pt x="353" y="331"/>
                  </a:lnTo>
                  <a:lnTo>
                    <a:pt x="353" y="330"/>
                  </a:lnTo>
                  <a:lnTo>
                    <a:pt x="353" y="328"/>
                  </a:lnTo>
                  <a:lnTo>
                    <a:pt x="354" y="326"/>
                  </a:lnTo>
                  <a:lnTo>
                    <a:pt x="354" y="324"/>
                  </a:lnTo>
                  <a:lnTo>
                    <a:pt x="354" y="322"/>
                  </a:lnTo>
                  <a:lnTo>
                    <a:pt x="354" y="321"/>
                  </a:lnTo>
                  <a:lnTo>
                    <a:pt x="356" y="321"/>
                  </a:lnTo>
                  <a:lnTo>
                    <a:pt x="356" y="319"/>
                  </a:lnTo>
                  <a:lnTo>
                    <a:pt x="356" y="317"/>
                  </a:lnTo>
                  <a:lnTo>
                    <a:pt x="356" y="315"/>
                  </a:lnTo>
                  <a:lnTo>
                    <a:pt x="356" y="313"/>
                  </a:lnTo>
                  <a:lnTo>
                    <a:pt x="358" y="313"/>
                  </a:lnTo>
                  <a:lnTo>
                    <a:pt x="358" y="312"/>
                  </a:lnTo>
                  <a:lnTo>
                    <a:pt x="358" y="310"/>
                  </a:lnTo>
                  <a:lnTo>
                    <a:pt x="358" y="308"/>
                  </a:lnTo>
                  <a:lnTo>
                    <a:pt x="358" y="306"/>
                  </a:lnTo>
                  <a:lnTo>
                    <a:pt x="360" y="306"/>
                  </a:lnTo>
                  <a:lnTo>
                    <a:pt x="360" y="304"/>
                  </a:lnTo>
                  <a:lnTo>
                    <a:pt x="360" y="303"/>
                  </a:lnTo>
                  <a:lnTo>
                    <a:pt x="360" y="301"/>
                  </a:lnTo>
                  <a:lnTo>
                    <a:pt x="362" y="301"/>
                  </a:lnTo>
                  <a:lnTo>
                    <a:pt x="362" y="299"/>
                  </a:lnTo>
                  <a:lnTo>
                    <a:pt x="362" y="297"/>
                  </a:lnTo>
                  <a:lnTo>
                    <a:pt x="362" y="295"/>
                  </a:lnTo>
                  <a:lnTo>
                    <a:pt x="362" y="293"/>
                  </a:lnTo>
                  <a:lnTo>
                    <a:pt x="364" y="293"/>
                  </a:lnTo>
                  <a:lnTo>
                    <a:pt x="364" y="292"/>
                  </a:lnTo>
                  <a:lnTo>
                    <a:pt x="364" y="290"/>
                  </a:lnTo>
                  <a:lnTo>
                    <a:pt x="364" y="288"/>
                  </a:lnTo>
                  <a:lnTo>
                    <a:pt x="364" y="286"/>
                  </a:lnTo>
                  <a:lnTo>
                    <a:pt x="365" y="286"/>
                  </a:lnTo>
                  <a:lnTo>
                    <a:pt x="365" y="284"/>
                  </a:lnTo>
                  <a:lnTo>
                    <a:pt x="365" y="283"/>
                  </a:lnTo>
                  <a:lnTo>
                    <a:pt x="365" y="281"/>
                  </a:lnTo>
                  <a:lnTo>
                    <a:pt x="365" y="279"/>
                  </a:lnTo>
                  <a:lnTo>
                    <a:pt x="367" y="279"/>
                  </a:lnTo>
                  <a:lnTo>
                    <a:pt x="367" y="277"/>
                  </a:lnTo>
                  <a:lnTo>
                    <a:pt x="367" y="275"/>
                  </a:lnTo>
                  <a:lnTo>
                    <a:pt x="367" y="274"/>
                  </a:lnTo>
                  <a:lnTo>
                    <a:pt x="367" y="272"/>
                  </a:lnTo>
                  <a:lnTo>
                    <a:pt x="369" y="272"/>
                  </a:lnTo>
                  <a:lnTo>
                    <a:pt x="369" y="270"/>
                  </a:lnTo>
                  <a:lnTo>
                    <a:pt x="369" y="268"/>
                  </a:lnTo>
                  <a:lnTo>
                    <a:pt x="369" y="266"/>
                  </a:lnTo>
                  <a:lnTo>
                    <a:pt x="369" y="265"/>
                  </a:lnTo>
                  <a:lnTo>
                    <a:pt x="371" y="265"/>
                  </a:lnTo>
                  <a:lnTo>
                    <a:pt x="371" y="263"/>
                  </a:lnTo>
                  <a:lnTo>
                    <a:pt x="371" y="261"/>
                  </a:lnTo>
                  <a:lnTo>
                    <a:pt x="371" y="259"/>
                  </a:lnTo>
                  <a:lnTo>
                    <a:pt x="371" y="257"/>
                  </a:lnTo>
                  <a:lnTo>
                    <a:pt x="373" y="256"/>
                  </a:lnTo>
                  <a:lnTo>
                    <a:pt x="373" y="254"/>
                  </a:lnTo>
                  <a:lnTo>
                    <a:pt x="373" y="252"/>
                  </a:lnTo>
                  <a:lnTo>
                    <a:pt x="373" y="250"/>
                  </a:lnTo>
                  <a:lnTo>
                    <a:pt x="373" y="248"/>
                  </a:lnTo>
                  <a:lnTo>
                    <a:pt x="374" y="248"/>
                  </a:lnTo>
                  <a:lnTo>
                    <a:pt x="374" y="247"/>
                  </a:lnTo>
                  <a:lnTo>
                    <a:pt x="374" y="245"/>
                  </a:lnTo>
                  <a:lnTo>
                    <a:pt x="374" y="243"/>
                  </a:lnTo>
                  <a:lnTo>
                    <a:pt x="374" y="241"/>
                  </a:lnTo>
                  <a:lnTo>
                    <a:pt x="376" y="241"/>
                  </a:lnTo>
                  <a:lnTo>
                    <a:pt x="376" y="239"/>
                  </a:lnTo>
                  <a:lnTo>
                    <a:pt x="376" y="238"/>
                  </a:lnTo>
                  <a:lnTo>
                    <a:pt x="376" y="236"/>
                  </a:lnTo>
                  <a:lnTo>
                    <a:pt x="376" y="234"/>
                  </a:lnTo>
                  <a:lnTo>
                    <a:pt x="378" y="232"/>
                  </a:lnTo>
                  <a:lnTo>
                    <a:pt x="378" y="230"/>
                  </a:lnTo>
                  <a:lnTo>
                    <a:pt x="378" y="229"/>
                  </a:lnTo>
                  <a:lnTo>
                    <a:pt x="378" y="227"/>
                  </a:lnTo>
                  <a:lnTo>
                    <a:pt x="378" y="225"/>
                  </a:lnTo>
                  <a:lnTo>
                    <a:pt x="380" y="225"/>
                  </a:lnTo>
                  <a:lnTo>
                    <a:pt x="380" y="223"/>
                  </a:lnTo>
                  <a:lnTo>
                    <a:pt x="380" y="221"/>
                  </a:lnTo>
                  <a:lnTo>
                    <a:pt x="380" y="220"/>
                  </a:lnTo>
                  <a:lnTo>
                    <a:pt x="380" y="218"/>
                  </a:lnTo>
                  <a:lnTo>
                    <a:pt x="380" y="216"/>
                  </a:lnTo>
                  <a:lnTo>
                    <a:pt x="382" y="216"/>
                  </a:lnTo>
                  <a:lnTo>
                    <a:pt x="382" y="214"/>
                  </a:lnTo>
                  <a:lnTo>
                    <a:pt x="382" y="212"/>
                  </a:lnTo>
                  <a:lnTo>
                    <a:pt x="382" y="211"/>
                  </a:lnTo>
                  <a:lnTo>
                    <a:pt x="382" y="209"/>
                  </a:lnTo>
                  <a:lnTo>
                    <a:pt x="383" y="209"/>
                  </a:lnTo>
                  <a:lnTo>
                    <a:pt x="383" y="207"/>
                  </a:lnTo>
                  <a:lnTo>
                    <a:pt x="383" y="205"/>
                  </a:lnTo>
                  <a:lnTo>
                    <a:pt x="383" y="203"/>
                  </a:lnTo>
                  <a:lnTo>
                    <a:pt x="383" y="202"/>
                  </a:lnTo>
                  <a:lnTo>
                    <a:pt x="383" y="200"/>
                  </a:lnTo>
                  <a:lnTo>
                    <a:pt x="385" y="200"/>
                  </a:lnTo>
                  <a:lnTo>
                    <a:pt x="385" y="198"/>
                  </a:lnTo>
                  <a:lnTo>
                    <a:pt x="385" y="196"/>
                  </a:lnTo>
                  <a:lnTo>
                    <a:pt x="385" y="194"/>
                  </a:lnTo>
                  <a:lnTo>
                    <a:pt x="385" y="193"/>
                  </a:lnTo>
                  <a:lnTo>
                    <a:pt x="385" y="191"/>
                  </a:lnTo>
                  <a:lnTo>
                    <a:pt x="387" y="191"/>
                  </a:lnTo>
                  <a:lnTo>
                    <a:pt x="387" y="189"/>
                  </a:lnTo>
                  <a:lnTo>
                    <a:pt x="387" y="187"/>
                  </a:lnTo>
                  <a:lnTo>
                    <a:pt x="387" y="185"/>
                  </a:lnTo>
                  <a:lnTo>
                    <a:pt x="387" y="184"/>
                  </a:lnTo>
                  <a:lnTo>
                    <a:pt x="387" y="182"/>
                  </a:lnTo>
                  <a:lnTo>
                    <a:pt x="389" y="182"/>
                  </a:lnTo>
                  <a:lnTo>
                    <a:pt x="389" y="180"/>
                  </a:lnTo>
                  <a:lnTo>
                    <a:pt x="389" y="178"/>
                  </a:lnTo>
                  <a:lnTo>
                    <a:pt x="389" y="176"/>
                  </a:lnTo>
                  <a:lnTo>
                    <a:pt x="389" y="175"/>
                  </a:lnTo>
                  <a:lnTo>
                    <a:pt x="389" y="173"/>
                  </a:lnTo>
                  <a:lnTo>
                    <a:pt x="391" y="173"/>
                  </a:lnTo>
                  <a:lnTo>
                    <a:pt x="391" y="171"/>
                  </a:lnTo>
                  <a:lnTo>
                    <a:pt x="391" y="169"/>
                  </a:lnTo>
                  <a:lnTo>
                    <a:pt x="391" y="167"/>
                  </a:lnTo>
                  <a:lnTo>
                    <a:pt x="391" y="166"/>
                  </a:lnTo>
                  <a:lnTo>
                    <a:pt x="391" y="164"/>
                  </a:lnTo>
                  <a:lnTo>
                    <a:pt x="392" y="164"/>
                  </a:lnTo>
                  <a:lnTo>
                    <a:pt x="392" y="162"/>
                  </a:lnTo>
                  <a:lnTo>
                    <a:pt x="392" y="160"/>
                  </a:lnTo>
                  <a:lnTo>
                    <a:pt x="392" y="158"/>
                  </a:lnTo>
                  <a:lnTo>
                    <a:pt x="392" y="157"/>
                  </a:lnTo>
                  <a:lnTo>
                    <a:pt x="392" y="155"/>
                  </a:lnTo>
                  <a:lnTo>
                    <a:pt x="394" y="155"/>
                  </a:lnTo>
                  <a:lnTo>
                    <a:pt x="394" y="153"/>
                  </a:lnTo>
                  <a:lnTo>
                    <a:pt x="394" y="151"/>
                  </a:lnTo>
                  <a:lnTo>
                    <a:pt x="394" y="149"/>
                  </a:lnTo>
                  <a:lnTo>
                    <a:pt x="394" y="148"/>
                  </a:lnTo>
                  <a:lnTo>
                    <a:pt x="394" y="146"/>
                  </a:lnTo>
                  <a:lnTo>
                    <a:pt x="396" y="146"/>
                  </a:lnTo>
                  <a:lnTo>
                    <a:pt x="396" y="144"/>
                  </a:lnTo>
                  <a:lnTo>
                    <a:pt x="396" y="142"/>
                  </a:lnTo>
                  <a:lnTo>
                    <a:pt x="396" y="140"/>
                  </a:lnTo>
                  <a:lnTo>
                    <a:pt x="396" y="139"/>
                  </a:lnTo>
                  <a:lnTo>
                    <a:pt x="396" y="137"/>
                  </a:lnTo>
                  <a:lnTo>
                    <a:pt x="396" y="135"/>
                  </a:lnTo>
                  <a:lnTo>
                    <a:pt x="398" y="135"/>
                  </a:lnTo>
                  <a:lnTo>
                    <a:pt x="398" y="133"/>
                  </a:lnTo>
                  <a:lnTo>
                    <a:pt x="398" y="131"/>
                  </a:lnTo>
                  <a:lnTo>
                    <a:pt x="398" y="130"/>
                  </a:lnTo>
                  <a:lnTo>
                    <a:pt x="398" y="128"/>
                  </a:lnTo>
                  <a:lnTo>
                    <a:pt x="398" y="126"/>
                  </a:lnTo>
                  <a:lnTo>
                    <a:pt x="400" y="124"/>
                  </a:lnTo>
                  <a:lnTo>
                    <a:pt x="400" y="122"/>
                  </a:lnTo>
                  <a:lnTo>
                    <a:pt x="400" y="121"/>
                  </a:lnTo>
                  <a:lnTo>
                    <a:pt x="400" y="119"/>
                  </a:lnTo>
                  <a:lnTo>
                    <a:pt x="400" y="117"/>
                  </a:lnTo>
                  <a:lnTo>
                    <a:pt x="400" y="115"/>
                  </a:lnTo>
                  <a:lnTo>
                    <a:pt x="401" y="115"/>
                  </a:lnTo>
                  <a:lnTo>
                    <a:pt x="401" y="113"/>
                  </a:lnTo>
                  <a:lnTo>
                    <a:pt x="401" y="112"/>
                  </a:lnTo>
                  <a:lnTo>
                    <a:pt x="401" y="110"/>
                  </a:lnTo>
                  <a:lnTo>
                    <a:pt x="401" y="108"/>
                  </a:lnTo>
                  <a:lnTo>
                    <a:pt x="401" y="106"/>
                  </a:lnTo>
                  <a:lnTo>
                    <a:pt x="401" y="104"/>
                  </a:lnTo>
                  <a:lnTo>
                    <a:pt x="403" y="104"/>
                  </a:lnTo>
                  <a:lnTo>
                    <a:pt x="403" y="102"/>
                  </a:lnTo>
                  <a:lnTo>
                    <a:pt x="403" y="101"/>
                  </a:lnTo>
                  <a:lnTo>
                    <a:pt x="403" y="99"/>
                  </a:lnTo>
                  <a:lnTo>
                    <a:pt x="403" y="97"/>
                  </a:lnTo>
                  <a:lnTo>
                    <a:pt x="403" y="95"/>
                  </a:lnTo>
                  <a:lnTo>
                    <a:pt x="403" y="93"/>
                  </a:lnTo>
                  <a:lnTo>
                    <a:pt x="405" y="93"/>
                  </a:lnTo>
                  <a:lnTo>
                    <a:pt x="405" y="92"/>
                  </a:lnTo>
                  <a:lnTo>
                    <a:pt x="405" y="90"/>
                  </a:lnTo>
                  <a:lnTo>
                    <a:pt x="405" y="88"/>
                  </a:lnTo>
                  <a:lnTo>
                    <a:pt x="405" y="86"/>
                  </a:lnTo>
                  <a:lnTo>
                    <a:pt x="405" y="84"/>
                  </a:lnTo>
                  <a:lnTo>
                    <a:pt x="405" y="83"/>
                  </a:lnTo>
                  <a:lnTo>
                    <a:pt x="407" y="83"/>
                  </a:lnTo>
                  <a:lnTo>
                    <a:pt x="407" y="81"/>
                  </a:lnTo>
                  <a:lnTo>
                    <a:pt x="407" y="79"/>
                  </a:lnTo>
                  <a:lnTo>
                    <a:pt x="407" y="77"/>
                  </a:lnTo>
                  <a:lnTo>
                    <a:pt x="407" y="75"/>
                  </a:lnTo>
                  <a:lnTo>
                    <a:pt x="407" y="74"/>
                  </a:lnTo>
                  <a:lnTo>
                    <a:pt x="407" y="72"/>
                  </a:lnTo>
                  <a:lnTo>
                    <a:pt x="409" y="72"/>
                  </a:lnTo>
                  <a:lnTo>
                    <a:pt x="409" y="70"/>
                  </a:lnTo>
                  <a:lnTo>
                    <a:pt x="409" y="68"/>
                  </a:lnTo>
                  <a:lnTo>
                    <a:pt x="409" y="66"/>
                  </a:lnTo>
                  <a:lnTo>
                    <a:pt x="409" y="65"/>
                  </a:lnTo>
                  <a:lnTo>
                    <a:pt x="409" y="63"/>
                  </a:lnTo>
                  <a:lnTo>
                    <a:pt x="409" y="61"/>
                  </a:lnTo>
                  <a:lnTo>
                    <a:pt x="410" y="61"/>
                  </a:lnTo>
                  <a:lnTo>
                    <a:pt x="410" y="59"/>
                  </a:lnTo>
                  <a:lnTo>
                    <a:pt x="410" y="57"/>
                  </a:lnTo>
                  <a:lnTo>
                    <a:pt x="410" y="56"/>
                  </a:lnTo>
                  <a:lnTo>
                    <a:pt x="410" y="54"/>
                  </a:lnTo>
                  <a:lnTo>
                    <a:pt x="410" y="52"/>
                  </a:lnTo>
                  <a:lnTo>
                    <a:pt x="410" y="50"/>
                  </a:lnTo>
                  <a:lnTo>
                    <a:pt x="410" y="48"/>
                  </a:lnTo>
                  <a:lnTo>
                    <a:pt x="412" y="48"/>
                  </a:lnTo>
                  <a:lnTo>
                    <a:pt x="412" y="47"/>
                  </a:lnTo>
                  <a:lnTo>
                    <a:pt x="412" y="45"/>
                  </a:lnTo>
                  <a:lnTo>
                    <a:pt x="412" y="43"/>
                  </a:lnTo>
                  <a:lnTo>
                    <a:pt x="412" y="41"/>
                  </a:lnTo>
                  <a:lnTo>
                    <a:pt x="412" y="39"/>
                  </a:lnTo>
                  <a:lnTo>
                    <a:pt x="412" y="38"/>
                  </a:lnTo>
                  <a:lnTo>
                    <a:pt x="414" y="38"/>
                  </a:lnTo>
                  <a:lnTo>
                    <a:pt x="414" y="36"/>
                  </a:lnTo>
                  <a:lnTo>
                    <a:pt x="414" y="34"/>
                  </a:lnTo>
                  <a:lnTo>
                    <a:pt x="414" y="32"/>
                  </a:lnTo>
                  <a:lnTo>
                    <a:pt x="414" y="30"/>
                  </a:lnTo>
                  <a:lnTo>
                    <a:pt x="414" y="29"/>
                  </a:lnTo>
                  <a:lnTo>
                    <a:pt x="414" y="27"/>
                  </a:lnTo>
                  <a:lnTo>
                    <a:pt x="414" y="25"/>
                  </a:lnTo>
                  <a:lnTo>
                    <a:pt x="416" y="25"/>
                  </a:lnTo>
                  <a:lnTo>
                    <a:pt x="416" y="23"/>
                  </a:lnTo>
                  <a:lnTo>
                    <a:pt x="416" y="21"/>
                  </a:lnTo>
                  <a:lnTo>
                    <a:pt x="416" y="20"/>
                  </a:lnTo>
                  <a:lnTo>
                    <a:pt x="416" y="18"/>
                  </a:lnTo>
                  <a:lnTo>
                    <a:pt x="416" y="16"/>
                  </a:lnTo>
                  <a:lnTo>
                    <a:pt x="416" y="14"/>
                  </a:lnTo>
                  <a:lnTo>
                    <a:pt x="416" y="12"/>
                  </a:lnTo>
                  <a:lnTo>
                    <a:pt x="418" y="12"/>
                  </a:lnTo>
                  <a:lnTo>
                    <a:pt x="418" y="11"/>
                  </a:lnTo>
                  <a:lnTo>
                    <a:pt x="418" y="9"/>
                  </a:lnTo>
                  <a:lnTo>
                    <a:pt x="418" y="7"/>
                  </a:lnTo>
                  <a:lnTo>
                    <a:pt x="418" y="5"/>
                  </a:lnTo>
                  <a:lnTo>
                    <a:pt x="418" y="3"/>
                  </a:lnTo>
                  <a:lnTo>
                    <a:pt x="418" y="2"/>
                  </a:lnTo>
                  <a:lnTo>
                    <a:pt x="418" y="0"/>
                  </a:lnTo>
                </a:path>
              </a:pathLst>
            </a:custGeom>
            <a:noFill/>
            <a:ln w="25400">
              <a:solidFill>
                <a:srgbClr val="FF0000"/>
              </a:solidFill>
              <a:round/>
              <a:headEnd/>
              <a:tailEnd/>
            </a:ln>
          </p:spPr>
          <p:txBody>
            <a:bodyPr/>
            <a:lstStyle/>
            <a:p>
              <a:endParaRPr lang="es-ES_tradnl"/>
            </a:p>
          </p:txBody>
        </p:sp>
      </p:grpSp>
      <p:sp>
        <p:nvSpPr>
          <p:cNvPr id="760961" name="Freeform 129"/>
          <p:cNvSpPr>
            <a:spLocks/>
          </p:cNvSpPr>
          <p:nvPr/>
        </p:nvSpPr>
        <p:spPr bwMode="auto">
          <a:xfrm>
            <a:off x="7796213" y="981075"/>
            <a:ext cx="160337" cy="2427288"/>
          </a:xfrm>
          <a:custGeom>
            <a:avLst/>
            <a:gdLst>
              <a:gd name="T0" fmla="*/ 2147483647 w 75"/>
              <a:gd name="T1" fmla="*/ 2147483647 h 1211"/>
              <a:gd name="T2" fmla="*/ 2147483647 w 75"/>
              <a:gd name="T3" fmla="*/ 2147483647 h 1211"/>
              <a:gd name="T4" fmla="*/ 2147483647 w 75"/>
              <a:gd name="T5" fmla="*/ 2147483647 h 1211"/>
              <a:gd name="T6" fmla="*/ 2147483647 w 75"/>
              <a:gd name="T7" fmla="*/ 2147483647 h 1211"/>
              <a:gd name="T8" fmla="*/ 2147483647 w 75"/>
              <a:gd name="T9" fmla="*/ 2147483647 h 1211"/>
              <a:gd name="T10" fmla="*/ 2147483647 w 75"/>
              <a:gd name="T11" fmla="*/ 2147483647 h 1211"/>
              <a:gd name="T12" fmla="*/ 2147483647 w 75"/>
              <a:gd name="T13" fmla="*/ 2147483647 h 1211"/>
              <a:gd name="T14" fmla="*/ 2147483647 w 75"/>
              <a:gd name="T15" fmla="*/ 2147483647 h 1211"/>
              <a:gd name="T16" fmla="*/ 2147483647 w 75"/>
              <a:gd name="T17" fmla="*/ 2147483647 h 1211"/>
              <a:gd name="T18" fmla="*/ 2147483647 w 75"/>
              <a:gd name="T19" fmla="*/ 2147483647 h 1211"/>
              <a:gd name="T20" fmla="*/ 2147483647 w 75"/>
              <a:gd name="T21" fmla="*/ 2147483647 h 1211"/>
              <a:gd name="T22" fmla="*/ 2147483647 w 75"/>
              <a:gd name="T23" fmla="*/ 2147483647 h 1211"/>
              <a:gd name="T24" fmla="*/ 2147483647 w 75"/>
              <a:gd name="T25" fmla="*/ 2147483647 h 1211"/>
              <a:gd name="T26" fmla="*/ 2147483647 w 75"/>
              <a:gd name="T27" fmla="*/ 2147483647 h 1211"/>
              <a:gd name="T28" fmla="*/ 2147483647 w 75"/>
              <a:gd name="T29" fmla="*/ 2147483647 h 1211"/>
              <a:gd name="T30" fmla="*/ 2147483647 w 75"/>
              <a:gd name="T31" fmla="*/ 2147483647 h 1211"/>
              <a:gd name="T32" fmla="*/ 2147483647 w 75"/>
              <a:gd name="T33" fmla="*/ 2147483647 h 1211"/>
              <a:gd name="T34" fmla="*/ 2147483647 w 75"/>
              <a:gd name="T35" fmla="*/ 2147483647 h 1211"/>
              <a:gd name="T36" fmla="*/ 2147483647 w 75"/>
              <a:gd name="T37" fmla="*/ 2147483647 h 1211"/>
              <a:gd name="T38" fmla="*/ 2147483647 w 75"/>
              <a:gd name="T39" fmla="*/ 2147483647 h 1211"/>
              <a:gd name="T40" fmla="*/ 2147483647 w 75"/>
              <a:gd name="T41" fmla="*/ 2147483647 h 1211"/>
              <a:gd name="T42" fmla="*/ 2147483647 w 75"/>
              <a:gd name="T43" fmla="*/ 2147483647 h 1211"/>
              <a:gd name="T44" fmla="*/ 2147483647 w 75"/>
              <a:gd name="T45" fmla="*/ 2147483647 h 1211"/>
              <a:gd name="T46" fmla="*/ 2147483647 w 75"/>
              <a:gd name="T47" fmla="*/ 2147483647 h 1211"/>
              <a:gd name="T48" fmla="*/ 2147483647 w 75"/>
              <a:gd name="T49" fmla="*/ 2147483647 h 1211"/>
              <a:gd name="T50" fmla="*/ 2147483647 w 75"/>
              <a:gd name="T51" fmla="*/ 2147483647 h 1211"/>
              <a:gd name="T52" fmla="*/ 2147483647 w 75"/>
              <a:gd name="T53" fmla="*/ 2147483647 h 1211"/>
              <a:gd name="T54" fmla="*/ 2147483647 w 75"/>
              <a:gd name="T55" fmla="*/ 2147483647 h 1211"/>
              <a:gd name="T56" fmla="*/ 2147483647 w 75"/>
              <a:gd name="T57" fmla="*/ 2147483647 h 1211"/>
              <a:gd name="T58" fmla="*/ 2147483647 w 75"/>
              <a:gd name="T59" fmla="*/ 2147483647 h 1211"/>
              <a:gd name="T60" fmla="*/ 2147483647 w 75"/>
              <a:gd name="T61" fmla="*/ 2147483647 h 1211"/>
              <a:gd name="T62" fmla="*/ 2147483647 w 75"/>
              <a:gd name="T63" fmla="*/ 2147483647 h 1211"/>
              <a:gd name="T64" fmla="*/ 2147483647 w 75"/>
              <a:gd name="T65" fmla="*/ 2147483647 h 1211"/>
              <a:gd name="T66" fmla="*/ 2147483647 w 75"/>
              <a:gd name="T67" fmla="*/ 2147483647 h 1211"/>
              <a:gd name="T68" fmla="*/ 2147483647 w 75"/>
              <a:gd name="T69" fmla="*/ 2147483647 h 1211"/>
              <a:gd name="T70" fmla="*/ 2147483647 w 75"/>
              <a:gd name="T71" fmla="*/ 2147483647 h 1211"/>
              <a:gd name="T72" fmla="*/ 2147483647 w 75"/>
              <a:gd name="T73" fmla="*/ 2147483647 h 1211"/>
              <a:gd name="T74" fmla="*/ 2147483647 w 75"/>
              <a:gd name="T75" fmla="*/ 2147483647 h 1211"/>
              <a:gd name="T76" fmla="*/ 2147483647 w 75"/>
              <a:gd name="T77" fmla="*/ 2147483647 h 1211"/>
              <a:gd name="T78" fmla="*/ 2147483647 w 75"/>
              <a:gd name="T79" fmla="*/ 2147483647 h 1211"/>
              <a:gd name="T80" fmla="*/ 2147483647 w 75"/>
              <a:gd name="T81" fmla="*/ 2147483647 h 1211"/>
              <a:gd name="T82" fmla="*/ 2147483647 w 75"/>
              <a:gd name="T83" fmla="*/ 2147483647 h 1211"/>
              <a:gd name="T84" fmla="*/ 2147483647 w 75"/>
              <a:gd name="T85" fmla="*/ 2147483647 h 1211"/>
              <a:gd name="T86" fmla="*/ 2147483647 w 75"/>
              <a:gd name="T87" fmla="*/ 2147483647 h 1211"/>
              <a:gd name="T88" fmla="*/ 2147483647 w 75"/>
              <a:gd name="T89" fmla="*/ 2147483647 h 1211"/>
              <a:gd name="T90" fmla="*/ 2147483647 w 75"/>
              <a:gd name="T91" fmla="*/ 2147483647 h 1211"/>
              <a:gd name="T92" fmla="*/ 2147483647 w 75"/>
              <a:gd name="T93" fmla="*/ 2147483647 h 1211"/>
              <a:gd name="T94" fmla="*/ 2147483647 w 75"/>
              <a:gd name="T95" fmla="*/ 2147483647 h 1211"/>
              <a:gd name="T96" fmla="*/ 2147483647 w 75"/>
              <a:gd name="T97" fmla="*/ 2147483647 h 1211"/>
              <a:gd name="T98" fmla="*/ 2147483647 w 75"/>
              <a:gd name="T99" fmla="*/ 2147483647 h 1211"/>
              <a:gd name="T100" fmla="*/ 2147483647 w 75"/>
              <a:gd name="T101" fmla="*/ 2147483647 h 1211"/>
              <a:gd name="T102" fmla="*/ 2147483647 w 75"/>
              <a:gd name="T103" fmla="*/ 2147483647 h 1211"/>
              <a:gd name="T104" fmla="*/ 2147483647 w 75"/>
              <a:gd name="T105" fmla="*/ 2147483647 h 1211"/>
              <a:gd name="T106" fmla="*/ 2147483647 w 75"/>
              <a:gd name="T107" fmla="*/ 2147483647 h 1211"/>
              <a:gd name="T108" fmla="*/ 2147483647 w 75"/>
              <a:gd name="T109" fmla="*/ 2147483647 h 1211"/>
              <a:gd name="T110" fmla="*/ 2147483647 w 75"/>
              <a:gd name="T111" fmla="*/ 2147483647 h 1211"/>
              <a:gd name="T112" fmla="*/ 2147483647 w 75"/>
              <a:gd name="T113" fmla="*/ 2147483647 h 1211"/>
              <a:gd name="T114" fmla="*/ 2147483647 w 75"/>
              <a:gd name="T115" fmla="*/ 2147483647 h 1211"/>
              <a:gd name="T116" fmla="*/ 2147483647 w 75"/>
              <a:gd name="T117" fmla="*/ 2147483647 h 1211"/>
              <a:gd name="T118" fmla="*/ 2147483647 w 75"/>
              <a:gd name="T119" fmla="*/ 2147483647 h 1211"/>
              <a:gd name="T120" fmla="*/ 2147483647 w 75"/>
              <a:gd name="T121" fmla="*/ 2147483647 h 1211"/>
              <a:gd name="T122" fmla="*/ 2147483647 w 75"/>
              <a:gd name="T123" fmla="*/ 2147483647 h 1211"/>
              <a:gd name="T124" fmla="*/ 2147483647 w 75"/>
              <a:gd name="T125" fmla="*/ 2147483647 h 1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
              <a:gd name="T190" fmla="*/ 0 h 1211"/>
              <a:gd name="T191" fmla="*/ 75 w 75"/>
              <a:gd name="T192" fmla="*/ 1211 h 1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 h="1211">
                <a:moveTo>
                  <a:pt x="0" y="1211"/>
                </a:moveTo>
                <a:lnTo>
                  <a:pt x="1" y="1211"/>
                </a:lnTo>
                <a:lnTo>
                  <a:pt x="1" y="1209"/>
                </a:lnTo>
                <a:lnTo>
                  <a:pt x="1" y="1207"/>
                </a:lnTo>
                <a:lnTo>
                  <a:pt x="1" y="1205"/>
                </a:lnTo>
                <a:lnTo>
                  <a:pt x="1" y="1204"/>
                </a:lnTo>
                <a:lnTo>
                  <a:pt x="1" y="1202"/>
                </a:lnTo>
                <a:lnTo>
                  <a:pt x="1" y="1200"/>
                </a:lnTo>
                <a:lnTo>
                  <a:pt x="1" y="1198"/>
                </a:lnTo>
                <a:lnTo>
                  <a:pt x="3" y="1196"/>
                </a:lnTo>
                <a:lnTo>
                  <a:pt x="3" y="1195"/>
                </a:lnTo>
                <a:lnTo>
                  <a:pt x="3" y="1193"/>
                </a:lnTo>
                <a:lnTo>
                  <a:pt x="3" y="1191"/>
                </a:lnTo>
                <a:lnTo>
                  <a:pt x="3" y="1189"/>
                </a:lnTo>
                <a:lnTo>
                  <a:pt x="3" y="1187"/>
                </a:lnTo>
                <a:lnTo>
                  <a:pt x="3" y="1186"/>
                </a:lnTo>
                <a:lnTo>
                  <a:pt x="3" y="1184"/>
                </a:lnTo>
                <a:lnTo>
                  <a:pt x="5" y="1184"/>
                </a:lnTo>
                <a:lnTo>
                  <a:pt x="5" y="1182"/>
                </a:lnTo>
                <a:lnTo>
                  <a:pt x="5" y="1180"/>
                </a:lnTo>
                <a:lnTo>
                  <a:pt x="5" y="1178"/>
                </a:lnTo>
                <a:lnTo>
                  <a:pt x="5" y="1177"/>
                </a:lnTo>
                <a:lnTo>
                  <a:pt x="5" y="1175"/>
                </a:lnTo>
                <a:lnTo>
                  <a:pt x="5" y="1173"/>
                </a:lnTo>
                <a:lnTo>
                  <a:pt x="5" y="1171"/>
                </a:lnTo>
                <a:lnTo>
                  <a:pt x="7" y="1169"/>
                </a:lnTo>
                <a:lnTo>
                  <a:pt x="7" y="1168"/>
                </a:lnTo>
                <a:lnTo>
                  <a:pt x="7" y="1166"/>
                </a:lnTo>
                <a:lnTo>
                  <a:pt x="7" y="1164"/>
                </a:lnTo>
                <a:lnTo>
                  <a:pt x="7" y="1162"/>
                </a:lnTo>
                <a:lnTo>
                  <a:pt x="7" y="1160"/>
                </a:lnTo>
                <a:lnTo>
                  <a:pt x="7" y="1159"/>
                </a:lnTo>
                <a:lnTo>
                  <a:pt x="7" y="1157"/>
                </a:lnTo>
                <a:lnTo>
                  <a:pt x="9" y="1157"/>
                </a:lnTo>
                <a:lnTo>
                  <a:pt x="9" y="1155"/>
                </a:lnTo>
                <a:lnTo>
                  <a:pt x="9" y="1153"/>
                </a:lnTo>
                <a:lnTo>
                  <a:pt x="9" y="1151"/>
                </a:lnTo>
                <a:lnTo>
                  <a:pt x="9" y="1150"/>
                </a:lnTo>
                <a:lnTo>
                  <a:pt x="9" y="1148"/>
                </a:lnTo>
                <a:lnTo>
                  <a:pt x="9" y="1146"/>
                </a:lnTo>
                <a:lnTo>
                  <a:pt x="9" y="1144"/>
                </a:lnTo>
                <a:lnTo>
                  <a:pt x="9" y="1142"/>
                </a:lnTo>
                <a:lnTo>
                  <a:pt x="10" y="1141"/>
                </a:lnTo>
                <a:lnTo>
                  <a:pt x="10" y="1139"/>
                </a:lnTo>
                <a:lnTo>
                  <a:pt x="10" y="1137"/>
                </a:lnTo>
                <a:lnTo>
                  <a:pt x="10" y="1135"/>
                </a:lnTo>
                <a:lnTo>
                  <a:pt x="10" y="1133"/>
                </a:lnTo>
                <a:lnTo>
                  <a:pt x="10" y="1132"/>
                </a:lnTo>
                <a:lnTo>
                  <a:pt x="10" y="1130"/>
                </a:lnTo>
                <a:lnTo>
                  <a:pt x="10" y="1128"/>
                </a:lnTo>
                <a:lnTo>
                  <a:pt x="10" y="1126"/>
                </a:lnTo>
                <a:lnTo>
                  <a:pt x="12" y="1126"/>
                </a:lnTo>
                <a:lnTo>
                  <a:pt x="12" y="1124"/>
                </a:lnTo>
                <a:lnTo>
                  <a:pt x="12" y="1123"/>
                </a:lnTo>
                <a:lnTo>
                  <a:pt x="12" y="1121"/>
                </a:lnTo>
                <a:lnTo>
                  <a:pt x="12" y="1119"/>
                </a:lnTo>
                <a:lnTo>
                  <a:pt x="12" y="1117"/>
                </a:lnTo>
                <a:lnTo>
                  <a:pt x="12" y="1115"/>
                </a:lnTo>
                <a:lnTo>
                  <a:pt x="12" y="1113"/>
                </a:lnTo>
                <a:lnTo>
                  <a:pt x="12" y="1112"/>
                </a:lnTo>
                <a:lnTo>
                  <a:pt x="14" y="1112"/>
                </a:lnTo>
                <a:lnTo>
                  <a:pt x="14" y="1110"/>
                </a:lnTo>
                <a:lnTo>
                  <a:pt x="14" y="1108"/>
                </a:lnTo>
                <a:lnTo>
                  <a:pt x="14" y="1106"/>
                </a:lnTo>
                <a:lnTo>
                  <a:pt x="14" y="1104"/>
                </a:lnTo>
                <a:lnTo>
                  <a:pt x="14" y="1103"/>
                </a:lnTo>
                <a:lnTo>
                  <a:pt x="14" y="1101"/>
                </a:lnTo>
                <a:lnTo>
                  <a:pt x="14" y="1099"/>
                </a:lnTo>
                <a:lnTo>
                  <a:pt x="14" y="1097"/>
                </a:lnTo>
                <a:lnTo>
                  <a:pt x="14" y="1095"/>
                </a:lnTo>
                <a:lnTo>
                  <a:pt x="16" y="1095"/>
                </a:lnTo>
                <a:lnTo>
                  <a:pt x="16" y="1094"/>
                </a:lnTo>
                <a:lnTo>
                  <a:pt x="16" y="1092"/>
                </a:lnTo>
                <a:lnTo>
                  <a:pt x="16" y="1090"/>
                </a:lnTo>
                <a:lnTo>
                  <a:pt x="16" y="1088"/>
                </a:lnTo>
                <a:lnTo>
                  <a:pt x="16" y="1086"/>
                </a:lnTo>
                <a:lnTo>
                  <a:pt x="16" y="1085"/>
                </a:lnTo>
                <a:lnTo>
                  <a:pt x="16" y="1083"/>
                </a:lnTo>
                <a:lnTo>
                  <a:pt x="16" y="1081"/>
                </a:lnTo>
                <a:lnTo>
                  <a:pt x="16" y="1079"/>
                </a:lnTo>
                <a:lnTo>
                  <a:pt x="18" y="1079"/>
                </a:lnTo>
                <a:lnTo>
                  <a:pt x="18" y="1077"/>
                </a:lnTo>
                <a:lnTo>
                  <a:pt x="18" y="1076"/>
                </a:lnTo>
                <a:lnTo>
                  <a:pt x="18" y="1074"/>
                </a:lnTo>
                <a:lnTo>
                  <a:pt x="18" y="1072"/>
                </a:lnTo>
                <a:lnTo>
                  <a:pt x="18" y="1070"/>
                </a:lnTo>
                <a:lnTo>
                  <a:pt x="18" y="1068"/>
                </a:lnTo>
                <a:lnTo>
                  <a:pt x="18" y="1067"/>
                </a:lnTo>
                <a:lnTo>
                  <a:pt x="18" y="1065"/>
                </a:lnTo>
                <a:lnTo>
                  <a:pt x="18" y="1063"/>
                </a:lnTo>
                <a:lnTo>
                  <a:pt x="19" y="1063"/>
                </a:lnTo>
                <a:lnTo>
                  <a:pt x="19" y="1061"/>
                </a:lnTo>
                <a:lnTo>
                  <a:pt x="19" y="1059"/>
                </a:lnTo>
                <a:lnTo>
                  <a:pt x="19" y="1058"/>
                </a:lnTo>
                <a:lnTo>
                  <a:pt x="19" y="1056"/>
                </a:lnTo>
                <a:lnTo>
                  <a:pt x="19" y="1054"/>
                </a:lnTo>
                <a:lnTo>
                  <a:pt x="19" y="1052"/>
                </a:lnTo>
                <a:lnTo>
                  <a:pt x="19" y="1050"/>
                </a:lnTo>
                <a:lnTo>
                  <a:pt x="19" y="1049"/>
                </a:lnTo>
                <a:lnTo>
                  <a:pt x="19" y="1047"/>
                </a:lnTo>
                <a:lnTo>
                  <a:pt x="19" y="1045"/>
                </a:lnTo>
                <a:lnTo>
                  <a:pt x="21" y="1045"/>
                </a:lnTo>
                <a:lnTo>
                  <a:pt x="21" y="1043"/>
                </a:lnTo>
                <a:lnTo>
                  <a:pt x="21" y="1041"/>
                </a:lnTo>
                <a:lnTo>
                  <a:pt x="21" y="1040"/>
                </a:lnTo>
                <a:lnTo>
                  <a:pt x="21" y="1038"/>
                </a:lnTo>
                <a:lnTo>
                  <a:pt x="21" y="1036"/>
                </a:lnTo>
                <a:lnTo>
                  <a:pt x="21" y="1034"/>
                </a:lnTo>
                <a:lnTo>
                  <a:pt x="21" y="1032"/>
                </a:lnTo>
                <a:lnTo>
                  <a:pt x="21" y="1031"/>
                </a:lnTo>
                <a:lnTo>
                  <a:pt x="21" y="1029"/>
                </a:lnTo>
                <a:lnTo>
                  <a:pt x="23" y="1027"/>
                </a:lnTo>
                <a:lnTo>
                  <a:pt x="23" y="1025"/>
                </a:lnTo>
                <a:lnTo>
                  <a:pt x="23" y="1023"/>
                </a:lnTo>
                <a:lnTo>
                  <a:pt x="23" y="1022"/>
                </a:lnTo>
                <a:lnTo>
                  <a:pt x="23" y="1020"/>
                </a:lnTo>
                <a:lnTo>
                  <a:pt x="23" y="1018"/>
                </a:lnTo>
                <a:lnTo>
                  <a:pt x="23" y="1016"/>
                </a:lnTo>
                <a:lnTo>
                  <a:pt x="23" y="1014"/>
                </a:lnTo>
                <a:lnTo>
                  <a:pt x="23" y="1013"/>
                </a:lnTo>
                <a:lnTo>
                  <a:pt x="23" y="1011"/>
                </a:lnTo>
                <a:lnTo>
                  <a:pt x="25" y="1009"/>
                </a:lnTo>
                <a:lnTo>
                  <a:pt x="25" y="1007"/>
                </a:lnTo>
                <a:lnTo>
                  <a:pt x="25" y="1005"/>
                </a:lnTo>
                <a:lnTo>
                  <a:pt x="25" y="1004"/>
                </a:lnTo>
                <a:lnTo>
                  <a:pt x="25" y="1002"/>
                </a:lnTo>
                <a:lnTo>
                  <a:pt x="25" y="1000"/>
                </a:lnTo>
                <a:lnTo>
                  <a:pt x="25" y="998"/>
                </a:lnTo>
                <a:lnTo>
                  <a:pt x="25" y="996"/>
                </a:lnTo>
                <a:lnTo>
                  <a:pt x="25" y="995"/>
                </a:lnTo>
                <a:lnTo>
                  <a:pt x="25" y="993"/>
                </a:lnTo>
                <a:lnTo>
                  <a:pt x="25" y="991"/>
                </a:lnTo>
                <a:lnTo>
                  <a:pt x="27" y="991"/>
                </a:lnTo>
                <a:lnTo>
                  <a:pt x="27" y="989"/>
                </a:lnTo>
                <a:lnTo>
                  <a:pt x="27" y="987"/>
                </a:lnTo>
                <a:lnTo>
                  <a:pt x="27" y="986"/>
                </a:lnTo>
                <a:lnTo>
                  <a:pt x="27" y="984"/>
                </a:lnTo>
                <a:lnTo>
                  <a:pt x="27" y="982"/>
                </a:lnTo>
                <a:lnTo>
                  <a:pt x="27" y="980"/>
                </a:lnTo>
                <a:lnTo>
                  <a:pt x="27" y="978"/>
                </a:lnTo>
                <a:lnTo>
                  <a:pt x="27" y="977"/>
                </a:lnTo>
                <a:lnTo>
                  <a:pt x="27" y="975"/>
                </a:lnTo>
                <a:lnTo>
                  <a:pt x="27" y="973"/>
                </a:lnTo>
                <a:lnTo>
                  <a:pt x="27" y="971"/>
                </a:lnTo>
                <a:lnTo>
                  <a:pt x="28" y="971"/>
                </a:lnTo>
                <a:lnTo>
                  <a:pt x="28" y="969"/>
                </a:lnTo>
                <a:lnTo>
                  <a:pt x="28" y="968"/>
                </a:lnTo>
                <a:lnTo>
                  <a:pt x="28" y="966"/>
                </a:lnTo>
                <a:lnTo>
                  <a:pt x="28" y="964"/>
                </a:lnTo>
                <a:lnTo>
                  <a:pt x="28" y="962"/>
                </a:lnTo>
                <a:lnTo>
                  <a:pt x="28" y="960"/>
                </a:lnTo>
                <a:lnTo>
                  <a:pt x="28" y="959"/>
                </a:lnTo>
                <a:lnTo>
                  <a:pt x="28" y="957"/>
                </a:lnTo>
                <a:lnTo>
                  <a:pt x="28" y="955"/>
                </a:lnTo>
                <a:lnTo>
                  <a:pt x="28" y="953"/>
                </a:lnTo>
                <a:lnTo>
                  <a:pt x="28" y="951"/>
                </a:lnTo>
                <a:lnTo>
                  <a:pt x="30" y="951"/>
                </a:lnTo>
                <a:lnTo>
                  <a:pt x="30" y="950"/>
                </a:lnTo>
                <a:lnTo>
                  <a:pt x="30" y="948"/>
                </a:lnTo>
                <a:lnTo>
                  <a:pt x="30" y="946"/>
                </a:lnTo>
                <a:lnTo>
                  <a:pt x="30" y="944"/>
                </a:lnTo>
                <a:lnTo>
                  <a:pt x="30" y="942"/>
                </a:lnTo>
                <a:lnTo>
                  <a:pt x="30" y="941"/>
                </a:lnTo>
                <a:lnTo>
                  <a:pt x="30" y="939"/>
                </a:lnTo>
                <a:lnTo>
                  <a:pt x="30" y="937"/>
                </a:lnTo>
                <a:lnTo>
                  <a:pt x="30" y="935"/>
                </a:lnTo>
                <a:lnTo>
                  <a:pt x="30" y="933"/>
                </a:lnTo>
                <a:lnTo>
                  <a:pt x="30" y="932"/>
                </a:lnTo>
                <a:lnTo>
                  <a:pt x="32" y="932"/>
                </a:lnTo>
                <a:lnTo>
                  <a:pt x="32" y="930"/>
                </a:lnTo>
                <a:lnTo>
                  <a:pt x="32" y="928"/>
                </a:lnTo>
                <a:lnTo>
                  <a:pt x="32" y="926"/>
                </a:lnTo>
                <a:lnTo>
                  <a:pt x="32" y="924"/>
                </a:lnTo>
                <a:lnTo>
                  <a:pt x="32" y="922"/>
                </a:lnTo>
                <a:lnTo>
                  <a:pt x="32" y="921"/>
                </a:lnTo>
                <a:lnTo>
                  <a:pt x="32" y="919"/>
                </a:lnTo>
                <a:lnTo>
                  <a:pt x="32" y="917"/>
                </a:lnTo>
                <a:lnTo>
                  <a:pt x="32" y="915"/>
                </a:lnTo>
                <a:lnTo>
                  <a:pt x="32" y="913"/>
                </a:lnTo>
                <a:lnTo>
                  <a:pt x="32" y="912"/>
                </a:lnTo>
                <a:lnTo>
                  <a:pt x="32" y="910"/>
                </a:lnTo>
                <a:lnTo>
                  <a:pt x="34" y="910"/>
                </a:lnTo>
                <a:lnTo>
                  <a:pt x="34" y="908"/>
                </a:lnTo>
                <a:lnTo>
                  <a:pt x="34" y="906"/>
                </a:lnTo>
                <a:lnTo>
                  <a:pt x="34" y="904"/>
                </a:lnTo>
                <a:lnTo>
                  <a:pt x="34" y="903"/>
                </a:lnTo>
                <a:lnTo>
                  <a:pt x="34" y="901"/>
                </a:lnTo>
                <a:lnTo>
                  <a:pt x="34" y="899"/>
                </a:lnTo>
                <a:lnTo>
                  <a:pt x="34" y="897"/>
                </a:lnTo>
                <a:lnTo>
                  <a:pt x="34" y="895"/>
                </a:lnTo>
                <a:lnTo>
                  <a:pt x="34" y="894"/>
                </a:lnTo>
                <a:lnTo>
                  <a:pt x="34" y="892"/>
                </a:lnTo>
                <a:lnTo>
                  <a:pt x="34" y="890"/>
                </a:lnTo>
                <a:lnTo>
                  <a:pt x="34" y="888"/>
                </a:lnTo>
                <a:lnTo>
                  <a:pt x="36" y="888"/>
                </a:lnTo>
                <a:lnTo>
                  <a:pt x="36" y="886"/>
                </a:lnTo>
                <a:lnTo>
                  <a:pt x="36" y="885"/>
                </a:lnTo>
                <a:lnTo>
                  <a:pt x="36" y="883"/>
                </a:lnTo>
                <a:lnTo>
                  <a:pt x="36" y="881"/>
                </a:lnTo>
                <a:lnTo>
                  <a:pt x="36" y="879"/>
                </a:lnTo>
                <a:lnTo>
                  <a:pt x="36" y="877"/>
                </a:lnTo>
                <a:lnTo>
                  <a:pt x="36" y="876"/>
                </a:lnTo>
                <a:lnTo>
                  <a:pt x="36" y="874"/>
                </a:lnTo>
                <a:lnTo>
                  <a:pt x="36" y="872"/>
                </a:lnTo>
                <a:lnTo>
                  <a:pt x="36" y="870"/>
                </a:lnTo>
                <a:lnTo>
                  <a:pt x="36" y="868"/>
                </a:lnTo>
                <a:lnTo>
                  <a:pt x="36" y="867"/>
                </a:lnTo>
                <a:lnTo>
                  <a:pt x="36" y="865"/>
                </a:lnTo>
                <a:lnTo>
                  <a:pt x="37" y="865"/>
                </a:lnTo>
                <a:lnTo>
                  <a:pt x="37" y="863"/>
                </a:lnTo>
                <a:lnTo>
                  <a:pt x="37" y="861"/>
                </a:lnTo>
                <a:lnTo>
                  <a:pt x="37" y="859"/>
                </a:lnTo>
                <a:lnTo>
                  <a:pt x="37" y="858"/>
                </a:lnTo>
                <a:lnTo>
                  <a:pt x="37" y="856"/>
                </a:lnTo>
                <a:lnTo>
                  <a:pt x="37" y="854"/>
                </a:lnTo>
                <a:lnTo>
                  <a:pt x="37" y="852"/>
                </a:lnTo>
                <a:lnTo>
                  <a:pt x="37" y="850"/>
                </a:lnTo>
                <a:lnTo>
                  <a:pt x="37" y="849"/>
                </a:lnTo>
                <a:lnTo>
                  <a:pt x="37" y="847"/>
                </a:lnTo>
                <a:lnTo>
                  <a:pt x="37" y="845"/>
                </a:lnTo>
                <a:lnTo>
                  <a:pt x="37" y="843"/>
                </a:lnTo>
                <a:lnTo>
                  <a:pt x="37" y="841"/>
                </a:lnTo>
                <a:lnTo>
                  <a:pt x="39" y="840"/>
                </a:lnTo>
                <a:lnTo>
                  <a:pt x="39" y="838"/>
                </a:lnTo>
                <a:lnTo>
                  <a:pt x="39" y="836"/>
                </a:lnTo>
                <a:lnTo>
                  <a:pt x="39" y="834"/>
                </a:lnTo>
                <a:lnTo>
                  <a:pt x="39" y="832"/>
                </a:lnTo>
                <a:lnTo>
                  <a:pt x="39" y="831"/>
                </a:lnTo>
                <a:lnTo>
                  <a:pt x="39" y="829"/>
                </a:lnTo>
                <a:lnTo>
                  <a:pt x="39" y="827"/>
                </a:lnTo>
                <a:lnTo>
                  <a:pt x="39" y="825"/>
                </a:lnTo>
                <a:lnTo>
                  <a:pt x="39" y="823"/>
                </a:lnTo>
                <a:lnTo>
                  <a:pt x="39" y="822"/>
                </a:lnTo>
                <a:lnTo>
                  <a:pt x="39" y="820"/>
                </a:lnTo>
                <a:lnTo>
                  <a:pt x="39" y="818"/>
                </a:lnTo>
                <a:lnTo>
                  <a:pt x="39" y="816"/>
                </a:lnTo>
                <a:lnTo>
                  <a:pt x="41" y="816"/>
                </a:lnTo>
                <a:lnTo>
                  <a:pt x="41" y="814"/>
                </a:lnTo>
                <a:lnTo>
                  <a:pt x="41" y="813"/>
                </a:lnTo>
                <a:lnTo>
                  <a:pt x="41" y="811"/>
                </a:lnTo>
                <a:lnTo>
                  <a:pt x="41" y="809"/>
                </a:lnTo>
                <a:lnTo>
                  <a:pt x="41" y="807"/>
                </a:lnTo>
                <a:lnTo>
                  <a:pt x="41" y="805"/>
                </a:lnTo>
                <a:lnTo>
                  <a:pt x="41" y="804"/>
                </a:lnTo>
                <a:lnTo>
                  <a:pt x="41" y="802"/>
                </a:lnTo>
                <a:lnTo>
                  <a:pt x="41" y="800"/>
                </a:lnTo>
                <a:lnTo>
                  <a:pt x="41" y="798"/>
                </a:lnTo>
                <a:lnTo>
                  <a:pt x="41" y="796"/>
                </a:lnTo>
                <a:lnTo>
                  <a:pt x="41" y="795"/>
                </a:lnTo>
                <a:lnTo>
                  <a:pt x="41" y="793"/>
                </a:lnTo>
                <a:lnTo>
                  <a:pt x="41" y="791"/>
                </a:lnTo>
                <a:lnTo>
                  <a:pt x="43" y="791"/>
                </a:lnTo>
                <a:lnTo>
                  <a:pt x="43" y="789"/>
                </a:lnTo>
                <a:lnTo>
                  <a:pt x="43" y="787"/>
                </a:lnTo>
                <a:lnTo>
                  <a:pt x="43" y="786"/>
                </a:lnTo>
                <a:lnTo>
                  <a:pt x="43" y="784"/>
                </a:lnTo>
                <a:lnTo>
                  <a:pt x="43" y="782"/>
                </a:lnTo>
                <a:lnTo>
                  <a:pt x="43" y="780"/>
                </a:lnTo>
                <a:lnTo>
                  <a:pt x="43" y="778"/>
                </a:lnTo>
                <a:lnTo>
                  <a:pt x="43" y="777"/>
                </a:lnTo>
                <a:lnTo>
                  <a:pt x="43" y="775"/>
                </a:lnTo>
                <a:lnTo>
                  <a:pt x="43" y="773"/>
                </a:lnTo>
                <a:lnTo>
                  <a:pt x="43" y="771"/>
                </a:lnTo>
                <a:lnTo>
                  <a:pt x="43" y="769"/>
                </a:lnTo>
                <a:lnTo>
                  <a:pt x="43" y="768"/>
                </a:lnTo>
                <a:lnTo>
                  <a:pt x="43" y="766"/>
                </a:lnTo>
                <a:lnTo>
                  <a:pt x="43" y="764"/>
                </a:lnTo>
                <a:lnTo>
                  <a:pt x="45" y="764"/>
                </a:lnTo>
                <a:lnTo>
                  <a:pt x="45" y="762"/>
                </a:lnTo>
                <a:lnTo>
                  <a:pt x="45" y="760"/>
                </a:lnTo>
                <a:lnTo>
                  <a:pt x="45" y="759"/>
                </a:lnTo>
                <a:lnTo>
                  <a:pt x="45" y="757"/>
                </a:lnTo>
                <a:lnTo>
                  <a:pt x="45" y="755"/>
                </a:lnTo>
                <a:lnTo>
                  <a:pt x="45" y="753"/>
                </a:lnTo>
                <a:lnTo>
                  <a:pt x="45" y="751"/>
                </a:lnTo>
                <a:lnTo>
                  <a:pt x="45" y="750"/>
                </a:lnTo>
                <a:lnTo>
                  <a:pt x="45" y="748"/>
                </a:lnTo>
                <a:lnTo>
                  <a:pt x="45" y="746"/>
                </a:lnTo>
                <a:lnTo>
                  <a:pt x="45" y="744"/>
                </a:lnTo>
                <a:lnTo>
                  <a:pt x="45" y="742"/>
                </a:lnTo>
                <a:lnTo>
                  <a:pt x="45" y="741"/>
                </a:lnTo>
                <a:lnTo>
                  <a:pt x="45" y="739"/>
                </a:lnTo>
                <a:lnTo>
                  <a:pt x="45" y="737"/>
                </a:lnTo>
                <a:lnTo>
                  <a:pt x="46" y="735"/>
                </a:lnTo>
                <a:lnTo>
                  <a:pt x="46" y="733"/>
                </a:lnTo>
                <a:lnTo>
                  <a:pt x="46" y="731"/>
                </a:lnTo>
                <a:lnTo>
                  <a:pt x="46" y="730"/>
                </a:lnTo>
                <a:lnTo>
                  <a:pt x="46" y="728"/>
                </a:lnTo>
                <a:lnTo>
                  <a:pt x="46" y="726"/>
                </a:lnTo>
                <a:lnTo>
                  <a:pt x="46" y="724"/>
                </a:lnTo>
                <a:lnTo>
                  <a:pt x="46" y="722"/>
                </a:lnTo>
                <a:lnTo>
                  <a:pt x="46" y="721"/>
                </a:lnTo>
                <a:lnTo>
                  <a:pt x="46" y="719"/>
                </a:lnTo>
                <a:lnTo>
                  <a:pt x="46" y="717"/>
                </a:lnTo>
                <a:lnTo>
                  <a:pt x="46" y="715"/>
                </a:lnTo>
                <a:lnTo>
                  <a:pt x="46" y="713"/>
                </a:lnTo>
                <a:lnTo>
                  <a:pt x="46" y="712"/>
                </a:lnTo>
                <a:lnTo>
                  <a:pt x="46" y="710"/>
                </a:lnTo>
                <a:lnTo>
                  <a:pt x="46" y="708"/>
                </a:lnTo>
                <a:lnTo>
                  <a:pt x="48" y="706"/>
                </a:lnTo>
                <a:lnTo>
                  <a:pt x="48" y="704"/>
                </a:lnTo>
                <a:lnTo>
                  <a:pt x="48" y="703"/>
                </a:lnTo>
                <a:lnTo>
                  <a:pt x="48" y="701"/>
                </a:lnTo>
                <a:lnTo>
                  <a:pt x="48" y="699"/>
                </a:lnTo>
                <a:lnTo>
                  <a:pt x="48" y="697"/>
                </a:lnTo>
                <a:lnTo>
                  <a:pt x="48" y="695"/>
                </a:lnTo>
                <a:lnTo>
                  <a:pt x="48" y="694"/>
                </a:lnTo>
                <a:lnTo>
                  <a:pt x="48" y="692"/>
                </a:lnTo>
                <a:lnTo>
                  <a:pt x="48" y="690"/>
                </a:lnTo>
                <a:lnTo>
                  <a:pt x="48" y="688"/>
                </a:lnTo>
                <a:lnTo>
                  <a:pt x="48" y="686"/>
                </a:lnTo>
                <a:lnTo>
                  <a:pt x="48" y="685"/>
                </a:lnTo>
                <a:lnTo>
                  <a:pt x="48" y="683"/>
                </a:lnTo>
                <a:lnTo>
                  <a:pt x="48" y="681"/>
                </a:lnTo>
                <a:lnTo>
                  <a:pt x="48" y="679"/>
                </a:lnTo>
                <a:lnTo>
                  <a:pt x="48" y="677"/>
                </a:lnTo>
                <a:lnTo>
                  <a:pt x="50" y="677"/>
                </a:lnTo>
                <a:lnTo>
                  <a:pt x="50" y="676"/>
                </a:lnTo>
                <a:lnTo>
                  <a:pt x="50" y="674"/>
                </a:lnTo>
                <a:lnTo>
                  <a:pt x="50" y="672"/>
                </a:lnTo>
                <a:lnTo>
                  <a:pt x="50" y="670"/>
                </a:lnTo>
                <a:lnTo>
                  <a:pt x="50" y="668"/>
                </a:lnTo>
                <a:lnTo>
                  <a:pt x="50" y="667"/>
                </a:lnTo>
                <a:lnTo>
                  <a:pt x="50" y="665"/>
                </a:lnTo>
                <a:lnTo>
                  <a:pt x="50" y="663"/>
                </a:lnTo>
                <a:lnTo>
                  <a:pt x="50" y="661"/>
                </a:lnTo>
                <a:lnTo>
                  <a:pt x="50" y="659"/>
                </a:lnTo>
                <a:lnTo>
                  <a:pt x="50" y="658"/>
                </a:lnTo>
                <a:lnTo>
                  <a:pt x="50" y="656"/>
                </a:lnTo>
                <a:lnTo>
                  <a:pt x="50" y="654"/>
                </a:lnTo>
                <a:lnTo>
                  <a:pt x="50" y="652"/>
                </a:lnTo>
                <a:lnTo>
                  <a:pt x="50" y="650"/>
                </a:lnTo>
                <a:lnTo>
                  <a:pt x="50" y="649"/>
                </a:lnTo>
                <a:lnTo>
                  <a:pt x="50" y="647"/>
                </a:lnTo>
                <a:lnTo>
                  <a:pt x="50" y="645"/>
                </a:lnTo>
                <a:lnTo>
                  <a:pt x="52" y="645"/>
                </a:lnTo>
                <a:lnTo>
                  <a:pt x="52" y="643"/>
                </a:lnTo>
                <a:lnTo>
                  <a:pt x="52" y="641"/>
                </a:lnTo>
                <a:lnTo>
                  <a:pt x="52" y="640"/>
                </a:lnTo>
                <a:lnTo>
                  <a:pt x="52" y="638"/>
                </a:lnTo>
                <a:lnTo>
                  <a:pt x="52" y="636"/>
                </a:lnTo>
                <a:lnTo>
                  <a:pt x="52" y="634"/>
                </a:lnTo>
                <a:lnTo>
                  <a:pt x="52" y="632"/>
                </a:lnTo>
                <a:lnTo>
                  <a:pt x="52" y="631"/>
                </a:lnTo>
                <a:lnTo>
                  <a:pt x="52" y="629"/>
                </a:lnTo>
                <a:lnTo>
                  <a:pt x="52" y="627"/>
                </a:lnTo>
                <a:lnTo>
                  <a:pt x="52" y="625"/>
                </a:lnTo>
                <a:lnTo>
                  <a:pt x="52" y="623"/>
                </a:lnTo>
                <a:lnTo>
                  <a:pt x="52" y="622"/>
                </a:lnTo>
                <a:lnTo>
                  <a:pt x="52" y="620"/>
                </a:lnTo>
                <a:lnTo>
                  <a:pt x="52" y="618"/>
                </a:lnTo>
                <a:lnTo>
                  <a:pt x="52" y="616"/>
                </a:lnTo>
                <a:lnTo>
                  <a:pt x="52" y="614"/>
                </a:lnTo>
                <a:lnTo>
                  <a:pt x="52" y="613"/>
                </a:lnTo>
                <a:lnTo>
                  <a:pt x="54" y="613"/>
                </a:lnTo>
                <a:lnTo>
                  <a:pt x="54" y="611"/>
                </a:lnTo>
                <a:lnTo>
                  <a:pt x="54" y="609"/>
                </a:lnTo>
                <a:lnTo>
                  <a:pt x="54" y="607"/>
                </a:lnTo>
                <a:lnTo>
                  <a:pt x="54" y="605"/>
                </a:lnTo>
                <a:lnTo>
                  <a:pt x="54" y="604"/>
                </a:lnTo>
                <a:lnTo>
                  <a:pt x="54" y="602"/>
                </a:lnTo>
                <a:lnTo>
                  <a:pt x="54" y="600"/>
                </a:lnTo>
                <a:lnTo>
                  <a:pt x="54" y="598"/>
                </a:lnTo>
                <a:lnTo>
                  <a:pt x="54" y="596"/>
                </a:lnTo>
                <a:lnTo>
                  <a:pt x="54" y="595"/>
                </a:lnTo>
                <a:lnTo>
                  <a:pt x="54" y="593"/>
                </a:lnTo>
                <a:lnTo>
                  <a:pt x="54" y="591"/>
                </a:lnTo>
                <a:lnTo>
                  <a:pt x="54" y="589"/>
                </a:lnTo>
                <a:lnTo>
                  <a:pt x="54" y="587"/>
                </a:lnTo>
                <a:lnTo>
                  <a:pt x="54" y="586"/>
                </a:lnTo>
                <a:lnTo>
                  <a:pt x="54" y="584"/>
                </a:lnTo>
                <a:lnTo>
                  <a:pt x="54" y="582"/>
                </a:lnTo>
                <a:lnTo>
                  <a:pt x="54" y="580"/>
                </a:lnTo>
                <a:lnTo>
                  <a:pt x="54" y="578"/>
                </a:lnTo>
                <a:lnTo>
                  <a:pt x="55" y="578"/>
                </a:lnTo>
                <a:lnTo>
                  <a:pt x="55" y="577"/>
                </a:lnTo>
                <a:lnTo>
                  <a:pt x="55" y="575"/>
                </a:lnTo>
                <a:lnTo>
                  <a:pt x="55" y="573"/>
                </a:lnTo>
                <a:lnTo>
                  <a:pt x="55" y="571"/>
                </a:lnTo>
                <a:lnTo>
                  <a:pt x="55" y="569"/>
                </a:lnTo>
                <a:lnTo>
                  <a:pt x="55" y="568"/>
                </a:lnTo>
                <a:lnTo>
                  <a:pt x="55" y="566"/>
                </a:lnTo>
                <a:lnTo>
                  <a:pt x="55" y="564"/>
                </a:lnTo>
                <a:lnTo>
                  <a:pt x="55" y="562"/>
                </a:lnTo>
                <a:lnTo>
                  <a:pt x="55" y="560"/>
                </a:lnTo>
                <a:lnTo>
                  <a:pt x="55" y="559"/>
                </a:lnTo>
                <a:lnTo>
                  <a:pt x="55" y="557"/>
                </a:lnTo>
                <a:lnTo>
                  <a:pt x="55" y="555"/>
                </a:lnTo>
                <a:lnTo>
                  <a:pt x="55" y="553"/>
                </a:lnTo>
                <a:lnTo>
                  <a:pt x="55" y="551"/>
                </a:lnTo>
                <a:lnTo>
                  <a:pt x="55" y="550"/>
                </a:lnTo>
                <a:lnTo>
                  <a:pt x="55" y="548"/>
                </a:lnTo>
                <a:lnTo>
                  <a:pt x="55" y="546"/>
                </a:lnTo>
                <a:lnTo>
                  <a:pt x="55" y="544"/>
                </a:lnTo>
                <a:lnTo>
                  <a:pt x="55" y="542"/>
                </a:lnTo>
                <a:lnTo>
                  <a:pt x="57" y="540"/>
                </a:lnTo>
                <a:lnTo>
                  <a:pt x="57" y="539"/>
                </a:lnTo>
                <a:lnTo>
                  <a:pt x="57" y="537"/>
                </a:lnTo>
                <a:lnTo>
                  <a:pt x="57" y="535"/>
                </a:lnTo>
                <a:lnTo>
                  <a:pt x="57" y="533"/>
                </a:lnTo>
                <a:lnTo>
                  <a:pt x="57" y="531"/>
                </a:lnTo>
                <a:lnTo>
                  <a:pt x="57" y="530"/>
                </a:lnTo>
                <a:lnTo>
                  <a:pt x="57" y="528"/>
                </a:lnTo>
                <a:lnTo>
                  <a:pt x="57" y="526"/>
                </a:lnTo>
                <a:lnTo>
                  <a:pt x="57" y="524"/>
                </a:lnTo>
                <a:lnTo>
                  <a:pt x="57" y="522"/>
                </a:lnTo>
                <a:lnTo>
                  <a:pt x="57" y="521"/>
                </a:lnTo>
                <a:lnTo>
                  <a:pt x="57" y="519"/>
                </a:lnTo>
                <a:lnTo>
                  <a:pt x="57" y="517"/>
                </a:lnTo>
                <a:lnTo>
                  <a:pt x="57" y="515"/>
                </a:lnTo>
                <a:lnTo>
                  <a:pt x="57" y="513"/>
                </a:lnTo>
                <a:lnTo>
                  <a:pt x="57" y="512"/>
                </a:lnTo>
                <a:lnTo>
                  <a:pt x="57" y="510"/>
                </a:lnTo>
                <a:lnTo>
                  <a:pt x="57" y="508"/>
                </a:lnTo>
                <a:lnTo>
                  <a:pt x="57" y="506"/>
                </a:lnTo>
                <a:lnTo>
                  <a:pt x="57" y="504"/>
                </a:lnTo>
                <a:lnTo>
                  <a:pt x="59" y="504"/>
                </a:lnTo>
                <a:lnTo>
                  <a:pt x="59" y="503"/>
                </a:lnTo>
                <a:lnTo>
                  <a:pt x="59" y="501"/>
                </a:lnTo>
                <a:lnTo>
                  <a:pt x="59" y="499"/>
                </a:lnTo>
                <a:lnTo>
                  <a:pt x="59" y="497"/>
                </a:lnTo>
                <a:lnTo>
                  <a:pt x="59" y="495"/>
                </a:lnTo>
                <a:lnTo>
                  <a:pt x="59" y="494"/>
                </a:lnTo>
                <a:lnTo>
                  <a:pt x="59" y="492"/>
                </a:lnTo>
                <a:lnTo>
                  <a:pt x="59" y="490"/>
                </a:lnTo>
                <a:lnTo>
                  <a:pt x="59" y="488"/>
                </a:lnTo>
                <a:lnTo>
                  <a:pt x="59" y="486"/>
                </a:lnTo>
                <a:lnTo>
                  <a:pt x="59" y="485"/>
                </a:lnTo>
                <a:lnTo>
                  <a:pt x="59" y="483"/>
                </a:lnTo>
                <a:lnTo>
                  <a:pt x="59" y="481"/>
                </a:lnTo>
                <a:lnTo>
                  <a:pt x="59" y="479"/>
                </a:lnTo>
                <a:lnTo>
                  <a:pt x="59" y="477"/>
                </a:lnTo>
                <a:lnTo>
                  <a:pt x="59" y="476"/>
                </a:lnTo>
                <a:lnTo>
                  <a:pt x="59" y="474"/>
                </a:lnTo>
                <a:lnTo>
                  <a:pt x="59" y="472"/>
                </a:lnTo>
                <a:lnTo>
                  <a:pt x="59" y="470"/>
                </a:lnTo>
                <a:lnTo>
                  <a:pt x="59" y="468"/>
                </a:lnTo>
                <a:lnTo>
                  <a:pt x="59" y="467"/>
                </a:lnTo>
                <a:lnTo>
                  <a:pt x="59" y="465"/>
                </a:lnTo>
                <a:lnTo>
                  <a:pt x="61" y="463"/>
                </a:lnTo>
                <a:lnTo>
                  <a:pt x="61" y="461"/>
                </a:lnTo>
                <a:lnTo>
                  <a:pt x="61" y="459"/>
                </a:lnTo>
                <a:lnTo>
                  <a:pt x="61" y="458"/>
                </a:lnTo>
                <a:lnTo>
                  <a:pt x="61" y="456"/>
                </a:lnTo>
                <a:lnTo>
                  <a:pt x="61" y="454"/>
                </a:lnTo>
                <a:lnTo>
                  <a:pt x="61" y="452"/>
                </a:lnTo>
                <a:lnTo>
                  <a:pt x="61" y="450"/>
                </a:lnTo>
                <a:lnTo>
                  <a:pt x="61" y="449"/>
                </a:lnTo>
                <a:lnTo>
                  <a:pt x="61" y="447"/>
                </a:lnTo>
                <a:lnTo>
                  <a:pt x="61" y="445"/>
                </a:lnTo>
                <a:lnTo>
                  <a:pt x="61" y="443"/>
                </a:lnTo>
                <a:lnTo>
                  <a:pt x="61" y="441"/>
                </a:lnTo>
                <a:lnTo>
                  <a:pt x="61" y="440"/>
                </a:lnTo>
                <a:lnTo>
                  <a:pt x="61" y="438"/>
                </a:lnTo>
                <a:lnTo>
                  <a:pt x="61" y="436"/>
                </a:lnTo>
                <a:lnTo>
                  <a:pt x="61" y="434"/>
                </a:lnTo>
                <a:lnTo>
                  <a:pt x="61" y="432"/>
                </a:lnTo>
                <a:lnTo>
                  <a:pt x="61" y="431"/>
                </a:lnTo>
                <a:lnTo>
                  <a:pt x="61" y="429"/>
                </a:lnTo>
                <a:lnTo>
                  <a:pt x="61" y="427"/>
                </a:lnTo>
                <a:lnTo>
                  <a:pt x="61" y="425"/>
                </a:lnTo>
                <a:lnTo>
                  <a:pt x="61" y="423"/>
                </a:lnTo>
                <a:lnTo>
                  <a:pt x="61" y="422"/>
                </a:lnTo>
                <a:lnTo>
                  <a:pt x="63" y="422"/>
                </a:lnTo>
                <a:lnTo>
                  <a:pt x="63" y="420"/>
                </a:lnTo>
                <a:lnTo>
                  <a:pt x="63" y="418"/>
                </a:lnTo>
                <a:lnTo>
                  <a:pt x="63" y="416"/>
                </a:lnTo>
                <a:lnTo>
                  <a:pt x="63" y="414"/>
                </a:lnTo>
                <a:lnTo>
                  <a:pt x="63" y="413"/>
                </a:lnTo>
                <a:lnTo>
                  <a:pt x="63" y="411"/>
                </a:lnTo>
                <a:lnTo>
                  <a:pt x="63" y="409"/>
                </a:lnTo>
                <a:lnTo>
                  <a:pt x="63" y="407"/>
                </a:lnTo>
                <a:lnTo>
                  <a:pt x="63" y="405"/>
                </a:lnTo>
                <a:lnTo>
                  <a:pt x="63" y="404"/>
                </a:lnTo>
                <a:lnTo>
                  <a:pt x="63" y="402"/>
                </a:lnTo>
                <a:lnTo>
                  <a:pt x="63" y="400"/>
                </a:lnTo>
                <a:lnTo>
                  <a:pt x="63" y="398"/>
                </a:lnTo>
                <a:lnTo>
                  <a:pt x="63" y="396"/>
                </a:lnTo>
                <a:lnTo>
                  <a:pt x="63" y="395"/>
                </a:lnTo>
                <a:lnTo>
                  <a:pt x="63" y="393"/>
                </a:lnTo>
                <a:lnTo>
                  <a:pt x="63" y="391"/>
                </a:lnTo>
                <a:lnTo>
                  <a:pt x="63" y="389"/>
                </a:lnTo>
                <a:lnTo>
                  <a:pt x="63" y="387"/>
                </a:lnTo>
                <a:lnTo>
                  <a:pt x="63" y="386"/>
                </a:lnTo>
                <a:lnTo>
                  <a:pt x="63" y="384"/>
                </a:lnTo>
                <a:lnTo>
                  <a:pt x="63" y="382"/>
                </a:lnTo>
                <a:lnTo>
                  <a:pt x="63" y="380"/>
                </a:lnTo>
                <a:lnTo>
                  <a:pt x="63" y="378"/>
                </a:lnTo>
                <a:lnTo>
                  <a:pt x="64" y="377"/>
                </a:lnTo>
                <a:lnTo>
                  <a:pt x="64" y="375"/>
                </a:lnTo>
                <a:lnTo>
                  <a:pt x="64" y="373"/>
                </a:lnTo>
                <a:lnTo>
                  <a:pt x="64" y="371"/>
                </a:lnTo>
                <a:lnTo>
                  <a:pt x="64" y="369"/>
                </a:lnTo>
                <a:lnTo>
                  <a:pt x="64" y="368"/>
                </a:lnTo>
                <a:lnTo>
                  <a:pt x="64" y="366"/>
                </a:lnTo>
                <a:lnTo>
                  <a:pt x="64" y="364"/>
                </a:lnTo>
                <a:lnTo>
                  <a:pt x="64" y="362"/>
                </a:lnTo>
                <a:lnTo>
                  <a:pt x="64" y="360"/>
                </a:lnTo>
                <a:lnTo>
                  <a:pt x="64" y="359"/>
                </a:lnTo>
                <a:lnTo>
                  <a:pt x="64" y="357"/>
                </a:lnTo>
                <a:lnTo>
                  <a:pt x="64" y="355"/>
                </a:lnTo>
                <a:lnTo>
                  <a:pt x="64" y="353"/>
                </a:lnTo>
                <a:lnTo>
                  <a:pt x="64" y="351"/>
                </a:lnTo>
                <a:lnTo>
                  <a:pt x="64" y="350"/>
                </a:lnTo>
                <a:lnTo>
                  <a:pt x="64" y="348"/>
                </a:lnTo>
                <a:lnTo>
                  <a:pt x="64" y="346"/>
                </a:lnTo>
                <a:lnTo>
                  <a:pt x="64" y="344"/>
                </a:lnTo>
                <a:lnTo>
                  <a:pt x="64" y="342"/>
                </a:lnTo>
                <a:lnTo>
                  <a:pt x="64" y="340"/>
                </a:lnTo>
                <a:lnTo>
                  <a:pt x="64" y="339"/>
                </a:lnTo>
                <a:lnTo>
                  <a:pt x="64" y="337"/>
                </a:lnTo>
                <a:lnTo>
                  <a:pt x="64" y="335"/>
                </a:lnTo>
                <a:lnTo>
                  <a:pt x="64" y="333"/>
                </a:lnTo>
                <a:lnTo>
                  <a:pt x="64" y="331"/>
                </a:lnTo>
                <a:lnTo>
                  <a:pt x="66" y="330"/>
                </a:lnTo>
                <a:lnTo>
                  <a:pt x="66" y="328"/>
                </a:lnTo>
                <a:lnTo>
                  <a:pt x="66" y="326"/>
                </a:lnTo>
                <a:lnTo>
                  <a:pt x="66" y="324"/>
                </a:lnTo>
                <a:lnTo>
                  <a:pt x="66" y="322"/>
                </a:lnTo>
                <a:lnTo>
                  <a:pt x="66" y="321"/>
                </a:lnTo>
                <a:lnTo>
                  <a:pt x="66" y="319"/>
                </a:lnTo>
                <a:lnTo>
                  <a:pt x="66" y="317"/>
                </a:lnTo>
                <a:lnTo>
                  <a:pt x="66" y="315"/>
                </a:lnTo>
                <a:lnTo>
                  <a:pt x="66" y="313"/>
                </a:lnTo>
                <a:lnTo>
                  <a:pt x="66" y="312"/>
                </a:lnTo>
                <a:lnTo>
                  <a:pt x="66" y="310"/>
                </a:lnTo>
                <a:lnTo>
                  <a:pt x="66" y="308"/>
                </a:lnTo>
                <a:lnTo>
                  <a:pt x="66" y="306"/>
                </a:lnTo>
                <a:lnTo>
                  <a:pt x="66" y="304"/>
                </a:lnTo>
                <a:lnTo>
                  <a:pt x="66" y="303"/>
                </a:lnTo>
                <a:lnTo>
                  <a:pt x="66" y="301"/>
                </a:lnTo>
                <a:lnTo>
                  <a:pt x="66" y="299"/>
                </a:lnTo>
                <a:lnTo>
                  <a:pt x="66" y="297"/>
                </a:lnTo>
                <a:lnTo>
                  <a:pt x="66" y="295"/>
                </a:lnTo>
                <a:lnTo>
                  <a:pt x="66" y="294"/>
                </a:lnTo>
                <a:lnTo>
                  <a:pt x="66" y="292"/>
                </a:lnTo>
                <a:lnTo>
                  <a:pt x="66" y="290"/>
                </a:lnTo>
                <a:lnTo>
                  <a:pt x="66" y="288"/>
                </a:lnTo>
                <a:lnTo>
                  <a:pt x="66" y="286"/>
                </a:lnTo>
                <a:lnTo>
                  <a:pt x="66" y="285"/>
                </a:lnTo>
                <a:lnTo>
                  <a:pt x="66" y="283"/>
                </a:lnTo>
                <a:lnTo>
                  <a:pt x="66" y="281"/>
                </a:lnTo>
                <a:lnTo>
                  <a:pt x="68" y="279"/>
                </a:lnTo>
                <a:lnTo>
                  <a:pt x="68" y="277"/>
                </a:lnTo>
                <a:lnTo>
                  <a:pt x="68" y="276"/>
                </a:lnTo>
                <a:lnTo>
                  <a:pt x="68" y="274"/>
                </a:lnTo>
                <a:lnTo>
                  <a:pt x="68" y="272"/>
                </a:lnTo>
                <a:lnTo>
                  <a:pt x="68" y="270"/>
                </a:lnTo>
                <a:lnTo>
                  <a:pt x="68" y="268"/>
                </a:lnTo>
                <a:lnTo>
                  <a:pt x="68" y="267"/>
                </a:lnTo>
                <a:lnTo>
                  <a:pt x="68" y="265"/>
                </a:lnTo>
                <a:lnTo>
                  <a:pt x="68" y="263"/>
                </a:lnTo>
                <a:lnTo>
                  <a:pt x="68" y="261"/>
                </a:lnTo>
                <a:lnTo>
                  <a:pt x="68" y="259"/>
                </a:lnTo>
                <a:lnTo>
                  <a:pt x="68" y="258"/>
                </a:lnTo>
                <a:lnTo>
                  <a:pt x="68" y="256"/>
                </a:lnTo>
                <a:lnTo>
                  <a:pt x="68" y="254"/>
                </a:lnTo>
                <a:lnTo>
                  <a:pt x="68" y="252"/>
                </a:lnTo>
                <a:lnTo>
                  <a:pt x="68" y="250"/>
                </a:lnTo>
                <a:lnTo>
                  <a:pt x="68" y="249"/>
                </a:lnTo>
                <a:lnTo>
                  <a:pt x="68" y="247"/>
                </a:lnTo>
                <a:lnTo>
                  <a:pt x="68" y="245"/>
                </a:lnTo>
                <a:lnTo>
                  <a:pt x="68" y="243"/>
                </a:lnTo>
                <a:lnTo>
                  <a:pt x="68" y="241"/>
                </a:lnTo>
                <a:lnTo>
                  <a:pt x="68" y="240"/>
                </a:lnTo>
                <a:lnTo>
                  <a:pt x="68" y="238"/>
                </a:lnTo>
                <a:lnTo>
                  <a:pt x="68" y="236"/>
                </a:lnTo>
                <a:lnTo>
                  <a:pt x="68" y="234"/>
                </a:lnTo>
                <a:lnTo>
                  <a:pt x="68" y="232"/>
                </a:lnTo>
                <a:lnTo>
                  <a:pt x="68" y="231"/>
                </a:lnTo>
                <a:lnTo>
                  <a:pt x="68" y="229"/>
                </a:lnTo>
                <a:lnTo>
                  <a:pt x="70" y="227"/>
                </a:lnTo>
                <a:lnTo>
                  <a:pt x="70" y="225"/>
                </a:lnTo>
                <a:lnTo>
                  <a:pt x="70" y="223"/>
                </a:lnTo>
                <a:lnTo>
                  <a:pt x="70" y="222"/>
                </a:lnTo>
                <a:lnTo>
                  <a:pt x="70" y="220"/>
                </a:lnTo>
                <a:lnTo>
                  <a:pt x="70" y="218"/>
                </a:lnTo>
                <a:lnTo>
                  <a:pt x="70" y="216"/>
                </a:lnTo>
                <a:lnTo>
                  <a:pt x="70" y="214"/>
                </a:lnTo>
                <a:lnTo>
                  <a:pt x="70" y="213"/>
                </a:lnTo>
                <a:lnTo>
                  <a:pt x="70" y="211"/>
                </a:lnTo>
                <a:lnTo>
                  <a:pt x="70" y="209"/>
                </a:lnTo>
                <a:lnTo>
                  <a:pt x="70" y="207"/>
                </a:lnTo>
                <a:lnTo>
                  <a:pt x="70" y="205"/>
                </a:lnTo>
                <a:lnTo>
                  <a:pt x="70" y="204"/>
                </a:lnTo>
                <a:lnTo>
                  <a:pt x="70" y="202"/>
                </a:lnTo>
                <a:lnTo>
                  <a:pt x="70" y="200"/>
                </a:lnTo>
                <a:lnTo>
                  <a:pt x="70" y="198"/>
                </a:lnTo>
                <a:lnTo>
                  <a:pt x="70" y="196"/>
                </a:lnTo>
                <a:lnTo>
                  <a:pt x="70" y="195"/>
                </a:lnTo>
                <a:lnTo>
                  <a:pt x="70" y="193"/>
                </a:lnTo>
                <a:lnTo>
                  <a:pt x="70" y="191"/>
                </a:lnTo>
                <a:lnTo>
                  <a:pt x="70" y="189"/>
                </a:lnTo>
                <a:lnTo>
                  <a:pt x="70" y="187"/>
                </a:lnTo>
                <a:lnTo>
                  <a:pt x="70" y="186"/>
                </a:lnTo>
                <a:lnTo>
                  <a:pt x="70" y="184"/>
                </a:lnTo>
                <a:lnTo>
                  <a:pt x="70" y="182"/>
                </a:lnTo>
                <a:lnTo>
                  <a:pt x="70" y="180"/>
                </a:lnTo>
                <a:lnTo>
                  <a:pt x="70" y="178"/>
                </a:lnTo>
                <a:lnTo>
                  <a:pt x="70" y="177"/>
                </a:lnTo>
                <a:lnTo>
                  <a:pt x="70" y="175"/>
                </a:lnTo>
                <a:lnTo>
                  <a:pt x="70" y="173"/>
                </a:lnTo>
                <a:lnTo>
                  <a:pt x="70" y="171"/>
                </a:lnTo>
                <a:lnTo>
                  <a:pt x="72" y="171"/>
                </a:lnTo>
                <a:lnTo>
                  <a:pt x="72" y="169"/>
                </a:lnTo>
                <a:lnTo>
                  <a:pt x="72" y="168"/>
                </a:lnTo>
                <a:lnTo>
                  <a:pt x="72" y="166"/>
                </a:lnTo>
                <a:lnTo>
                  <a:pt x="72" y="164"/>
                </a:lnTo>
                <a:lnTo>
                  <a:pt x="72" y="162"/>
                </a:lnTo>
                <a:lnTo>
                  <a:pt x="72" y="160"/>
                </a:lnTo>
                <a:lnTo>
                  <a:pt x="72" y="159"/>
                </a:lnTo>
                <a:lnTo>
                  <a:pt x="72" y="157"/>
                </a:lnTo>
                <a:lnTo>
                  <a:pt x="72" y="155"/>
                </a:lnTo>
                <a:lnTo>
                  <a:pt x="72" y="153"/>
                </a:lnTo>
                <a:lnTo>
                  <a:pt x="72" y="151"/>
                </a:lnTo>
                <a:lnTo>
                  <a:pt x="72" y="149"/>
                </a:lnTo>
                <a:lnTo>
                  <a:pt x="72" y="148"/>
                </a:lnTo>
                <a:lnTo>
                  <a:pt x="72" y="146"/>
                </a:lnTo>
                <a:lnTo>
                  <a:pt x="72" y="144"/>
                </a:lnTo>
                <a:lnTo>
                  <a:pt x="72" y="142"/>
                </a:lnTo>
                <a:lnTo>
                  <a:pt x="72" y="140"/>
                </a:lnTo>
                <a:lnTo>
                  <a:pt x="72" y="139"/>
                </a:lnTo>
                <a:lnTo>
                  <a:pt x="72" y="137"/>
                </a:lnTo>
                <a:lnTo>
                  <a:pt x="72" y="135"/>
                </a:lnTo>
                <a:lnTo>
                  <a:pt x="72" y="133"/>
                </a:lnTo>
                <a:lnTo>
                  <a:pt x="72" y="131"/>
                </a:lnTo>
                <a:lnTo>
                  <a:pt x="72" y="130"/>
                </a:lnTo>
                <a:lnTo>
                  <a:pt x="72" y="128"/>
                </a:lnTo>
                <a:lnTo>
                  <a:pt x="72" y="126"/>
                </a:lnTo>
                <a:lnTo>
                  <a:pt x="72" y="124"/>
                </a:lnTo>
                <a:lnTo>
                  <a:pt x="72" y="122"/>
                </a:lnTo>
                <a:lnTo>
                  <a:pt x="72" y="121"/>
                </a:lnTo>
                <a:lnTo>
                  <a:pt x="72" y="119"/>
                </a:lnTo>
                <a:lnTo>
                  <a:pt x="72" y="117"/>
                </a:lnTo>
                <a:lnTo>
                  <a:pt x="72" y="115"/>
                </a:lnTo>
                <a:lnTo>
                  <a:pt x="72" y="113"/>
                </a:lnTo>
                <a:lnTo>
                  <a:pt x="72" y="112"/>
                </a:lnTo>
                <a:lnTo>
                  <a:pt x="72" y="110"/>
                </a:lnTo>
                <a:lnTo>
                  <a:pt x="73" y="110"/>
                </a:lnTo>
                <a:lnTo>
                  <a:pt x="73" y="108"/>
                </a:lnTo>
                <a:lnTo>
                  <a:pt x="73" y="106"/>
                </a:lnTo>
                <a:lnTo>
                  <a:pt x="73" y="104"/>
                </a:lnTo>
                <a:lnTo>
                  <a:pt x="73" y="103"/>
                </a:lnTo>
                <a:lnTo>
                  <a:pt x="73" y="101"/>
                </a:lnTo>
                <a:lnTo>
                  <a:pt x="73" y="99"/>
                </a:lnTo>
                <a:lnTo>
                  <a:pt x="73" y="97"/>
                </a:lnTo>
                <a:lnTo>
                  <a:pt x="73" y="95"/>
                </a:lnTo>
                <a:lnTo>
                  <a:pt x="73" y="94"/>
                </a:lnTo>
                <a:lnTo>
                  <a:pt x="73" y="92"/>
                </a:lnTo>
                <a:lnTo>
                  <a:pt x="73" y="90"/>
                </a:lnTo>
                <a:lnTo>
                  <a:pt x="73" y="88"/>
                </a:lnTo>
                <a:lnTo>
                  <a:pt x="73" y="86"/>
                </a:lnTo>
                <a:lnTo>
                  <a:pt x="73" y="85"/>
                </a:lnTo>
                <a:lnTo>
                  <a:pt x="73" y="83"/>
                </a:lnTo>
                <a:lnTo>
                  <a:pt x="73" y="81"/>
                </a:lnTo>
                <a:lnTo>
                  <a:pt x="73" y="79"/>
                </a:lnTo>
                <a:lnTo>
                  <a:pt x="73" y="77"/>
                </a:lnTo>
                <a:lnTo>
                  <a:pt x="73" y="76"/>
                </a:lnTo>
                <a:lnTo>
                  <a:pt x="73" y="74"/>
                </a:lnTo>
                <a:lnTo>
                  <a:pt x="73" y="72"/>
                </a:lnTo>
                <a:lnTo>
                  <a:pt x="73" y="70"/>
                </a:lnTo>
                <a:lnTo>
                  <a:pt x="73" y="68"/>
                </a:lnTo>
                <a:lnTo>
                  <a:pt x="73" y="67"/>
                </a:lnTo>
                <a:lnTo>
                  <a:pt x="73" y="65"/>
                </a:lnTo>
                <a:lnTo>
                  <a:pt x="73" y="63"/>
                </a:lnTo>
                <a:lnTo>
                  <a:pt x="73" y="61"/>
                </a:lnTo>
                <a:lnTo>
                  <a:pt x="73" y="59"/>
                </a:lnTo>
                <a:lnTo>
                  <a:pt x="73" y="58"/>
                </a:lnTo>
                <a:lnTo>
                  <a:pt x="73" y="56"/>
                </a:lnTo>
                <a:lnTo>
                  <a:pt x="73" y="54"/>
                </a:lnTo>
                <a:lnTo>
                  <a:pt x="73" y="52"/>
                </a:lnTo>
                <a:lnTo>
                  <a:pt x="73" y="50"/>
                </a:lnTo>
                <a:lnTo>
                  <a:pt x="73" y="49"/>
                </a:lnTo>
                <a:lnTo>
                  <a:pt x="73" y="47"/>
                </a:lnTo>
                <a:lnTo>
                  <a:pt x="75" y="45"/>
                </a:lnTo>
                <a:lnTo>
                  <a:pt x="75" y="43"/>
                </a:lnTo>
                <a:lnTo>
                  <a:pt x="75" y="41"/>
                </a:lnTo>
                <a:lnTo>
                  <a:pt x="75" y="40"/>
                </a:lnTo>
                <a:lnTo>
                  <a:pt x="75" y="38"/>
                </a:lnTo>
                <a:lnTo>
                  <a:pt x="75" y="36"/>
                </a:lnTo>
                <a:lnTo>
                  <a:pt x="75" y="34"/>
                </a:lnTo>
                <a:lnTo>
                  <a:pt x="75" y="32"/>
                </a:lnTo>
                <a:lnTo>
                  <a:pt x="75" y="31"/>
                </a:lnTo>
                <a:lnTo>
                  <a:pt x="75" y="29"/>
                </a:lnTo>
                <a:lnTo>
                  <a:pt x="75" y="27"/>
                </a:lnTo>
                <a:lnTo>
                  <a:pt x="75" y="25"/>
                </a:lnTo>
                <a:lnTo>
                  <a:pt x="75" y="23"/>
                </a:lnTo>
                <a:lnTo>
                  <a:pt x="75" y="22"/>
                </a:lnTo>
                <a:lnTo>
                  <a:pt x="75" y="20"/>
                </a:lnTo>
                <a:lnTo>
                  <a:pt x="75" y="18"/>
                </a:lnTo>
                <a:lnTo>
                  <a:pt x="75" y="16"/>
                </a:lnTo>
                <a:lnTo>
                  <a:pt x="75" y="14"/>
                </a:lnTo>
                <a:lnTo>
                  <a:pt x="75" y="13"/>
                </a:lnTo>
                <a:lnTo>
                  <a:pt x="75" y="11"/>
                </a:lnTo>
                <a:lnTo>
                  <a:pt x="75" y="9"/>
                </a:lnTo>
                <a:lnTo>
                  <a:pt x="75" y="7"/>
                </a:lnTo>
                <a:lnTo>
                  <a:pt x="75" y="5"/>
                </a:lnTo>
                <a:lnTo>
                  <a:pt x="75" y="4"/>
                </a:lnTo>
                <a:lnTo>
                  <a:pt x="75" y="2"/>
                </a:lnTo>
                <a:lnTo>
                  <a:pt x="75" y="0"/>
                </a:lnTo>
              </a:path>
            </a:pathLst>
          </a:custGeom>
          <a:noFill/>
          <a:ln w="25400">
            <a:solidFill>
              <a:srgbClr val="FF0000"/>
            </a:solidFill>
            <a:round/>
            <a:headEnd/>
            <a:tailEnd/>
          </a:ln>
        </p:spPr>
        <p:txBody>
          <a:bodyPr/>
          <a:lstStyle/>
          <a:p>
            <a:endParaRPr lang="es-ES_tradnl"/>
          </a:p>
        </p:txBody>
      </p:sp>
      <p:sp>
        <p:nvSpPr>
          <p:cNvPr id="211061" name="Freeform 130"/>
          <p:cNvSpPr>
            <a:spLocks/>
          </p:cNvSpPr>
          <p:nvPr/>
        </p:nvSpPr>
        <p:spPr bwMode="auto">
          <a:xfrm>
            <a:off x="8027988" y="-529502688"/>
            <a:ext cx="73025" cy="526288000"/>
          </a:xfrm>
          <a:custGeom>
            <a:avLst/>
            <a:gdLst>
              <a:gd name="T0" fmla="*/ 0 w 9"/>
              <a:gd name="T1" fmla="*/ 2147483647 h 55529"/>
              <a:gd name="T2" fmla="*/ 0 w 9"/>
              <a:gd name="T3" fmla="*/ 2147483647 h 55529"/>
              <a:gd name="T4" fmla="*/ 2147483647 w 9"/>
              <a:gd name="T5" fmla="*/ 2147483647 h 55529"/>
              <a:gd name="T6" fmla="*/ 2147483647 w 9"/>
              <a:gd name="T7" fmla="*/ 2147483647 h 55529"/>
              <a:gd name="T8" fmla="*/ 2147483647 w 9"/>
              <a:gd name="T9" fmla="*/ 2147483647 h 55529"/>
              <a:gd name="T10" fmla="*/ 2147483647 w 9"/>
              <a:gd name="T11" fmla="*/ 2147483647 h 55529"/>
              <a:gd name="T12" fmla="*/ 2147483647 w 9"/>
              <a:gd name="T13" fmla="*/ 2147483647 h 55529"/>
              <a:gd name="T14" fmla="*/ 2147483647 w 9"/>
              <a:gd name="T15" fmla="*/ 2147483647 h 55529"/>
              <a:gd name="T16" fmla="*/ 2147483647 w 9"/>
              <a:gd name="T17" fmla="*/ 2147483647 h 55529"/>
              <a:gd name="T18" fmla="*/ 2147483647 w 9"/>
              <a:gd name="T19" fmla="*/ 2147483647 h 55529"/>
              <a:gd name="T20" fmla="*/ 2147483647 w 9"/>
              <a:gd name="T21" fmla="*/ 2147483647 h 55529"/>
              <a:gd name="T22" fmla="*/ 2147483647 w 9"/>
              <a:gd name="T23" fmla="*/ 2147483647 h 55529"/>
              <a:gd name="T24" fmla="*/ 2147483647 w 9"/>
              <a:gd name="T25" fmla="*/ 2147483647 h 55529"/>
              <a:gd name="T26" fmla="*/ 2147483647 w 9"/>
              <a:gd name="T27" fmla="*/ 2147483647 h 55529"/>
              <a:gd name="T28" fmla="*/ 2147483647 w 9"/>
              <a:gd name="T29" fmla="*/ 2147483647 h 55529"/>
              <a:gd name="T30" fmla="*/ 2147483647 w 9"/>
              <a:gd name="T31" fmla="*/ 2147483647 h 55529"/>
              <a:gd name="T32" fmla="*/ 2147483647 w 9"/>
              <a:gd name="T33" fmla="*/ 2147483647 h 55529"/>
              <a:gd name="T34" fmla="*/ 2147483647 w 9"/>
              <a:gd name="T35" fmla="*/ 2147483647 h 55529"/>
              <a:gd name="T36" fmla="*/ 2147483647 w 9"/>
              <a:gd name="T37" fmla="*/ 2147483647 h 55529"/>
              <a:gd name="T38" fmla="*/ 2147483647 w 9"/>
              <a:gd name="T39" fmla="*/ 2147483647 h 55529"/>
              <a:gd name="T40" fmla="*/ 2147483647 w 9"/>
              <a:gd name="T41" fmla="*/ 2147483647 h 55529"/>
              <a:gd name="T42" fmla="*/ 2147483647 w 9"/>
              <a:gd name="T43" fmla="*/ 2147483647 h 55529"/>
              <a:gd name="T44" fmla="*/ 2147483647 w 9"/>
              <a:gd name="T45" fmla="*/ 2147483647 h 55529"/>
              <a:gd name="T46" fmla="*/ 2147483647 w 9"/>
              <a:gd name="T47" fmla="*/ 2147483647 h 55529"/>
              <a:gd name="T48" fmla="*/ 2147483647 w 9"/>
              <a:gd name="T49" fmla="*/ 2147483647 h 55529"/>
              <a:gd name="T50" fmla="*/ 2147483647 w 9"/>
              <a:gd name="T51" fmla="*/ 2147483647 h 55529"/>
              <a:gd name="T52" fmla="*/ 2147483647 w 9"/>
              <a:gd name="T53" fmla="*/ 2147483647 h 55529"/>
              <a:gd name="T54" fmla="*/ 2147483647 w 9"/>
              <a:gd name="T55" fmla="*/ 2147483647 h 55529"/>
              <a:gd name="T56" fmla="*/ 2147483647 w 9"/>
              <a:gd name="T57" fmla="*/ 2147483647 h 55529"/>
              <a:gd name="T58" fmla="*/ 2147483647 w 9"/>
              <a:gd name="T59" fmla="*/ 2147483647 h 55529"/>
              <a:gd name="T60" fmla="*/ 2147483647 w 9"/>
              <a:gd name="T61" fmla="*/ 2147483647 h 55529"/>
              <a:gd name="T62" fmla="*/ 2147483647 w 9"/>
              <a:gd name="T63" fmla="*/ 2147483647 h 55529"/>
              <a:gd name="T64" fmla="*/ 2147483647 w 9"/>
              <a:gd name="T65" fmla="*/ 2147483647 h 55529"/>
              <a:gd name="T66" fmla="*/ 2147483647 w 9"/>
              <a:gd name="T67" fmla="*/ 2147483647 h 55529"/>
              <a:gd name="T68" fmla="*/ 2147483647 w 9"/>
              <a:gd name="T69" fmla="*/ 2147483647 h 55529"/>
              <a:gd name="T70" fmla="*/ 2147483647 w 9"/>
              <a:gd name="T71" fmla="*/ 2147483647 h 55529"/>
              <a:gd name="T72" fmla="*/ 2147483647 w 9"/>
              <a:gd name="T73" fmla="*/ 2147483647 h 55529"/>
              <a:gd name="T74" fmla="*/ 2147483647 w 9"/>
              <a:gd name="T75" fmla="*/ 2147483647 h 55529"/>
              <a:gd name="T76" fmla="*/ 2147483647 w 9"/>
              <a:gd name="T77" fmla="*/ 2147483647 h 55529"/>
              <a:gd name="T78" fmla="*/ 2147483647 w 9"/>
              <a:gd name="T79" fmla="*/ 2147483647 h 55529"/>
              <a:gd name="T80" fmla="*/ 2147483647 w 9"/>
              <a:gd name="T81" fmla="*/ 2147483647 h 55529"/>
              <a:gd name="T82" fmla="*/ 2147483647 w 9"/>
              <a:gd name="T83" fmla="*/ 2147483647 h 55529"/>
              <a:gd name="T84" fmla="*/ 2147483647 w 9"/>
              <a:gd name="T85" fmla="*/ 2147483647 h 55529"/>
              <a:gd name="T86" fmla="*/ 2147483647 w 9"/>
              <a:gd name="T87" fmla="*/ 2147483647 h 55529"/>
              <a:gd name="T88" fmla="*/ 2147483647 w 9"/>
              <a:gd name="T89" fmla="*/ 2147483647 h 55529"/>
              <a:gd name="T90" fmla="*/ 2147483647 w 9"/>
              <a:gd name="T91" fmla="*/ 2147483647 h 55529"/>
              <a:gd name="T92" fmla="*/ 2147483647 w 9"/>
              <a:gd name="T93" fmla="*/ 2147483647 h 55529"/>
              <a:gd name="T94" fmla="*/ 2147483647 w 9"/>
              <a:gd name="T95" fmla="*/ 2147483647 h 55529"/>
              <a:gd name="T96" fmla="*/ 2147483647 w 9"/>
              <a:gd name="T97" fmla="*/ 2147483647 h 55529"/>
              <a:gd name="T98" fmla="*/ 2147483647 w 9"/>
              <a:gd name="T99" fmla="*/ 2147483647 h 55529"/>
              <a:gd name="T100" fmla="*/ 2147483647 w 9"/>
              <a:gd name="T101" fmla="*/ 2147483647 h 55529"/>
              <a:gd name="T102" fmla="*/ 2147483647 w 9"/>
              <a:gd name="T103" fmla="*/ 2147483647 h 55529"/>
              <a:gd name="T104" fmla="*/ 2147483647 w 9"/>
              <a:gd name="T105" fmla="*/ 2147483647 h 55529"/>
              <a:gd name="T106" fmla="*/ 2147483647 w 9"/>
              <a:gd name="T107" fmla="*/ 2147483647 h 555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
              <a:gd name="T163" fmla="*/ 0 h 55529"/>
              <a:gd name="T164" fmla="*/ 9 w 9"/>
              <a:gd name="T165" fmla="*/ 55529 h 555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 h="55529">
                <a:moveTo>
                  <a:pt x="0" y="55529"/>
                </a:moveTo>
                <a:lnTo>
                  <a:pt x="0" y="55517"/>
                </a:lnTo>
                <a:lnTo>
                  <a:pt x="0" y="55502"/>
                </a:lnTo>
                <a:lnTo>
                  <a:pt x="0" y="55490"/>
                </a:lnTo>
                <a:lnTo>
                  <a:pt x="0" y="55477"/>
                </a:lnTo>
                <a:lnTo>
                  <a:pt x="0" y="55463"/>
                </a:lnTo>
                <a:lnTo>
                  <a:pt x="0" y="55448"/>
                </a:lnTo>
                <a:lnTo>
                  <a:pt x="0" y="55436"/>
                </a:lnTo>
                <a:lnTo>
                  <a:pt x="0" y="55421"/>
                </a:lnTo>
                <a:lnTo>
                  <a:pt x="2" y="55407"/>
                </a:lnTo>
                <a:lnTo>
                  <a:pt x="2" y="55394"/>
                </a:lnTo>
                <a:lnTo>
                  <a:pt x="2" y="55380"/>
                </a:lnTo>
                <a:lnTo>
                  <a:pt x="2" y="55366"/>
                </a:lnTo>
                <a:lnTo>
                  <a:pt x="2" y="55351"/>
                </a:lnTo>
                <a:lnTo>
                  <a:pt x="2" y="55337"/>
                </a:lnTo>
                <a:lnTo>
                  <a:pt x="2" y="55322"/>
                </a:lnTo>
                <a:lnTo>
                  <a:pt x="2" y="55308"/>
                </a:lnTo>
                <a:lnTo>
                  <a:pt x="2" y="55292"/>
                </a:lnTo>
                <a:lnTo>
                  <a:pt x="2" y="55277"/>
                </a:lnTo>
                <a:lnTo>
                  <a:pt x="2" y="55263"/>
                </a:lnTo>
                <a:lnTo>
                  <a:pt x="2" y="55247"/>
                </a:lnTo>
                <a:lnTo>
                  <a:pt x="2" y="55232"/>
                </a:lnTo>
                <a:lnTo>
                  <a:pt x="2" y="55216"/>
                </a:lnTo>
                <a:lnTo>
                  <a:pt x="2" y="55202"/>
                </a:lnTo>
                <a:lnTo>
                  <a:pt x="2" y="55185"/>
                </a:lnTo>
                <a:lnTo>
                  <a:pt x="2" y="55169"/>
                </a:lnTo>
                <a:lnTo>
                  <a:pt x="2" y="55155"/>
                </a:lnTo>
                <a:lnTo>
                  <a:pt x="2" y="55138"/>
                </a:lnTo>
                <a:lnTo>
                  <a:pt x="2" y="55122"/>
                </a:lnTo>
                <a:lnTo>
                  <a:pt x="2" y="55106"/>
                </a:lnTo>
                <a:lnTo>
                  <a:pt x="2" y="55090"/>
                </a:lnTo>
                <a:lnTo>
                  <a:pt x="2" y="55074"/>
                </a:lnTo>
                <a:lnTo>
                  <a:pt x="2" y="55056"/>
                </a:lnTo>
                <a:lnTo>
                  <a:pt x="2" y="55039"/>
                </a:lnTo>
                <a:lnTo>
                  <a:pt x="2" y="55023"/>
                </a:lnTo>
                <a:lnTo>
                  <a:pt x="2" y="55005"/>
                </a:lnTo>
                <a:lnTo>
                  <a:pt x="2" y="54989"/>
                </a:lnTo>
                <a:lnTo>
                  <a:pt x="2" y="54971"/>
                </a:lnTo>
                <a:lnTo>
                  <a:pt x="2" y="54953"/>
                </a:lnTo>
                <a:lnTo>
                  <a:pt x="2" y="54937"/>
                </a:lnTo>
                <a:lnTo>
                  <a:pt x="2" y="54919"/>
                </a:lnTo>
                <a:lnTo>
                  <a:pt x="2" y="54901"/>
                </a:lnTo>
                <a:lnTo>
                  <a:pt x="2" y="54883"/>
                </a:lnTo>
                <a:lnTo>
                  <a:pt x="2" y="54865"/>
                </a:lnTo>
                <a:lnTo>
                  <a:pt x="2" y="54847"/>
                </a:lnTo>
                <a:lnTo>
                  <a:pt x="2" y="54827"/>
                </a:lnTo>
                <a:lnTo>
                  <a:pt x="2" y="54809"/>
                </a:lnTo>
                <a:lnTo>
                  <a:pt x="2" y="54791"/>
                </a:lnTo>
                <a:lnTo>
                  <a:pt x="2" y="54771"/>
                </a:lnTo>
                <a:lnTo>
                  <a:pt x="2" y="54751"/>
                </a:lnTo>
                <a:lnTo>
                  <a:pt x="2" y="54733"/>
                </a:lnTo>
                <a:lnTo>
                  <a:pt x="2" y="54713"/>
                </a:lnTo>
                <a:lnTo>
                  <a:pt x="2" y="54693"/>
                </a:lnTo>
                <a:lnTo>
                  <a:pt x="2" y="54674"/>
                </a:lnTo>
                <a:lnTo>
                  <a:pt x="2" y="54654"/>
                </a:lnTo>
                <a:lnTo>
                  <a:pt x="2" y="54634"/>
                </a:lnTo>
                <a:lnTo>
                  <a:pt x="4" y="54612"/>
                </a:lnTo>
                <a:lnTo>
                  <a:pt x="4" y="54593"/>
                </a:lnTo>
                <a:lnTo>
                  <a:pt x="4" y="54571"/>
                </a:lnTo>
                <a:lnTo>
                  <a:pt x="4" y="54551"/>
                </a:lnTo>
                <a:lnTo>
                  <a:pt x="4" y="54529"/>
                </a:lnTo>
                <a:lnTo>
                  <a:pt x="4" y="54508"/>
                </a:lnTo>
                <a:lnTo>
                  <a:pt x="4" y="54486"/>
                </a:lnTo>
                <a:lnTo>
                  <a:pt x="4" y="54465"/>
                </a:lnTo>
                <a:lnTo>
                  <a:pt x="4" y="54443"/>
                </a:lnTo>
                <a:lnTo>
                  <a:pt x="4" y="54421"/>
                </a:lnTo>
                <a:lnTo>
                  <a:pt x="4" y="54398"/>
                </a:lnTo>
                <a:lnTo>
                  <a:pt x="4" y="54376"/>
                </a:lnTo>
                <a:lnTo>
                  <a:pt x="4" y="54353"/>
                </a:lnTo>
                <a:lnTo>
                  <a:pt x="4" y="54329"/>
                </a:lnTo>
                <a:lnTo>
                  <a:pt x="4" y="54306"/>
                </a:lnTo>
                <a:lnTo>
                  <a:pt x="4" y="54283"/>
                </a:lnTo>
                <a:lnTo>
                  <a:pt x="4" y="54259"/>
                </a:lnTo>
                <a:lnTo>
                  <a:pt x="4" y="54236"/>
                </a:lnTo>
                <a:lnTo>
                  <a:pt x="4" y="54211"/>
                </a:lnTo>
                <a:lnTo>
                  <a:pt x="4" y="54185"/>
                </a:lnTo>
                <a:lnTo>
                  <a:pt x="4" y="54162"/>
                </a:lnTo>
                <a:lnTo>
                  <a:pt x="4" y="54137"/>
                </a:lnTo>
                <a:lnTo>
                  <a:pt x="4" y="54111"/>
                </a:lnTo>
                <a:lnTo>
                  <a:pt x="4" y="54084"/>
                </a:lnTo>
                <a:lnTo>
                  <a:pt x="4" y="54059"/>
                </a:lnTo>
                <a:lnTo>
                  <a:pt x="4" y="54034"/>
                </a:lnTo>
                <a:lnTo>
                  <a:pt x="4" y="54007"/>
                </a:lnTo>
                <a:lnTo>
                  <a:pt x="4" y="53980"/>
                </a:lnTo>
                <a:lnTo>
                  <a:pt x="4" y="53953"/>
                </a:lnTo>
                <a:lnTo>
                  <a:pt x="4" y="53926"/>
                </a:lnTo>
                <a:lnTo>
                  <a:pt x="4" y="53899"/>
                </a:lnTo>
                <a:lnTo>
                  <a:pt x="4" y="53870"/>
                </a:lnTo>
                <a:lnTo>
                  <a:pt x="4" y="53841"/>
                </a:lnTo>
                <a:lnTo>
                  <a:pt x="4" y="53812"/>
                </a:lnTo>
                <a:lnTo>
                  <a:pt x="4" y="53783"/>
                </a:lnTo>
                <a:lnTo>
                  <a:pt x="4" y="53755"/>
                </a:lnTo>
                <a:lnTo>
                  <a:pt x="4" y="53726"/>
                </a:lnTo>
                <a:lnTo>
                  <a:pt x="4" y="53695"/>
                </a:lnTo>
                <a:lnTo>
                  <a:pt x="4" y="53665"/>
                </a:lnTo>
                <a:lnTo>
                  <a:pt x="4" y="53634"/>
                </a:lnTo>
                <a:lnTo>
                  <a:pt x="4" y="53603"/>
                </a:lnTo>
                <a:lnTo>
                  <a:pt x="4" y="53573"/>
                </a:lnTo>
                <a:lnTo>
                  <a:pt x="4" y="53540"/>
                </a:lnTo>
                <a:lnTo>
                  <a:pt x="4" y="53508"/>
                </a:lnTo>
                <a:lnTo>
                  <a:pt x="4" y="53475"/>
                </a:lnTo>
                <a:lnTo>
                  <a:pt x="4" y="53443"/>
                </a:lnTo>
                <a:lnTo>
                  <a:pt x="4" y="53409"/>
                </a:lnTo>
                <a:lnTo>
                  <a:pt x="6" y="53374"/>
                </a:lnTo>
                <a:lnTo>
                  <a:pt x="6" y="53340"/>
                </a:lnTo>
                <a:lnTo>
                  <a:pt x="6" y="53306"/>
                </a:lnTo>
                <a:lnTo>
                  <a:pt x="6" y="53270"/>
                </a:lnTo>
                <a:lnTo>
                  <a:pt x="6" y="53234"/>
                </a:lnTo>
                <a:lnTo>
                  <a:pt x="6" y="53198"/>
                </a:lnTo>
                <a:lnTo>
                  <a:pt x="6" y="53162"/>
                </a:lnTo>
                <a:lnTo>
                  <a:pt x="6" y="53124"/>
                </a:lnTo>
                <a:lnTo>
                  <a:pt x="6" y="53086"/>
                </a:lnTo>
                <a:lnTo>
                  <a:pt x="6" y="53048"/>
                </a:lnTo>
                <a:lnTo>
                  <a:pt x="6" y="53010"/>
                </a:lnTo>
                <a:lnTo>
                  <a:pt x="6" y="52971"/>
                </a:lnTo>
                <a:lnTo>
                  <a:pt x="6" y="52931"/>
                </a:lnTo>
                <a:lnTo>
                  <a:pt x="6" y="52890"/>
                </a:lnTo>
                <a:lnTo>
                  <a:pt x="6" y="52848"/>
                </a:lnTo>
                <a:lnTo>
                  <a:pt x="6" y="52807"/>
                </a:lnTo>
                <a:lnTo>
                  <a:pt x="6" y="52765"/>
                </a:lnTo>
                <a:lnTo>
                  <a:pt x="6" y="52722"/>
                </a:lnTo>
                <a:lnTo>
                  <a:pt x="6" y="52679"/>
                </a:lnTo>
                <a:lnTo>
                  <a:pt x="6" y="52634"/>
                </a:lnTo>
                <a:lnTo>
                  <a:pt x="6" y="52589"/>
                </a:lnTo>
                <a:lnTo>
                  <a:pt x="6" y="52544"/>
                </a:lnTo>
                <a:lnTo>
                  <a:pt x="6" y="52497"/>
                </a:lnTo>
                <a:lnTo>
                  <a:pt x="6" y="52450"/>
                </a:lnTo>
                <a:lnTo>
                  <a:pt x="6" y="52401"/>
                </a:lnTo>
                <a:lnTo>
                  <a:pt x="6" y="52353"/>
                </a:lnTo>
                <a:lnTo>
                  <a:pt x="6" y="52304"/>
                </a:lnTo>
                <a:lnTo>
                  <a:pt x="6" y="52254"/>
                </a:lnTo>
                <a:lnTo>
                  <a:pt x="6" y="52201"/>
                </a:lnTo>
                <a:lnTo>
                  <a:pt x="6" y="52149"/>
                </a:lnTo>
                <a:lnTo>
                  <a:pt x="6" y="52097"/>
                </a:lnTo>
                <a:lnTo>
                  <a:pt x="6" y="52043"/>
                </a:lnTo>
                <a:lnTo>
                  <a:pt x="6" y="51989"/>
                </a:lnTo>
                <a:lnTo>
                  <a:pt x="6" y="51933"/>
                </a:lnTo>
                <a:lnTo>
                  <a:pt x="6" y="51875"/>
                </a:lnTo>
                <a:lnTo>
                  <a:pt x="6" y="51818"/>
                </a:lnTo>
                <a:lnTo>
                  <a:pt x="6" y="51758"/>
                </a:lnTo>
                <a:lnTo>
                  <a:pt x="6" y="51699"/>
                </a:lnTo>
                <a:lnTo>
                  <a:pt x="6" y="51637"/>
                </a:lnTo>
                <a:lnTo>
                  <a:pt x="6" y="51574"/>
                </a:lnTo>
                <a:lnTo>
                  <a:pt x="6" y="51511"/>
                </a:lnTo>
                <a:lnTo>
                  <a:pt x="6" y="51446"/>
                </a:lnTo>
                <a:lnTo>
                  <a:pt x="6" y="51380"/>
                </a:lnTo>
                <a:lnTo>
                  <a:pt x="6" y="51311"/>
                </a:lnTo>
                <a:lnTo>
                  <a:pt x="6" y="51243"/>
                </a:lnTo>
                <a:lnTo>
                  <a:pt x="6" y="51173"/>
                </a:lnTo>
                <a:lnTo>
                  <a:pt x="7" y="51100"/>
                </a:lnTo>
                <a:lnTo>
                  <a:pt x="7" y="51027"/>
                </a:lnTo>
                <a:lnTo>
                  <a:pt x="7" y="50951"/>
                </a:lnTo>
                <a:lnTo>
                  <a:pt x="7" y="50875"/>
                </a:lnTo>
                <a:lnTo>
                  <a:pt x="7" y="50796"/>
                </a:lnTo>
                <a:lnTo>
                  <a:pt x="7" y="50715"/>
                </a:lnTo>
                <a:lnTo>
                  <a:pt x="7" y="50634"/>
                </a:lnTo>
                <a:lnTo>
                  <a:pt x="7" y="50549"/>
                </a:lnTo>
                <a:lnTo>
                  <a:pt x="7" y="50463"/>
                </a:lnTo>
                <a:lnTo>
                  <a:pt x="7" y="50374"/>
                </a:lnTo>
                <a:lnTo>
                  <a:pt x="7" y="50284"/>
                </a:lnTo>
                <a:lnTo>
                  <a:pt x="7" y="50191"/>
                </a:lnTo>
                <a:lnTo>
                  <a:pt x="7" y="50095"/>
                </a:lnTo>
                <a:lnTo>
                  <a:pt x="7" y="49998"/>
                </a:lnTo>
                <a:lnTo>
                  <a:pt x="7" y="49897"/>
                </a:lnTo>
                <a:lnTo>
                  <a:pt x="7" y="49794"/>
                </a:lnTo>
                <a:lnTo>
                  <a:pt x="7" y="49688"/>
                </a:lnTo>
                <a:lnTo>
                  <a:pt x="7" y="49580"/>
                </a:lnTo>
                <a:lnTo>
                  <a:pt x="7" y="49466"/>
                </a:lnTo>
                <a:lnTo>
                  <a:pt x="7" y="49351"/>
                </a:lnTo>
                <a:lnTo>
                  <a:pt x="7" y="49234"/>
                </a:lnTo>
                <a:lnTo>
                  <a:pt x="7" y="49111"/>
                </a:lnTo>
                <a:lnTo>
                  <a:pt x="7" y="48985"/>
                </a:lnTo>
                <a:lnTo>
                  <a:pt x="7" y="48854"/>
                </a:lnTo>
                <a:lnTo>
                  <a:pt x="7" y="48720"/>
                </a:lnTo>
                <a:lnTo>
                  <a:pt x="7" y="48580"/>
                </a:lnTo>
                <a:lnTo>
                  <a:pt x="7" y="48437"/>
                </a:lnTo>
                <a:lnTo>
                  <a:pt x="7" y="48288"/>
                </a:lnTo>
                <a:lnTo>
                  <a:pt x="7" y="48135"/>
                </a:lnTo>
                <a:lnTo>
                  <a:pt x="7" y="47974"/>
                </a:lnTo>
                <a:lnTo>
                  <a:pt x="7" y="47810"/>
                </a:lnTo>
                <a:lnTo>
                  <a:pt x="7" y="47637"/>
                </a:lnTo>
                <a:lnTo>
                  <a:pt x="7" y="47459"/>
                </a:lnTo>
                <a:lnTo>
                  <a:pt x="7" y="47273"/>
                </a:lnTo>
                <a:lnTo>
                  <a:pt x="7" y="47081"/>
                </a:lnTo>
                <a:lnTo>
                  <a:pt x="7" y="46879"/>
                </a:lnTo>
                <a:lnTo>
                  <a:pt x="7" y="46668"/>
                </a:lnTo>
                <a:lnTo>
                  <a:pt x="7" y="46448"/>
                </a:lnTo>
                <a:lnTo>
                  <a:pt x="7" y="46217"/>
                </a:lnTo>
                <a:lnTo>
                  <a:pt x="7" y="45978"/>
                </a:lnTo>
                <a:lnTo>
                  <a:pt x="7" y="45724"/>
                </a:lnTo>
                <a:lnTo>
                  <a:pt x="7" y="45457"/>
                </a:lnTo>
                <a:lnTo>
                  <a:pt x="7" y="45178"/>
                </a:lnTo>
                <a:lnTo>
                  <a:pt x="7" y="44882"/>
                </a:lnTo>
                <a:lnTo>
                  <a:pt x="7" y="44569"/>
                </a:lnTo>
                <a:lnTo>
                  <a:pt x="7" y="44237"/>
                </a:lnTo>
                <a:lnTo>
                  <a:pt x="7" y="43886"/>
                </a:lnTo>
                <a:lnTo>
                  <a:pt x="9" y="43511"/>
                </a:lnTo>
                <a:lnTo>
                  <a:pt x="9" y="43113"/>
                </a:lnTo>
                <a:lnTo>
                  <a:pt x="9" y="42684"/>
                </a:lnTo>
                <a:lnTo>
                  <a:pt x="9" y="42225"/>
                </a:lnTo>
                <a:lnTo>
                  <a:pt x="9" y="41729"/>
                </a:lnTo>
                <a:lnTo>
                  <a:pt x="9" y="41194"/>
                </a:lnTo>
                <a:lnTo>
                  <a:pt x="9" y="40610"/>
                </a:lnTo>
                <a:lnTo>
                  <a:pt x="9" y="39974"/>
                </a:lnTo>
                <a:lnTo>
                  <a:pt x="9" y="39275"/>
                </a:lnTo>
                <a:lnTo>
                  <a:pt x="9" y="38502"/>
                </a:lnTo>
                <a:lnTo>
                  <a:pt x="9" y="37642"/>
                </a:lnTo>
                <a:lnTo>
                  <a:pt x="9" y="36677"/>
                </a:lnTo>
                <a:lnTo>
                  <a:pt x="9" y="35583"/>
                </a:lnTo>
                <a:lnTo>
                  <a:pt x="9" y="34327"/>
                </a:lnTo>
                <a:lnTo>
                  <a:pt x="9" y="32869"/>
                </a:lnTo>
                <a:lnTo>
                  <a:pt x="9" y="31145"/>
                </a:lnTo>
                <a:lnTo>
                  <a:pt x="9" y="29064"/>
                </a:lnTo>
                <a:lnTo>
                  <a:pt x="9" y="26480"/>
                </a:lnTo>
                <a:lnTo>
                  <a:pt x="9" y="23159"/>
                </a:lnTo>
                <a:lnTo>
                  <a:pt x="9" y="18658"/>
                </a:lnTo>
                <a:lnTo>
                  <a:pt x="9" y="12061"/>
                </a:lnTo>
                <a:lnTo>
                  <a:pt x="9" y="998"/>
                </a:lnTo>
                <a:lnTo>
                  <a:pt x="9" y="0"/>
                </a:lnTo>
              </a:path>
            </a:pathLst>
          </a:custGeom>
          <a:noFill/>
          <a:ln w="25400">
            <a:solidFill>
              <a:srgbClr val="FF0000"/>
            </a:solidFill>
            <a:round/>
            <a:headEnd/>
            <a:tailEnd/>
          </a:ln>
        </p:spPr>
        <p:txBody>
          <a:bodyPr/>
          <a:lstStyle/>
          <a:p>
            <a:endParaRPr lang="es-ES_tradnl"/>
          </a:p>
        </p:txBody>
      </p:sp>
      <p:sp>
        <p:nvSpPr>
          <p:cNvPr id="211062" name="Rectangle 131"/>
          <p:cNvSpPr>
            <a:spLocks noChangeArrowheads="1"/>
          </p:cNvSpPr>
          <p:nvPr/>
        </p:nvSpPr>
        <p:spPr bwMode="auto">
          <a:xfrm rot="-5400000">
            <a:off x="869950" y="3432175"/>
            <a:ext cx="650875" cy="320675"/>
          </a:xfrm>
          <a:prstGeom prst="rect">
            <a:avLst/>
          </a:prstGeom>
          <a:noFill/>
          <a:ln w="9525">
            <a:noFill/>
            <a:miter lim="800000"/>
            <a:headEnd/>
            <a:tailEnd/>
          </a:ln>
        </p:spPr>
        <p:txBody>
          <a:bodyPr wrap="none" lIns="0" tIns="0" rIns="0" bIns="0">
            <a:spAutoFit/>
          </a:bodyPr>
          <a:lstStyle/>
          <a:p>
            <a:r>
              <a:rPr lang="es-ES" sz="2100">
                <a:solidFill>
                  <a:srgbClr val="000000"/>
                </a:solidFill>
              </a:rPr>
              <a:t>masa</a:t>
            </a:r>
            <a:endParaRPr lang="es-ES">
              <a:solidFill>
                <a:srgbClr val="000000"/>
              </a:solidFill>
            </a:endParaRPr>
          </a:p>
        </p:txBody>
      </p:sp>
      <p:sp>
        <p:nvSpPr>
          <p:cNvPr id="211063" name="Rectangle 132"/>
          <p:cNvSpPr>
            <a:spLocks noChangeArrowheads="1"/>
          </p:cNvSpPr>
          <p:nvPr/>
        </p:nvSpPr>
        <p:spPr bwMode="auto">
          <a:xfrm>
            <a:off x="4011613" y="6329363"/>
            <a:ext cx="1982787" cy="320675"/>
          </a:xfrm>
          <a:prstGeom prst="rect">
            <a:avLst/>
          </a:prstGeom>
          <a:noFill/>
          <a:ln w="9525">
            <a:noFill/>
            <a:miter lim="800000"/>
            <a:headEnd/>
            <a:tailEnd/>
          </a:ln>
        </p:spPr>
        <p:txBody>
          <a:bodyPr wrap="none" lIns="0" tIns="0" rIns="0" bIns="0">
            <a:spAutoFit/>
          </a:bodyPr>
          <a:lstStyle/>
          <a:p>
            <a:r>
              <a:rPr lang="es-ES" sz="2100">
                <a:solidFill>
                  <a:srgbClr val="000000"/>
                </a:solidFill>
              </a:rPr>
              <a:t>Velocidad (km/s)</a:t>
            </a:r>
            <a:endParaRPr lang="es-E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760961"/>
                                        </p:tgtEl>
                                        <p:attrNameLst>
                                          <p:attrName>style.visibility</p:attrName>
                                        </p:attrNameLst>
                                      </p:cBhvr>
                                      <p:to>
                                        <p:strVal val="visible"/>
                                      </p:to>
                                    </p:set>
                                    <p:animEffect transition="in" filter="wipe(down)">
                                      <p:cBhvr>
                                        <p:cTn id="11" dur="2000"/>
                                        <p:tgtEl>
                                          <p:spTgt spid="7609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96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3" name="92 Rectángulo"/>
          <p:cNvSpPr/>
          <p:nvPr/>
        </p:nvSpPr>
        <p:spPr>
          <a:xfrm>
            <a:off x="1046748" y="866274"/>
            <a:ext cx="7206916" cy="5702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8114" name="Oval 2"/>
          <p:cNvSpPr>
            <a:spLocks noChangeArrowheads="1"/>
          </p:cNvSpPr>
          <p:nvPr/>
        </p:nvSpPr>
        <p:spPr bwMode="auto">
          <a:xfrm>
            <a:off x="3150436" y="1576137"/>
            <a:ext cx="2559050" cy="2559050"/>
          </a:xfrm>
          <a:prstGeom prst="ellipse">
            <a:avLst/>
          </a:prstGeom>
          <a:solidFill>
            <a:srgbClr val="99FF99"/>
          </a:solidFill>
          <a:ln w="38100">
            <a:solidFill>
              <a:schemeClr val="tx1"/>
            </a:solidFill>
            <a:round/>
            <a:headEnd/>
            <a:tailEnd/>
          </a:ln>
        </p:spPr>
        <p:txBody>
          <a:bodyPr wrap="none" anchor="ctr"/>
          <a:lstStyle/>
          <a:p>
            <a:endParaRPr lang="es-ES_tradnl">
              <a:solidFill>
                <a:srgbClr val="000000"/>
              </a:solidFill>
            </a:endParaRPr>
          </a:p>
        </p:txBody>
      </p:sp>
      <p:sp>
        <p:nvSpPr>
          <p:cNvPr id="218115" name="Line 3"/>
          <p:cNvSpPr>
            <a:spLocks noChangeShapeType="1"/>
          </p:cNvSpPr>
          <p:nvPr/>
        </p:nvSpPr>
        <p:spPr bwMode="auto">
          <a:xfrm flipV="1">
            <a:off x="3583824" y="2333375"/>
            <a:ext cx="0" cy="1182687"/>
          </a:xfrm>
          <a:prstGeom prst="line">
            <a:avLst/>
          </a:prstGeom>
          <a:noFill/>
          <a:ln w="76200">
            <a:solidFill>
              <a:srgbClr val="CC3300"/>
            </a:solidFill>
            <a:round/>
            <a:headEnd/>
            <a:tailEnd/>
          </a:ln>
        </p:spPr>
        <p:txBody>
          <a:bodyPr/>
          <a:lstStyle/>
          <a:p>
            <a:endParaRPr lang="es-ES_tradnl"/>
          </a:p>
        </p:txBody>
      </p:sp>
      <p:sp>
        <p:nvSpPr>
          <p:cNvPr id="218116" name="Line 4"/>
          <p:cNvSpPr>
            <a:spLocks noChangeShapeType="1"/>
          </p:cNvSpPr>
          <p:nvPr/>
        </p:nvSpPr>
        <p:spPr bwMode="auto">
          <a:xfrm>
            <a:off x="5330074" y="2446087"/>
            <a:ext cx="0" cy="957263"/>
          </a:xfrm>
          <a:prstGeom prst="line">
            <a:avLst/>
          </a:prstGeom>
          <a:noFill/>
          <a:ln w="38100">
            <a:solidFill>
              <a:srgbClr val="000099"/>
            </a:solidFill>
            <a:round/>
            <a:headEnd/>
            <a:tailEnd/>
          </a:ln>
        </p:spPr>
        <p:txBody>
          <a:bodyPr/>
          <a:lstStyle/>
          <a:p>
            <a:endParaRPr lang="es-ES_tradnl"/>
          </a:p>
        </p:txBody>
      </p:sp>
      <p:grpSp>
        <p:nvGrpSpPr>
          <p:cNvPr id="2" name="Group 5"/>
          <p:cNvGrpSpPr>
            <a:grpSpLocks/>
          </p:cNvGrpSpPr>
          <p:nvPr/>
        </p:nvGrpSpPr>
        <p:grpSpPr bwMode="auto">
          <a:xfrm>
            <a:off x="3836236" y="4952750"/>
            <a:ext cx="1193800" cy="1193800"/>
            <a:chOff x="3347" y="507"/>
            <a:chExt cx="752" cy="752"/>
          </a:xfrm>
        </p:grpSpPr>
        <p:grpSp>
          <p:nvGrpSpPr>
            <p:cNvPr id="212039" name="Group 6"/>
            <p:cNvGrpSpPr>
              <a:grpSpLocks/>
            </p:cNvGrpSpPr>
            <p:nvPr/>
          </p:nvGrpSpPr>
          <p:grpSpPr bwMode="auto">
            <a:xfrm>
              <a:off x="3347" y="507"/>
              <a:ext cx="752" cy="752"/>
              <a:chOff x="3347" y="507"/>
              <a:chExt cx="752" cy="752"/>
            </a:xfrm>
          </p:grpSpPr>
          <p:sp>
            <p:nvSpPr>
              <p:cNvPr id="212044" name="Rectangle 7"/>
              <p:cNvSpPr>
                <a:spLocks noChangeArrowheads="1"/>
              </p:cNvSpPr>
              <p:nvPr/>
            </p:nvSpPr>
            <p:spPr bwMode="auto">
              <a:xfrm>
                <a:off x="3353" y="513"/>
                <a:ext cx="746" cy="746"/>
              </a:xfrm>
              <a:prstGeom prst="rect">
                <a:avLst/>
              </a:prstGeom>
              <a:solidFill>
                <a:srgbClr val="C0C0C0"/>
              </a:solidFill>
              <a:ln w="9525">
                <a:noFill/>
                <a:miter lim="800000"/>
                <a:headEnd/>
                <a:tailEnd/>
              </a:ln>
            </p:spPr>
            <p:txBody>
              <a:bodyPr/>
              <a:lstStyle/>
              <a:p>
                <a:endParaRPr lang="es-ES_tradnl">
                  <a:solidFill>
                    <a:srgbClr val="000000"/>
                  </a:solidFill>
                </a:endParaRPr>
              </a:p>
            </p:txBody>
          </p:sp>
          <p:sp>
            <p:nvSpPr>
              <p:cNvPr id="212045" name="Rectangle 8"/>
              <p:cNvSpPr>
                <a:spLocks noChangeArrowheads="1"/>
              </p:cNvSpPr>
              <p:nvPr/>
            </p:nvSpPr>
            <p:spPr bwMode="auto">
              <a:xfrm>
                <a:off x="3353" y="513"/>
                <a:ext cx="733" cy="733"/>
              </a:xfrm>
              <a:prstGeom prst="rect">
                <a:avLst/>
              </a:prstGeom>
              <a:solidFill>
                <a:srgbClr val="000000"/>
              </a:solidFill>
              <a:ln w="9525">
                <a:noFill/>
                <a:miter lim="800000"/>
                <a:headEnd/>
                <a:tailEnd/>
              </a:ln>
            </p:spPr>
            <p:txBody>
              <a:bodyPr/>
              <a:lstStyle/>
              <a:p>
                <a:endParaRPr lang="es-ES_tradnl">
                  <a:solidFill>
                    <a:srgbClr val="000000"/>
                  </a:solidFill>
                </a:endParaRPr>
              </a:p>
            </p:txBody>
          </p:sp>
          <p:sp>
            <p:nvSpPr>
              <p:cNvPr id="212046" name="Rectangle 9"/>
              <p:cNvSpPr>
                <a:spLocks noChangeArrowheads="1"/>
              </p:cNvSpPr>
              <p:nvPr/>
            </p:nvSpPr>
            <p:spPr bwMode="auto">
              <a:xfrm>
                <a:off x="3353" y="513"/>
                <a:ext cx="746" cy="746"/>
              </a:xfrm>
              <a:prstGeom prst="rect">
                <a:avLst/>
              </a:prstGeom>
              <a:solidFill>
                <a:srgbClr val="C0C0C0"/>
              </a:solidFill>
              <a:ln w="9525">
                <a:noFill/>
                <a:miter lim="800000"/>
                <a:headEnd/>
                <a:tailEnd/>
              </a:ln>
            </p:spPr>
            <p:txBody>
              <a:bodyPr/>
              <a:lstStyle/>
              <a:p>
                <a:endParaRPr lang="es-ES_tradnl">
                  <a:solidFill>
                    <a:srgbClr val="000000"/>
                  </a:solidFill>
                </a:endParaRPr>
              </a:p>
            </p:txBody>
          </p:sp>
          <p:sp>
            <p:nvSpPr>
              <p:cNvPr id="212047" name="Freeform 10"/>
              <p:cNvSpPr>
                <a:spLocks/>
              </p:cNvSpPr>
              <p:nvPr/>
            </p:nvSpPr>
            <p:spPr bwMode="auto">
              <a:xfrm>
                <a:off x="3347" y="507"/>
                <a:ext cx="13" cy="739"/>
              </a:xfrm>
              <a:custGeom>
                <a:avLst/>
                <a:gdLst>
                  <a:gd name="T0" fmla="*/ 13 w 20"/>
                  <a:gd name="T1" fmla="*/ 6 h 1165"/>
                  <a:gd name="T2" fmla="*/ 13 w 20"/>
                  <a:gd name="T3" fmla="*/ 739 h 1165"/>
                  <a:gd name="T4" fmla="*/ 0 w 20"/>
                  <a:gd name="T5" fmla="*/ 739 h 1165"/>
                  <a:gd name="T6" fmla="*/ 0 w 20"/>
                  <a:gd name="T7" fmla="*/ 0 h 1165"/>
                  <a:gd name="T8" fmla="*/ 7 w 20"/>
                  <a:gd name="T9" fmla="*/ 0 h 1165"/>
                  <a:gd name="T10" fmla="*/ 13 w 20"/>
                  <a:gd name="T11" fmla="*/ 6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endParaRPr lang="es-ES_tradnl"/>
              </a:p>
            </p:txBody>
          </p:sp>
          <p:sp>
            <p:nvSpPr>
              <p:cNvPr id="212048" name="Rectangle 11"/>
              <p:cNvSpPr>
                <a:spLocks noChangeArrowheads="1"/>
              </p:cNvSpPr>
              <p:nvPr/>
            </p:nvSpPr>
            <p:spPr bwMode="auto">
              <a:xfrm>
                <a:off x="3405" y="565"/>
                <a:ext cx="636" cy="445"/>
              </a:xfrm>
              <a:prstGeom prst="rect">
                <a:avLst/>
              </a:prstGeom>
              <a:solidFill>
                <a:srgbClr val="FFFFFF"/>
              </a:solidFill>
              <a:ln w="9525">
                <a:noFill/>
                <a:miter lim="800000"/>
                <a:headEnd/>
                <a:tailEnd/>
              </a:ln>
            </p:spPr>
            <p:txBody>
              <a:bodyPr/>
              <a:lstStyle/>
              <a:p>
                <a:endParaRPr lang="es-ES_tradnl">
                  <a:solidFill>
                    <a:srgbClr val="000000"/>
                  </a:solidFill>
                </a:endParaRPr>
              </a:p>
            </p:txBody>
          </p:sp>
          <p:sp>
            <p:nvSpPr>
              <p:cNvPr id="212049" name="Freeform 12"/>
              <p:cNvSpPr>
                <a:spLocks/>
              </p:cNvSpPr>
              <p:nvPr/>
            </p:nvSpPr>
            <p:spPr bwMode="auto">
              <a:xfrm>
                <a:off x="3398" y="558"/>
                <a:ext cx="13" cy="446"/>
              </a:xfrm>
              <a:custGeom>
                <a:avLst/>
                <a:gdLst>
                  <a:gd name="T0" fmla="*/ 13 w 20"/>
                  <a:gd name="T1" fmla="*/ 6 h 702"/>
                  <a:gd name="T2" fmla="*/ 13 w 20"/>
                  <a:gd name="T3" fmla="*/ 446 h 702"/>
                  <a:gd name="T4" fmla="*/ 0 w 20"/>
                  <a:gd name="T5" fmla="*/ 446 h 702"/>
                  <a:gd name="T6" fmla="*/ 0 w 20"/>
                  <a:gd name="T7" fmla="*/ 0 h 702"/>
                  <a:gd name="T8" fmla="*/ 7 w 20"/>
                  <a:gd name="T9" fmla="*/ 0 h 702"/>
                  <a:gd name="T10" fmla="*/ 13 w 20"/>
                  <a:gd name="T11" fmla="*/ 6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endParaRPr lang="es-ES_tradnl"/>
              </a:p>
            </p:txBody>
          </p:sp>
          <p:grpSp>
            <p:nvGrpSpPr>
              <p:cNvPr id="212050" name="Group 13"/>
              <p:cNvGrpSpPr>
                <a:grpSpLocks/>
              </p:cNvGrpSpPr>
              <p:nvPr/>
            </p:nvGrpSpPr>
            <p:grpSpPr bwMode="auto">
              <a:xfrm>
                <a:off x="3347" y="507"/>
                <a:ext cx="746" cy="746"/>
                <a:chOff x="3695" y="769"/>
                <a:chExt cx="1175" cy="1175"/>
              </a:xfrm>
            </p:grpSpPr>
            <p:sp>
              <p:nvSpPr>
                <p:cNvPr id="212057" name="Freeform 14"/>
                <p:cNvSpPr>
                  <a:spLocks/>
                </p:cNvSpPr>
                <p:nvPr/>
              </p:nvSpPr>
              <p:spPr bwMode="auto">
                <a:xfrm>
                  <a:off x="3695" y="769"/>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endParaRPr lang="es-ES_tradnl"/>
                </a:p>
              </p:txBody>
            </p:sp>
            <p:sp>
              <p:nvSpPr>
                <p:cNvPr id="212058" name="Freeform 15"/>
                <p:cNvSpPr>
                  <a:spLocks/>
                </p:cNvSpPr>
                <p:nvPr/>
              </p:nvSpPr>
              <p:spPr bwMode="auto">
                <a:xfrm>
                  <a:off x="3776" y="850"/>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endParaRPr lang="es-ES_tradnl"/>
                </a:p>
              </p:txBody>
            </p:sp>
            <p:sp>
              <p:nvSpPr>
                <p:cNvPr id="212059" name="AutoShape 16"/>
                <p:cNvSpPr>
                  <a:spLocks noChangeArrowheads="1"/>
                </p:cNvSpPr>
                <p:nvPr/>
              </p:nvSpPr>
              <p:spPr bwMode="auto">
                <a:xfrm>
                  <a:off x="3943" y="1687"/>
                  <a:ext cx="137" cy="137"/>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p>
              </p:txBody>
            </p:sp>
            <p:sp>
              <p:nvSpPr>
                <p:cNvPr id="212060" name="AutoShape 17"/>
                <p:cNvSpPr>
                  <a:spLocks noChangeArrowheads="1"/>
                </p:cNvSpPr>
                <p:nvPr/>
              </p:nvSpPr>
              <p:spPr bwMode="auto">
                <a:xfrm>
                  <a:off x="4491" y="1687"/>
                  <a:ext cx="137" cy="137"/>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p>
              </p:txBody>
            </p:sp>
          </p:grpSp>
          <p:grpSp>
            <p:nvGrpSpPr>
              <p:cNvPr id="212051" name="Group 18"/>
              <p:cNvGrpSpPr>
                <a:grpSpLocks/>
              </p:cNvGrpSpPr>
              <p:nvPr/>
            </p:nvGrpSpPr>
            <p:grpSpPr bwMode="auto">
              <a:xfrm>
                <a:off x="3449" y="657"/>
                <a:ext cx="548" cy="217"/>
                <a:chOff x="3856" y="910"/>
                <a:chExt cx="863" cy="341"/>
              </a:xfrm>
            </p:grpSpPr>
            <p:sp>
              <p:nvSpPr>
                <p:cNvPr id="212053" name="Freeform 19"/>
                <p:cNvSpPr>
                  <a:spLocks/>
                </p:cNvSpPr>
                <p:nvPr/>
              </p:nvSpPr>
              <p:spPr bwMode="auto">
                <a:xfrm>
                  <a:off x="3856" y="910"/>
                  <a:ext cx="863" cy="341"/>
                </a:xfrm>
                <a:custGeom>
                  <a:avLst/>
                  <a:gdLst>
                    <a:gd name="T0" fmla="*/ 0 w 863"/>
                    <a:gd name="T1" fmla="*/ 331 h 341"/>
                    <a:gd name="T2" fmla="*/ 60 w 863"/>
                    <a:gd name="T3" fmla="*/ 211 h 341"/>
                    <a:gd name="T4" fmla="*/ 110 w 863"/>
                    <a:gd name="T5" fmla="*/ 140 h 341"/>
                    <a:gd name="T6" fmla="*/ 211 w 863"/>
                    <a:gd name="T7" fmla="*/ 60 h 341"/>
                    <a:gd name="T8" fmla="*/ 281 w 863"/>
                    <a:gd name="T9" fmla="*/ 30 h 341"/>
                    <a:gd name="T10" fmla="*/ 411 w 863"/>
                    <a:gd name="T11" fmla="*/ 0 h 341"/>
                    <a:gd name="T12" fmla="*/ 562 w 863"/>
                    <a:gd name="T13" fmla="*/ 30 h 341"/>
                    <a:gd name="T14" fmla="*/ 632 w 863"/>
                    <a:gd name="T15" fmla="*/ 60 h 341"/>
                    <a:gd name="T16" fmla="*/ 693 w 863"/>
                    <a:gd name="T17" fmla="*/ 100 h 341"/>
                    <a:gd name="T18" fmla="*/ 803 w 863"/>
                    <a:gd name="T19" fmla="*/ 211 h 341"/>
                    <a:gd name="T20" fmla="*/ 833 w 863"/>
                    <a:gd name="T21" fmla="*/ 271 h 341"/>
                    <a:gd name="T22" fmla="*/ 863 w 863"/>
                    <a:gd name="T23" fmla="*/ 341 h 341"/>
                    <a:gd name="T24" fmla="*/ 843 w 863"/>
                    <a:gd name="T25" fmla="*/ 341 h 341"/>
                    <a:gd name="T26" fmla="*/ 813 w 863"/>
                    <a:gd name="T27" fmla="*/ 271 h 341"/>
                    <a:gd name="T28" fmla="*/ 783 w 863"/>
                    <a:gd name="T29" fmla="*/ 211 h 341"/>
                    <a:gd name="T30" fmla="*/ 693 w 863"/>
                    <a:gd name="T31" fmla="*/ 120 h 341"/>
                    <a:gd name="T32" fmla="*/ 632 w 863"/>
                    <a:gd name="T33" fmla="*/ 80 h 341"/>
                    <a:gd name="T34" fmla="*/ 562 w 863"/>
                    <a:gd name="T35" fmla="*/ 50 h 341"/>
                    <a:gd name="T36" fmla="*/ 411 w 863"/>
                    <a:gd name="T37" fmla="*/ 20 h 341"/>
                    <a:gd name="T38" fmla="*/ 281 w 863"/>
                    <a:gd name="T39" fmla="*/ 50 h 341"/>
                    <a:gd name="T40" fmla="*/ 211 w 863"/>
                    <a:gd name="T41" fmla="*/ 80 h 341"/>
                    <a:gd name="T42" fmla="*/ 120 w 863"/>
                    <a:gd name="T43" fmla="*/ 150 h 341"/>
                    <a:gd name="T44" fmla="*/ 80 w 863"/>
                    <a:gd name="T45" fmla="*/ 211 h 341"/>
                    <a:gd name="T46" fmla="*/ 20 w 863"/>
                    <a:gd name="T47" fmla="*/ 331 h 341"/>
                    <a:gd name="T48" fmla="*/ 0 w 863"/>
                    <a:gd name="T49" fmla="*/ 331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3"/>
                    <a:gd name="T76" fmla="*/ 0 h 341"/>
                    <a:gd name="T77" fmla="*/ 863 w 863"/>
                    <a:gd name="T78" fmla="*/ 341 h 3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3" h="341">
                      <a:moveTo>
                        <a:pt x="0" y="331"/>
                      </a:moveTo>
                      <a:lnTo>
                        <a:pt x="60" y="211"/>
                      </a:lnTo>
                      <a:lnTo>
                        <a:pt x="110" y="140"/>
                      </a:lnTo>
                      <a:lnTo>
                        <a:pt x="211" y="60"/>
                      </a:lnTo>
                      <a:lnTo>
                        <a:pt x="281" y="30"/>
                      </a:lnTo>
                      <a:lnTo>
                        <a:pt x="411" y="0"/>
                      </a:lnTo>
                      <a:lnTo>
                        <a:pt x="562" y="30"/>
                      </a:lnTo>
                      <a:lnTo>
                        <a:pt x="632" y="60"/>
                      </a:lnTo>
                      <a:lnTo>
                        <a:pt x="693" y="100"/>
                      </a:lnTo>
                      <a:lnTo>
                        <a:pt x="803" y="211"/>
                      </a:lnTo>
                      <a:lnTo>
                        <a:pt x="833" y="271"/>
                      </a:lnTo>
                      <a:lnTo>
                        <a:pt x="863" y="341"/>
                      </a:lnTo>
                      <a:lnTo>
                        <a:pt x="843" y="341"/>
                      </a:lnTo>
                      <a:lnTo>
                        <a:pt x="813" y="271"/>
                      </a:lnTo>
                      <a:lnTo>
                        <a:pt x="783" y="211"/>
                      </a:lnTo>
                      <a:lnTo>
                        <a:pt x="693" y="120"/>
                      </a:lnTo>
                      <a:lnTo>
                        <a:pt x="632" y="80"/>
                      </a:lnTo>
                      <a:lnTo>
                        <a:pt x="562" y="50"/>
                      </a:lnTo>
                      <a:lnTo>
                        <a:pt x="411" y="20"/>
                      </a:lnTo>
                      <a:lnTo>
                        <a:pt x="281" y="50"/>
                      </a:lnTo>
                      <a:lnTo>
                        <a:pt x="211" y="80"/>
                      </a:lnTo>
                      <a:lnTo>
                        <a:pt x="120" y="150"/>
                      </a:lnTo>
                      <a:lnTo>
                        <a:pt x="80" y="211"/>
                      </a:lnTo>
                      <a:lnTo>
                        <a:pt x="20" y="331"/>
                      </a:lnTo>
                      <a:lnTo>
                        <a:pt x="0" y="331"/>
                      </a:lnTo>
                      <a:close/>
                    </a:path>
                  </a:pathLst>
                </a:custGeom>
                <a:solidFill>
                  <a:srgbClr val="000000"/>
                </a:solidFill>
                <a:ln w="9525">
                  <a:noFill/>
                  <a:round/>
                  <a:headEnd/>
                  <a:tailEnd/>
                </a:ln>
              </p:spPr>
              <p:txBody>
                <a:bodyPr/>
                <a:lstStyle/>
                <a:p>
                  <a:endParaRPr lang="es-ES_tradnl"/>
                </a:p>
              </p:txBody>
            </p:sp>
            <p:sp>
              <p:nvSpPr>
                <p:cNvPr id="212054" name="Freeform 20"/>
                <p:cNvSpPr>
                  <a:spLocks/>
                </p:cNvSpPr>
                <p:nvPr/>
              </p:nvSpPr>
              <p:spPr bwMode="auto">
                <a:xfrm>
                  <a:off x="3936" y="1090"/>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p>
              </p:txBody>
            </p:sp>
            <p:sp>
              <p:nvSpPr>
                <p:cNvPr id="212055" name="Freeform 21"/>
                <p:cNvSpPr>
                  <a:spLocks/>
                </p:cNvSpPr>
                <p:nvPr/>
              </p:nvSpPr>
              <p:spPr bwMode="auto">
                <a:xfrm>
                  <a:off x="4579" y="1100"/>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p>
              </p:txBody>
            </p:sp>
            <p:sp>
              <p:nvSpPr>
                <p:cNvPr id="212056" name="Line 22"/>
                <p:cNvSpPr>
                  <a:spLocks noChangeShapeType="1"/>
                </p:cNvSpPr>
                <p:nvPr/>
              </p:nvSpPr>
              <p:spPr bwMode="auto">
                <a:xfrm>
                  <a:off x="4266" y="924"/>
                  <a:ext cx="0" cy="66"/>
                </a:xfrm>
                <a:prstGeom prst="line">
                  <a:avLst/>
                </a:prstGeom>
                <a:noFill/>
                <a:ln w="28575">
                  <a:solidFill>
                    <a:schemeClr val="tx1"/>
                  </a:solidFill>
                  <a:round/>
                  <a:headEnd/>
                  <a:tailEnd/>
                </a:ln>
              </p:spPr>
              <p:txBody>
                <a:bodyPr/>
                <a:lstStyle/>
                <a:p>
                  <a:endParaRPr lang="es-ES_tradnl"/>
                </a:p>
              </p:txBody>
            </p:sp>
          </p:grpSp>
          <p:sp>
            <p:nvSpPr>
              <p:cNvPr id="212052" name="Oval 23"/>
              <p:cNvSpPr>
                <a:spLocks noChangeArrowheads="1"/>
              </p:cNvSpPr>
              <p:nvPr/>
            </p:nvSpPr>
            <p:spPr bwMode="auto">
              <a:xfrm flipH="1">
                <a:off x="3690" y="929"/>
                <a:ext cx="35" cy="3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grpSp>
        <p:sp>
          <p:nvSpPr>
            <p:cNvPr id="212040" name="Rectangle 24"/>
            <p:cNvSpPr>
              <a:spLocks noChangeArrowheads="1"/>
            </p:cNvSpPr>
            <p:nvPr/>
          </p:nvSpPr>
          <p:spPr bwMode="auto">
            <a:xfrm>
              <a:off x="3366" y="604"/>
              <a:ext cx="188" cy="231"/>
            </a:xfrm>
            <a:prstGeom prst="rect">
              <a:avLst/>
            </a:prstGeom>
            <a:noFill/>
            <a:ln w="9525">
              <a:noFill/>
              <a:miter lim="800000"/>
              <a:headEnd/>
              <a:tailEnd/>
            </a:ln>
          </p:spPr>
          <p:txBody>
            <a:bodyPr wrap="none">
              <a:spAutoFit/>
            </a:bodyPr>
            <a:lstStyle/>
            <a:p>
              <a:r>
                <a:rPr lang="es-ES" b="1">
                  <a:solidFill>
                    <a:srgbClr val="000000"/>
                  </a:solidFill>
                  <a:latin typeface="Times New Roman" pitchFamily="18" charset="0"/>
                </a:rPr>
                <a:t>0</a:t>
              </a:r>
              <a:endParaRPr lang="es-ES_tradnl" b="1">
                <a:solidFill>
                  <a:srgbClr val="000000"/>
                </a:solidFill>
                <a:latin typeface="Times New Roman" pitchFamily="18" charset="0"/>
              </a:endParaRPr>
            </a:p>
          </p:txBody>
        </p:sp>
        <p:sp>
          <p:nvSpPr>
            <p:cNvPr id="212041" name="Oval 25"/>
            <p:cNvSpPr>
              <a:spLocks noChangeArrowheads="1"/>
            </p:cNvSpPr>
            <p:nvPr/>
          </p:nvSpPr>
          <p:spPr bwMode="auto">
            <a:xfrm>
              <a:off x="3530" y="1112"/>
              <a:ext cx="36" cy="35"/>
            </a:xfrm>
            <a:prstGeom prst="ellipse">
              <a:avLst/>
            </a:prstGeom>
            <a:solidFill>
              <a:schemeClr val="tx1"/>
            </a:solidFill>
            <a:ln w="9525">
              <a:noFill/>
              <a:round/>
              <a:headEnd/>
              <a:tailEnd/>
            </a:ln>
          </p:spPr>
          <p:txBody>
            <a:bodyPr wrap="none" anchor="ctr"/>
            <a:lstStyle/>
            <a:p>
              <a:endParaRPr lang="es-ES_tradnl">
                <a:solidFill>
                  <a:srgbClr val="000000"/>
                </a:solidFill>
              </a:endParaRPr>
            </a:p>
          </p:txBody>
        </p:sp>
        <p:sp>
          <p:nvSpPr>
            <p:cNvPr id="212042" name="Oval 26"/>
            <p:cNvSpPr>
              <a:spLocks noChangeArrowheads="1"/>
            </p:cNvSpPr>
            <p:nvPr/>
          </p:nvSpPr>
          <p:spPr bwMode="auto">
            <a:xfrm>
              <a:off x="3875" y="1112"/>
              <a:ext cx="36" cy="35"/>
            </a:xfrm>
            <a:prstGeom prst="ellipse">
              <a:avLst/>
            </a:prstGeom>
            <a:solidFill>
              <a:schemeClr val="tx1"/>
            </a:solidFill>
            <a:ln w="9525">
              <a:noFill/>
              <a:round/>
              <a:headEnd/>
              <a:tailEnd/>
            </a:ln>
          </p:spPr>
          <p:txBody>
            <a:bodyPr wrap="none" anchor="ctr"/>
            <a:lstStyle/>
            <a:p>
              <a:endParaRPr lang="es-ES_tradnl">
                <a:solidFill>
                  <a:srgbClr val="000000"/>
                </a:solidFill>
              </a:endParaRPr>
            </a:p>
          </p:txBody>
        </p:sp>
        <p:sp>
          <p:nvSpPr>
            <p:cNvPr id="212043" name="Rectangle 27"/>
            <p:cNvSpPr>
              <a:spLocks noChangeArrowheads="1"/>
            </p:cNvSpPr>
            <p:nvPr/>
          </p:nvSpPr>
          <p:spPr bwMode="auto">
            <a:xfrm>
              <a:off x="3658" y="1036"/>
              <a:ext cx="104" cy="173"/>
            </a:xfrm>
            <a:prstGeom prst="rect">
              <a:avLst/>
            </a:prstGeom>
            <a:noFill/>
            <a:ln w="9525">
              <a:noFill/>
              <a:miter lim="800000"/>
              <a:headEnd/>
              <a:tailEnd/>
            </a:ln>
          </p:spPr>
          <p:txBody>
            <a:bodyPr wrap="none" lIns="0" tIns="0" rIns="0" bIns="0">
              <a:spAutoFit/>
            </a:bodyPr>
            <a:lstStyle/>
            <a:p>
              <a:r>
                <a:rPr lang="es-ES" b="1">
                  <a:solidFill>
                    <a:srgbClr val="000000"/>
                  </a:solidFill>
                  <a:latin typeface="Times New Roman" pitchFamily="18" charset="0"/>
                </a:rPr>
                <a:t>A</a:t>
              </a:r>
              <a:endParaRPr lang="es-ES" sz="2400" b="1">
                <a:solidFill>
                  <a:srgbClr val="000000"/>
                </a:solidFill>
                <a:latin typeface="Times New Roman" pitchFamily="18" charset="0"/>
              </a:endParaRPr>
            </a:p>
          </p:txBody>
        </p:sp>
      </p:grpSp>
      <p:sp>
        <p:nvSpPr>
          <p:cNvPr id="218140" name="Line 28"/>
          <p:cNvSpPr>
            <a:spLocks noChangeShapeType="1"/>
          </p:cNvSpPr>
          <p:nvPr/>
        </p:nvSpPr>
        <p:spPr bwMode="auto">
          <a:xfrm flipH="1">
            <a:off x="4402974" y="5340100"/>
            <a:ext cx="203200" cy="330200"/>
          </a:xfrm>
          <a:prstGeom prst="line">
            <a:avLst/>
          </a:prstGeom>
          <a:noFill/>
          <a:ln w="38100">
            <a:solidFill>
              <a:schemeClr val="tx1"/>
            </a:solidFill>
            <a:round/>
            <a:headEnd type="triangle" w="med" len="med"/>
            <a:tailEnd/>
          </a:ln>
        </p:spPr>
        <p:txBody>
          <a:bodyPr/>
          <a:lstStyle/>
          <a:p>
            <a:endParaRPr lang="es-ES_tradnl"/>
          </a:p>
        </p:txBody>
      </p:sp>
      <p:sp>
        <p:nvSpPr>
          <p:cNvPr id="218141" name="Line 29"/>
          <p:cNvSpPr>
            <a:spLocks noChangeShapeType="1"/>
          </p:cNvSpPr>
          <p:nvPr/>
        </p:nvSpPr>
        <p:spPr bwMode="auto">
          <a:xfrm>
            <a:off x="4114049" y="5414712"/>
            <a:ext cx="279400" cy="234950"/>
          </a:xfrm>
          <a:prstGeom prst="line">
            <a:avLst/>
          </a:prstGeom>
          <a:noFill/>
          <a:ln w="38100">
            <a:solidFill>
              <a:schemeClr val="tx1"/>
            </a:solidFill>
            <a:round/>
            <a:headEnd type="triangle" w="med" len="med"/>
            <a:tailEnd/>
          </a:ln>
        </p:spPr>
        <p:txBody>
          <a:bodyPr/>
          <a:lstStyle/>
          <a:p>
            <a:endParaRPr lang="es-ES_tradnl"/>
          </a:p>
        </p:txBody>
      </p:sp>
      <p:grpSp>
        <p:nvGrpSpPr>
          <p:cNvPr id="6" name="Group 30"/>
          <p:cNvGrpSpPr>
            <a:grpSpLocks/>
          </p:cNvGrpSpPr>
          <p:nvPr/>
        </p:nvGrpSpPr>
        <p:grpSpPr bwMode="auto">
          <a:xfrm>
            <a:off x="5809499" y="1231650"/>
            <a:ext cx="2232025" cy="457200"/>
            <a:chOff x="2298" y="1940"/>
            <a:chExt cx="1390" cy="288"/>
          </a:xfrm>
        </p:grpSpPr>
        <p:grpSp>
          <p:nvGrpSpPr>
            <p:cNvPr id="212035" name="Group 31"/>
            <p:cNvGrpSpPr>
              <a:grpSpLocks/>
            </p:cNvGrpSpPr>
            <p:nvPr/>
          </p:nvGrpSpPr>
          <p:grpSpPr bwMode="auto">
            <a:xfrm>
              <a:off x="2298" y="1978"/>
              <a:ext cx="214" cy="214"/>
              <a:chOff x="2298" y="1978"/>
              <a:chExt cx="214" cy="214"/>
            </a:xfrm>
          </p:grpSpPr>
          <p:sp>
            <p:nvSpPr>
              <p:cNvPr id="212037" name="Oval 32"/>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38" name="Line 33"/>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sp>
          <p:nvSpPr>
            <p:cNvPr id="212036" name="Text Box 34"/>
            <p:cNvSpPr txBox="1">
              <a:spLocks noChangeArrowheads="1"/>
            </p:cNvSpPr>
            <p:nvPr/>
          </p:nvSpPr>
          <p:spPr bwMode="auto">
            <a:xfrm>
              <a:off x="2712" y="1940"/>
              <a:ext cx="976" cy="288"/>
            </a:xfrm>
            <a:prstGeom prst="rect">
              <a:avLst/>
            </a:prstGeom>
            <a:solidFill>
              <a:schemeClr val="accent1"/>
            </a:solidFill>
            <a:ln w="9525">
              <a:noFill/>
              <a:miter lim="800000"/>
              <a:headEnd/>
              <a:tailEnd/>
            </a:ln>
          </p:spPr>
          <p:txBody>
            <a:bodyPr>
              <a:spAutoFit/>
            </a:bodyPr>
            <a:lstStyle/>
            <a:p>
              <a:pPr>
                <a:spcBef>
                  <a:spcPct val="50000"/>
                </a:spcBef>
              </a:pPr>
              <a:r>
                <a:rPr lang="es-ES" sz="2400" b="1">
                  <a:solidFill>
                    <a:srgbClr val="000000"/>
                  </a:solidFill>
                  <a:latin typeface="Times New Roman" pitchFamily="18" charset="0"/>
                  <a:cs typeface="Times New Roman" pitchFamily="18" charset="0"/>
                </a:rPr>
                <a:t>  Electrón</a:t>
              </a:r>
            </a:p>
          </p:txBody>
        </p:sp>
      </p:grpSp>
      <p:grpSp>
        <p:nvGrpSpPr>
          <p:cNvPr id="8" name="Group 35"/>
          <p:cNvGrpSpPr>
            <a:grpSpLocks/>
          </p:cNvGrpSpPr>
          <p:nvPr/>
        </p:nvGrpSpPr>
        <p:grpSpPr bwMode="auto">
          <a:xfrm>
            <a:off x="3606049" y="2465137"/>
            <a:ext cx="287337" cy="903288"/>
            <a:chOff x="2317" y="1412"/>
            <a:chExt cx="181" cy="569"/>
          </a:xfrm>
        </p:grpSpPr>
        <p:grpSp>
          <p:nvGrpSpPr>
            <p:cNvPr id="212026" name="Group 36"/>
            <p:cNvGrpSpPr>
              <a:grpSpLocks/>
            </p:cNvGrpSpPr>
            <p:nvPr/>
          </p:nvGrpSpPr>
          <p:grpSpPr bwMode="auto">
            <a:xfrm>
              <a:off x="2317" y="1412"/>
              <a:ext cx="181" cy="179"/>
              <a:chOff x="2298" y="1978"/>
              <a:chExt cx="214" cy="214"/>
            </a:xfrm>
          </p:grpSpPr>
          <p:sp>
            <p:nvSpPr>
              <p:cNvPr id="212033" name="Oval 37"/>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34" name="Line 38"/>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212027" name="Group 39"/>
            <p:cNvGrpSpPr>
              <a:grpSpLocks/>
            </p:cNvGrpSpPr>
            <p:nvPr/>
          </p:nvGrpSpPr>
          <p:grpSpPr bwMode="auto">
            <a:xfrm>
              <a:off x="2317" y="1607"/>
              <a:ext cx="181" cy="179"/>
              <a:chOff x="2298" y="1978"/>
              <a:chExt cx="214" cy="214"/>
            </a:xfrm>
          </p:grpSpPr>
          <p:sp>
            <p:nvSpPr>
              <p:cNvPr id="212031" name="Oval 40"/>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32" name="Line 41"/>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212028" name="Group 42"/>
            <p:cNvGrpSpPr>
              <a:grpSpLocks/>
            </p:cNvGrpSpPr>
            <p:nvPr/>
          </p:nvGrpSpPr>
          <p:grpSpPr bwMode="auto">
            <a:xfrm>
              <a:off x="2317" y="1802"/>
              <a:ext cx="181" cy="179"/>
              <a:chOff x="2298" y="1978"/>
              <a:chExt cx="214" cy="214"/>
            </a:xfrm>
          </p:grpSpPr>
          <p:sp>
            <p:nvSpPr>
              <p:cNvPr id="212029" name="Oval 43"/>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30" name="Line 44"/>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grpSp>
        <p:nvGrpSpPr>
          <p:cNvPr id="12" name="Group 46"/>
          <p:cNvGrpSpPr>
            <a:grpSpLocks/>
          </p:cNvGrpSpPr>
          <p:nvPr/>
        </p:nvGrpSpPr>
        <p:grpSpPr bwMode="auto">
          <a:xfrm>
            <a:off x="5322136" y="2746125"/>
            <a:ext cx="287338" cy="284162"/>
            <a:chOff x="2298" y="1978"/>
            <a:chExt cx="214" cy="214"/>
          </a:xfrm>
        </p:grpSpPr>
        <p:sp>
          <p:nvSpPr>
            <p:cNvPr id="212024" name="Oval 47"/>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25" name="Line 48"/>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3" name="Group 49"/>
          <p:cNvGrpSpPr>
            <a:grpSpLocks/>
          </p:cNvGrpSpPr>
          <p:nvPr/>
        </p:nvGrpSpPr>
        <p:grpSpPr bwMode="auto">
          <a:xfrm>
            <a:off x="6730249" y="2746125"/>
            <a:ext cx="287337" cy="284162"/>
            <a:chOff x="2298" y="1978"/>
            <a:chExt cx="214" cy="214"/>
          </a:xfrm>
        </p:grpSpPr>
        <p:sp>
          <p:nvSpPr>
            <p:cNvPr id="212022" name="Oval 50"/>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23" name="Line 51"/>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4" name="Group 52"/>
          <p:cNvGrpSpPr>
            <a:grpSpLocks/>
          </p:cNvGrpSpPr>
          <p:nvPr/>
        </p:nvGrpSpPr>
        <p:grpSpPr bwMode="auto">
          <a:xfrm>
            <a:off x="6730249" y="5784600"/>
            <a:ext cx="287337" cy="284162"/>
            <a:chOff x="2298" y="1978"/>
            <a:chExt cx="214" cy="214"/>
          </a:xfrm>
        </p:grpSpPr>
        <p:sp>
          <p:nvSpPr>
            <p:cNvPr id="212020" name="Oval 53"/>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21" name="Line 54"/>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5" name="Group 55"/>
          <p:cNvGrpSpPr>
            <a:grpSpLocks/>
          </p:cNvGrpSpPr>
          <p:nvPr/>
        </p:nvGrpSpPr>
        <p:grpSpPr bwMode="auto">
          <a:xfrm>
            <a:off x="3860049" y="5784600"/>
            <a:ext cx="287337" cy="284162"/>
            <a:chOff x="2298" y="1978"/>
            <a:chExt cx="214" cy="214"/>
          </a:xfrm>
        </p:grpSpPr>
        <p:sp>
          <p:nvSpPr>
            <p:cNvPr id="212018" name="Oval 56"/>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19" name="Line 57"/>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6" name="Group 58"/>
          <p:cNvGrpSpPr>
            <a:grpSpLocks/>
          </p:cNvGrpSpPr>
          <p:nvPr/>
        </p:nvGrpSpPr>
        <p:grpSpPr bwMode="auto">
          <a:xfrm>
            <a:off x="1904249" y="5784600"/>
            <a:ext cx="287337" cy="284162"/>
            <a:chOff x="2298" y="1978"/>
            <a:chExt cx="214" cy="214"/>
          </a:xfrm>
        </p:grpSpPr>
        <p:sp>
          <p:nvSpPr>
            <p:cNvPr id="212016" name="Oval 59"/>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17" name="Line 60"/>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7" name="Group 61"/>
          <p:cNvGrpSpPr>
            <a:grpSpLocks/>
          </p:cNvGrpSpPr>
          <p:nvPr/>
        </p:nvGrpSpPr>
        <p:grpSpPr bwMode="auto">
          <a:xfrm>
            <a:off x="1904249" y="2744537"/>
            <a:ext cx="287337" cy="284163"/>
            <a:chOff x="2298" y="1978"/>
            <a:chExt cx="214" cy="214"/>
          </a:xfrm>
        </p:grpSpPr>
        <p:sp>
          <p:nvSpPr>
            <p:cNvPr id="212014" name="Oval 62"/>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2015" name="Line 63"/>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18" name="Group 64"/>
          <p:cNvGrpSpPr>
            <a:grpSpLocks/>
          </p:cNvGrpSpPr>
          <p:nvPr/>
        </p:nvGrpSpPr>
        <p:grpSpPr bwMode="auto">
          <a:xfrm>
            <a:off x="2066174" y="2896937"/>
            <a:ext cx="4826000" cy="3600450"/>
            <a:chOff x="1347" y="1684"/>
            <a:chExt cx="3040" cy="2268"/>
          </a:xfrm>
        </p:grpSpPr>
        <p:sp>
          <p:nvSpPr>
            <p:cNvPr id="211995" name="Line 65"/>
            <p:cNvSpPr>
              <a:spLocks noChangeShapeType="1"/>
            </p:cNvSpPr>
            <p:nvPr/>
          </p:nvSpPr>
          <p:spPr bwMode="auto">
            <a:xfrm flipH="1">
              <a:off x="1347" y="1684"/>
              <a:ext cx="931" cy="0"/>
            </a:xfrm>
            <a:prstGeom prst="line">
              <a:avLst/>
            </a:prstGeom>
            <a:noFill/>
            <a:ln w="28575">
              <a:solidFill>
                <a:schemeClr val="tx1"/>
              </a:solidFill>
              <a:round/>
              <a:headEnd/>
              <a:tailEnd/>
            </a:ln>
          </p:spPr>
          <p:txBody>
            <a:bodyPr/>
            <a:lstStyle/>
            <a:p>
              <a:endParaRPr lang="es-ES_tradnl"/>
            </a:p>
          </p:txBody>
        </p:sp>
        <p:grpSp>
          <p:nvGrpSpPr>
            <p:cNvPr id="211996" name="Group 66"/>
            <p:cNvGrpSpPr>
              <a:grpSpLocks/>
            </p:cNvGrpSpPr>
            <p:nvPr/>
          </p:nvGrpSpPr>
          <p:grpSpPr bwMode="auto">
            <a:xfrm>
              <a:off x="1347" y="1684"/>
              <a:ext cx="3040" cy="2268"/>
              <a:chOff x="1347" y="1684"/>
              <a:chExt cx="3040" cy="2268"/>
            </a:xfrm>
          </p:grpSpPr>
          <p:sp>
            <p:nvSpPr>
              <p:cNvPr id="211997" name="Line 67"/>
              <p:cNvSpPr>
                <a:spLocks noChangeShapeType="1"/>
              </p:cNvSpPr>
              <p:nvPr/>
            </p:nvSpPr>
            <p:spPr bwMode="auto">
              <a:xfrm flipH="1">
                <a:off x="3403" y="1684"/>
                <a:ext cx="984" cy="0"/>
              </a:xfrm>
              <a:prstGeom prst="line">
                <a:avLst/>
              </a:prstGeom>
              <a:noFill/>
              <a:ln w="28575">
                <a:solidFill>
                  <a:schemeClr val="tx1"/>
                </a:solidFill>
                <a:round/>
                <a:headEnd/>
                <a:tailEnd/>
              </a:ln>
            </p:spPr>
            <p:txBody>
              <a:bodyPr/>
              <a:lstStyle/>
              <a:p>
                <a:endParaRPr lang="es-ES_tradnl"/>
              </a:p>
            </p:txBody>
          </p:sp>
          <p:grpSp>
            <p:nvGrpSpPr>
              <p:cNvPr id="211998" name="Group 68"/>
              <p:cNvGrpSpPr>
                <a:grpSpLocks/>
              </p:cNvGrpSpPr>
              <p:nvPr/>
            </p:nvGrpSpPr>
            <p:grpSpPr bwMode="auto">
              <a:xfrm>
                <a:off x="1347" y="1692"/>
                <a:ext cx="3040" cy="2260"/>
                <a:chOff x="1347" y="1692"/>
                <a:chExt cx="3040" cy="2260"/>
              </a:xfrm>
            </p:grpSpPr>
            <p:sp>
              <p:nvSpPr>
                <p:cNvPr id="211999" name="Line 69"/>
                <p:cNvSpPr>
                  <a:spLocks noChangeShapeType="1"/>
                </p:cNvSpPr>
                <p:nvPr/>
              </p:nvSpPr>
              <p:spPr bwMode="auto">
                <a:xfrm>
                  <a:off x="4387" y="1692"/>
                  <a:ext cx="0" cy="1915"/>
                </a:xfrm>
                <a:prstGeom prst="line">
                  <a:avLst/>
                </a:prstGeom>
                <a:noFill/>
                <a:ln w="28575">
                  <a:solidFill>
                    <a:schemeClr val="tx1"/>
                  </a:solidFill>
                  <a:round/>
                  <a:headEnd/>
                  <a:tailEnd/>
                </a:ln>
              </p:spPr>
              <p:txBody>
                <a:bodyPr/>
                <a:lstStyle/>
                <a:p>
                  <a:endParaRPr lang="es-ES_tradnl"/>
                </a:p>
              </p:txBody>
            </p:sp>
            <p:grpSp>
              <p:nvGrpSpPr>
                <p:cNvPr id="212000" name="Group 70"/>
                <p:cNvGrpSpPr>
                  <a:grpSpLocks/>
                </p:cNvGrpSpPr>
                <p:nvPr/>
              </p:nvGrpSpPr>
              <p:grpSpPr bwMode="auto">
                <a:xfrm>
                  <a:off x="1347" y="1692"/>
                  <a:ext cx="3040" cy="2260"/>
                  <a:chOff x="1347" y="1692"/>
                  <a:chExt cx="3040" cy="2260"/>
                </a:xfrm>
              </p:grpSpPr>
              <p:sp>
                <p:nvSpPr>
                  <p:cNvPr id="212001" name="Line 71"/>
                  <p:cNvSpPr>
                    <a:spLocks noChangeShapeType="1"/>
                  </p:cNvSpPr>
                  <p:nvPr/>
                </p:nvSpPr>
                <p:spPr bwMode="auto">
                  <a:xfrm flipH="1">
                    <a:off x="3014" y="3607"/>
                    <a:ext cx="1373" cy="0"/>
                  </a:xfrm>
                  <a:prstGeom prst="line">
                    <a:avLst/>
                  </a:prstGeom>
                  <a:noFill/>
                  <a:ln w="28575">
                    <a:solidFill>
                      <a:schemeClr val="tx1"/>
                    </a:solidFill>
                    <a:round/>
                    <a:headEnd/>
                    <a:tailEnd/>
                  </a:ln>
                </p:spPr>
                <p:txBody>
                  <a:bodyPr/>
                  <a:lstStyle/>
                  <a:p>
                    <a:endParaRPr lang="es-ES_tradnl"/>
                  </a:p>
                </p:txBody>
              </p:sp>
              <p:grpSp>
                <p:nvGrpSpPr>
                  <p:cNvPr id="212002" name="Group 72"/>
                  <p:cNvGrpSpPr>
                    <a:grpSpLocks/>
                  </p:cNvGrpSpPr>
                  <p:nvPr/>
                </p:nvGrpSpPr>
                <p:grpSpPr bwMode="auto">
                  <a:xfrm>
                    <a:off x="1347" y="1692"/>
                    <a:ext cx="1312" cy="2260"/>
                    <a:chOff x="1347" y="1692"/>
                    <a:chExt cx="1312" cy="2260"/>
                  </a:xfrm>
                </p:grpSpPr>
                <p:sp>
                  <p:nvSpPr>
                    <p:cNvPr id="212003" name="Line 73"/>
                    <p:cNvSpPr>
                      <a:spLocks noChangeShapeType="1"/>
                    </p:cNvSpPr>
                    <p:nvPr/>
                  </p:nvSpPr>
                  <p:spPr bwMode="auto">
                    <a:xfrm>
                      <a:off x="1347" y="1692"/>
                      <a:ext cx="0" cy="1923"/>
                    </a:xfrm>
                    <a:prstGeom prst="line">
                      <a:avLst/>
                    </a:prstGeom>
                    <a:noFill/>
                    <a:ln w="28575">
                      <a:solidFill>
                        <a:schemeClr val="tx1"/>
                      </a:solidFill>
                      <a:round/>
                      <a:headEnd/>
                      <a:tailEnd/>
                    </a:ln>
                  </p:spPr>
                  <p:txBody>
                    <a:bodyPr/>
                    <a:lstStyle/>
                    <a:p>
                      <a:endParaRPr lang="es-ES_tradnl"/>
                    </a:p>
                  </p:txBody>
                </p:sp>
                <p:grpSp>
                  <p:nvGrpSpPr>
                    <p:cNvPr id="212004" name="Group 74"/>
                    <p:cNvGrpSpPr>
                      <a:grpSpLocks/>
                    </p:cNvGrpSpPr>
                    <p:nvPr/>
                  </p:nvGrpSpPr>
                  <p:grpSpPr bwMode="auto">
                    <a:xfrm>
                      <a:off x="1347" y="3414"/>
                      <a:ext cx="1312" cy="538"/>
                      <a:chOff x="1347" y="3414"/>
                      <a:chExt cx="1312" cy="538"/>
                    </a:xfrm>
                  </p:grpSpPr>
                  <p:sp>
                    <p:nvSpPr>
                      <p:cNvPr id="212005" name="Line 75"/>
                      <p:cNvSpPr>
                        <a:spLocks noChangeShapeType="1"/>
                      </p:cNvSpPr>
                      <p:nvPr/>
                    </p:nvSpPr>
                    <p:spPr bwMode="auto">
                      <a:xfrm>
                        <a:off x="1889" y="3607"/>
                        <a:ext cx="770" cy="0"/>
                      </a:xfrm>
                      <a:prstGeom prst="line">
                        <a:avLst/>
                      </a:prstGeom>
                      <a:noFill/>
                      <a:ln w="28575">
                        <a:solidFill>
                          <a:schemeClr val="tx1"/>
                        </a:solidFill>
                        <a:round/>
                        <a:headEnd/>
                        <a:tailEnd/>
                      </a:ln>
                    </p:spPr>
                    <p:txBody>
                      <a:bodyPr/>
                      <a:lstStyle/>
                      <a:p>
                        <a:endParaRPr lang="es-ES_tradnl"/>
                      </a:p>
                    </p:txBody>
                  </p:sp>
                  <p:grpSp>
                    <p:nvGrpSpPr>
                      <p:cNvPr id="212006" name="Group 76"/>
                      <p:cNvGrpSpPr>
                        <a:grpSpLocks/>
                      </p:cNvGrpSpPr>
                      <p:nvPr/>
                    </p:nvGrpSpPr>
                    <p:grpSpPr bwMode="auto">
                      <a:xfrm>
                        <a:off x="1347" y="3414"/>
                        <a:ext cx="1054" cy="538"/>
                        <a:chOff x="1347" y="3414"/>
                        <a:chExt cx="1054" cy="538"/>
                      </a:xfrm>
                    </p:grpSpPr>
                    <p:sp>
                      <p:nvSpPr>
                        <p:cNvPr id="212007" name="Line 77"/>
                        <p:cNvSpPr>
                          <a:spLocks noChangeShapeType="1"/>
                        </p:cNvSpPr>
                        <p:nvPr/>
                      </p:nvSpPr>
                      <p:spPr bwMode="auto">
                        <a:xfrm>
                          <a:off x="1347" y="3607"/>
                          <a:ext cx="506" cy="0"/>
                        </a:xfrm>
                        <a:prstGeom prst="line">
                          <a:avLst/>
                        </a:prstGeom>
                        <a:noFill/>
                        <a:ln w="28575">
                          <a:solidFill>
                            <a:schemeClr val="tx1"/>
                          </a:solidFill>
                          <a:round/>
                          <a:headEnd/>
                          <a:tailEnd/>
                        </a:ln>
                      </p:spPr>
                      <p:txBody>
                        <a:bodyPr/>
                        <a:lstStyle/>
                        <a:p>
                          <a:endParaRPr lang="es-ES_tradnl"/>
                        </a:p>
                      </p:txBody>
                    </p:sp>
                    <p:grpSp>
                      <p:nvGrpSpPr>
                        <p:cNvPr id="212008" name="Group 78"/>
                        <p:cNvGrpSpPr>
                          <a:grpSpLocks/>
                        </p:cNvGrpSpPr>
                        <p:nvPr/>
                      </p:nvGrpSpPr>
                      <p:grpSpPr bwMode="auto">
                        <a:xfrm>
                          <a:off x="1555" y="3414"/>
                          <a:ext cx="846" cy="538"/>
                          <a:chOff x="1555" y="3414"/>
                          <a:chExt cx="846" cy="538"/>
                        </a:xfrm>
                      </p:grpSpPr>
                      <p:sp>
                        <p:nvSpPr>
                          <p:cNvPr id="212009" name="Text Box 79"/>
                          <p:cNvSpPr txBox="1">
                            <a:spLocks noChangeArrowheads="1"/>
                          </p:cNvSpPr>
                          <p:nvPr/>
                        </p:nvSpPr>
                        <p:spPr bwMode="auto">
                          <a:xfrm>
                            <a:off x="1902" y="3548"/>
                            <a:ext cx="499" cy="404"/>
                          </a:xfrm>
                          <a:prstGeom prst="rect">
                            <a:avLst/>
                          </a:prstGeom>
                          <a:noFill/>
                          <a:ln w="9525">
                            <a:noFill/>
                            <a:miter lim="800000"/>
                            <a:headEnd/>
                            <a:tailEnd/>
                          </a:ln>
                        </p:spPr>
                        <p:txBody>
                          <a:bodyPr>
                            <a:spAutoFit/>
                          </a:bodyPr>
                          <a:lstStyle/>
                          <a:p>
                            <a:pPr>
                              <a:spcBef>
                                <a:spcPct val="50000"/>
                              </a:spcBef>
                            </a:pPr>
                            <a:r>
                              <a:rPr lang="es-ES" sz="3600">
                                <a:solidFill>
                                  <a:srgbClr val="000000"/>
                                </a:solidFill>
                              </a:rPr>
                              <a:t>+</a:t>
                            </a:r>
                          </a:p>
                        </p:txBody>
                      </p:sp>
                      <p:sp>
                        <p:nvSpPr>
                          <p:cNvPr id="212010" name="Text Box 80"/>
                          <p:cNvSpPr txBox="1">
                            <a:spLocks noChangeArrowheads="1"/>
                          </p:cNvSpPr>
                          <p:nvPr/>
                        </p:nvSpPr>
                        <p:spPr bwMode="auto">
                          <a:xfrm>
                            <a:off x="1555" y="3414"/>
                            <a:ext cx="499" cy="404"/>
                          </a:xfrm>
                          <a:prstGeom prst="rect">
                            <a:avLst/>
                          </a:prstGeom>
                          <a:noFill/>
                          <a:ln w="9525">
                            <a:noFill/>
                            <a:miter lim="800000"/>
                            <a:headEnd/>
                            <a:tailEnd/>
                          </a:ln>
                        </p:spPr>
                        <p:txBody>
                          <a:bodyPr>
                            <a:spAutoFit/>
                          </a:bodyPr>
                          <a:lstStyle/>
                          <a:p>
                            <a:pPr>
                              <a:spcBef>
                                <a:spcPct val="50000"/>
                              </a:spcBef>
                            </a:pPr>
                            <a:r>
                              <a:rPr lang="es-ES" sz="3600">
                                <a:solidFill>
                                  <a:srgbClr val="000000"/>
                                </a:solidFill>
                              </a:rPr>
                              <a:t>_</a:t>
                            </a:r>
                          </a:p>
                        </p:txBody>
                      </p:sp>
                      <p:grpSp>
                        <p:nvGrpSpPr>
                          <p:cNvPr id="212011" name="Group 81"/>
                          <p:cNvGrpSpPr>
                            <a:grpSpLocks/>
                          </p:cNvGrpSpPr>
                          <p:nvPr/>
                        </p:nvGrpSpPr>
                        <p:grpSpPr bwMode="auto">
                          <a:xfrm flipH="1">
                            <a:off x="1837" y="3421"/>
                            <a:ext cx="45" cy="362"/>
                            <a:chOff x="2699" y="3113"/>
                            <a:chExt cx="45" cy="362"/>
                          </a:xfrm>
                        </p:grpSpPr>
                        <p:sp>
                          <p:nvSpPr>
                            <p:cNvPr id="212012" name="Line 82"/>
                            <p:cNvSpPr>
                              <a:spLocks noChangeShapeType="1"/>
                            </p:cNvSpPr>
                            <p:nvPr/>
                          </p:nvSpPr>
                          <p:spPr bwMode="auto">
                            <a:xfrm>
                              <a:off x="2699" y="3113"/>
                              <a:ext cx="0" cy="362"/>
                            </a:xfrm>
                            <a:prstGeom prst="line">
                              <a:avLst/>
                            </a:prstGeom>
                            <a:noFill/>
                            <a:ln w="28575">
                              <a:solidFill>
                                <a:schemeClr val="tx1"/>
                              </a:solidFill>
                              <a:round/>
                              <a:headEnd/>
                              <a:tailEnd/>
                            </a:ln>
                          </p:spPr>
                          <p:txBody>
                            <a:bodyPr/>
                            <a:lstStyle/>
                            <a:p>
                              <a:endParaRPr lang="es-ES_tradnl"/>
                            </a:p>
                          </p:txBody>
                        </p:sp>
                        <p:sp>
                          <p:nvSpPr>
                            <p:cNvPr id="212013" name="Line 83"/>
                            <p:cNvSpPr>
                              <a:spLocks noChangeShapeType="1"/>
                            </p:cNvSpPr>
                            <p:nvPr/>
                          </p:nvSpPr>
                          <p:spPr bwMode="auto">
                            <a:xfrm>
                              <a:off x="2744" y="3203"/>
                              <a:ext cx="0" cy="182"/>
                            </a:xfrm>
                            <a:prstGeom prst="line">
                              <a:avLst/>
                            </a:prstGeom>
                            <a:noFill/>
                            <a:ln w="57150">
                              <a:solidFill>
                                <a:schemeClr val="tx1"/>
                              </a:solidFill>
                              <a:round/>
                              <a:headEnd/>
                              <a:tailEnd/>
                            </a:ln>
                          </p:spPr>
                          <p:txBody>
                            <a:bodyPr/>
                            <a:lstStyle/>
                            <a:p>
                              <a:endParaRPr lang="es-ES_tradnl"/>
                            </a:p>
                          </p:txBody>
                        </p:sp>
                      </p:grpSp>
                    </p:grpSp>
                  </p:grpSp>
                </p:grpSp>
              </p:grpSp>
            </p:grpSp>
          </p:grpSp>
        </p:grpSp>
      </p:grpSp>
      <p:sp>
        <p:nvSpPr>
          <p:cNvPr id="211987" name="Text Box 88"/>
          <p:cNvSpPr txBox="1">
            <a:spLocks noChangeArrowheads="1"/>
          </p:cNvSpPr>
          <p:nvPr/>
        </p:nvSpPr>
        <p:spPr bwMode="auto">
          <a:xfrm>
            <a:off x="0" y="0"/>
            <a:ext cx="9144000" cy="519113"/>
          </a:xfrm>
          <a:prstGeom prst="rect">
            <a:avLst/>
          </a:prstGeom>
          <a:solidFill>
            <a:srgbClr val="000076"/>
          </a:solidFill>
          <a:ln w="9525">
            <a:noFill/>
            <a:miter lim="800000"/>
            <a:headEnd/>
            <a:tailEnd/>
          </a:ln>
        </p:spPr>
        <p:txBody>
          <a:bodyPr wrap="square">
            <a:spAutoFit/>
          </a:bodyPr>
          <a:lstStyle/>
          <a:p>
            <a:pPr algn="ctr">
              <a:spcBef>
                <a:spcPct val="50000"/>
              </a:spcBef>
            </a:pPr>
            <a:r>
              <a:rPr lang="es-ES" sz="2800" b="1" dirty="0">
                <a:solidFill>
                  <a:srgbClr val="FFFFFF"/>
                </a:solidFill>
                <a:latin typeface="Times New Roman" pitchFamily="18" charset="0"/>
                <a:cs typeface="Times New Roman" pitchFamily="18" charset="0"/>
              </a:rPr>
              <a:t>Verificación experimental de la variación de la masa.</a:t>
            </a:r>
          </a:p>
        </p:txBody>
      </p:sp>
      <p:grpSp>
        <p:nvGrpSpPr>
          <p:cNvPr id="28" name="Group 91"/>
          <p:cNvGrpSpPr>
            <a:grpSpLocks/>
          </p:cNvGrpSpPr>
          <p:nvPr/>
        </p:nvGrpSpPr>
        <p:grpSpPr bwMode="auto">
          <a:xfrm>
            <a:off x="3810836" y="1606300"/>
            <a:ext cx="1265238" cy="985837"/>
            <a:chOff x="2446" y="1027"/>
            <a:chExt cx="797" cy="621"/>
          </a:xfrm>
        </p:grpSpPr>
        <p:sp>
          <p:nvSpPr>
            <p:cNvPr id="211991" name="Text Box 89"/>
            <p:cNvSpPr txBox="1">
              <a:spLocks noChangeArrowheads="1"/>
            </p:cNvSpPr>
            <p:nvPr/>
          </p:nvSpPr>
          <p:spPr bwMode="auto">
            <a:xfrm>
              <a:off x="2446" y="1027"/>
              <a:ext cx="797" cy="404"/>
            </a:xfrm>
            <a:prstGeom prst="rect">
              <a:avLst/>
            </a:prstGeom>
            <a:noFill/>
            <a:ln w="9525">
              <a:noFill/>
              <a:miter lim="800000"/>
              <a:headEnd/>
              <a:tailEnd/>
            </a:ln>
          </p:spPr>
          <p:txBody>
            <a:bodyPr>
              <a:spAutoFit/>
            </a:bodyPr>
            <a:lstStyle/>
            <a:p>
              <a:pPr algn="ctr">
                <a:spcBef>
                  <a:spcPct val="50000"/>
                </a:spcBef>
              </a:pPr>
              <a:r>
                <a:rPr lang="es-ES" b="1">
                  <a:solidFill>
                    <a:srgbClr val="000000"/>
                  </a:solidFill>
                </a:rPr>
                <a:t>Rayos catódicos</a:t>
              </a:r>
            </a:p>
          </p:txBody>
        </p:sp>
        <p:sp>
          <p:nvSpPr>
            <p:cNvPr id="211992" name="Line 90"/>
            <p:cNvSpPr>
              <a:spLocks noChangeShapeType="1"/>
            </p:cNvSpPr>
            <p:nvPr/>
          </p:nvSpPr>
          <p:spPr bwMode="auto">
            <a:xfrm>
              <a:off x="2800" y="1374"/>
              <a:ext cx="0" cy="274"/>
            </a:xfrm>
            <a:prstGeom prst="line">
              <a:avLst/>
            </a:prstGeom>
            <a:noFill/>
            <a:ln w="9525">
              <a:solidFill>
                <a:schemeClr val="tx1"/>
              </a:solidFill>
              <a:round/>
              <a:headEnd/>
              <a:tailEnd type="triangle" w="med" len="med"/>
            </a:ln>
          </p:spPr>
          <p:txBody>
            <a:bodyPr/>
            <a:lstStyle/>
            <a:p>
              <a:endParaRPr lang="es-ES_tradnl"/>
            </a:p>
          </p:txBody>
        </p:sp>
      </p:grpSp>
      <p:sp>
        <p:nvSpPr>
          <p:cNvPr id="218205" name="Rectangle 93"/>
          <p:cNvSpPr>
            <a:spLocks noChangeArrowheads="1"/>
          </p:cNvSpPr>
          <p:nvPr/>
        </p:nvSpPr>
        <p:spPr bwMode="auto">
          <a:xfrm>
            <a:off x="3507624" y="3084262"/>
            <a:ext cx="438150" cy="641350"/>
          </a:xfrm>
          <a:prstGeom prst="rect">
            <a:avLst/>
          </a:prstGeom>
          <a:noFill/>
          <a:ln w="9525">
            <a:noFill/>
            <a:miter lim="800000"/>
            <a:headEnd/>
            <a:tailEnd/>
          </a:ln>
        </p:spPr>
        <p:txBody>
          <a:bodyPr wrap="none">
            <a:spAutoFit/>
          </a:bodyPr>
          <a:lstStyle/>
          <a:p>
            <a:r>
              <a:rPr lang="es-ES" sz="3600">
                <a:solidFill>
                  <a:srgbClr val="000000"/>
                </a:solidFill>
              </a:rPr>
              <a:t>_</a:t>
            </a:r>
          </a:p>
        </p:txBody>
      </p:sp>
      <p:sp>
        <p:nvSpPr>
          <p:cNvPr id="218207" name="Rectangle 95"/>
          <p:cNvSpPr>
            <a:spLocks noChangeArrowheads="1"/>
          </p:cNvSpPr>
          <p:nvPr/>
        </p:nvSpPr>
        <p:spPr bwMode="auto">
          <a:xfrm>
            <a:off x="4963361" y="3295400"/>
            <a:ext cx="450850" cy="641350"/>
          </a:xfrm>
          <a:prstGeom prst="rect">
            <a:avLst/>
          </a:prstGeom>
          <a:noFill/>
          <a:ln w="9525">
            <a:noFill/>
            <a:miter lim="800000"/>
            <a:headEnd/>
            <a:tailEnd/>
          </a:ln>
        </p:spPr>
        <p:txBody>
          <a:bodyPr wrap="none">
            <a:spAutoFit/>
          </a:bodyPr>
          <a:lstStyle/>
          <a:p>
            <a:r>
              <a:rPr lang="es-ES" sz="36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8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82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82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0" presetClass="path" presetSubtype="0" repeatCount="indefinite" fill="hold" nodeType="withEffect">
                                  <p:stCondLst>
                                    <p:cond delay="0"/>
                                  </p:stCondLst>
                                  <p:childTnLst>
                                    <p:animMotion origin="layout" path="M -1.94444E-6 -2.59259E-6 L 0.15625 -2.59259E-6 " pathEditMode="relative" rAng="0" ptsTypes="AA">
                                      <p:cBhvr>
                                        <p:cTn id="34" dur="500" fill="hold"/>
                                        <p:tgtEl>
                                          <p:spTgt spid="8"/>
                                        </p:tgtEl>
                                        <p:attrNameLst>
                                          <p:attrName>ppt_x</p:attrName>
                                          <p:attrName>ppt_y</p:attrName>
                                        </p:attrNameLst>
                                      </p:cBhvr>
                                      <p:rCtr x="78" y="0"/>
                                    </p:animMotion>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35" presetClass="emph" presetSubtype="0" repeatCount="indefinite" fill="hold" nodeType="withEffect">
                                  <p:stCondLst>
                                    <p:cond delay="0"/>
                                  </p:stCondLst>
                                  <p:childTnLst>
                                    <p:anim calcmode="discrete" valueType="str">
                                      <p:cBhvr>
                                        <p:cTn id="38" dur="1000" fill="hold"/>
                                        <p:tgtEl>
                                          <p:spTgt spid="28"/>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1" presetClass="exit" presetSubtype="0" fill="hold" grpId="1" nodeType="afterEffect">
                                  <p:stCondLst>
                                    <p:cond delay="0"/>
                                  </p:stCondLst>
                                  <p:childTnLst>
                                    <p:set>
                                      <p:cBhvr>
                                        <p:cTn id="41" dur="1" fill="hold">
                                          <p:stCondLst>
                                            <p:cond delay="0"/>
                                          </p:stCondLst>
                                        </p:cTn>
                                        <p:tgtEl>
                                          <p:spTgt spid="218141"/>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18140"/>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0" presetClass="path" presetSubtype="0" repeatCount="indefinite" fill="hold" nodeType="withEffect">
                                  <p:stCondLst>
                                    <p:cond delay="0"/>
                                  </p:stCondLst>
                                  <p:childTnLst>
                                    <p:animMotion origin="layout" path="M 0.01597 0.00138 L 0.15451 0.00138 " pathEditMode="relative" ptsTypes="AA">
                                      <p:cBhvr>
                                        <p:cTn id="49" dur="5000" fill="hold"/>
                                        <p:tgtEl>
                                          <p:spTgt spid="12"/>
                                        </p:tgtEl>
                                        <p:attrNameLst>
                                          <p:attrName>ppt_x</p:attrName>
                                          <p:attrName>ppt_y</p:attrName>
                                        </p:attrNameLst>
                                      </p:cBhvr>
                                    </p:animMotion>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0" presetClass="path" presetSubtype="0" repeatCount="indefinite" fill="hold" nodeType="withEffect">
                                  <p:stCondLst>
                                    <p:cond delay="0"/>
                                  </p:stCondLst>
                                  <p:childTnLst>
                                    <p:animMotion origin="layout" path="M -8.33333E-7 9.89824E-7 L -8.33333E-7 0.44056 " pathEditMode="relative" ptsTypes="AA">
                                      <p:cBhvr>
                                        <p:cTn id="53" dur="5000" fill="hold"/>
                                        <p:tgtEl>
                                          <p:spTgt spid="13"/>
                                        </p:tgtEl>
                                        <p:attrNameLst>
                                          <p:attrName>ppt_x</p:attrName>
                                          <p:attrName>ppt_y</p:attrName>
                                        </p:attrNameLst>
                                      </p:cBhvr>
                                    </p:animMotion>
                                  </p:childTnLst>
                                </p:cTn>
                              </p:par>
                              <p:par>
                                <p:cTn id="54" presetID="1"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childTnLst>
                                </p:cTn>
                              </p:par>
                              <p:par>
                                <p:cTn id="56" presetID="0" presetClass="path" presetSubtype="0" repeatCount="indefinite" fill="hold" nodeType="withEffect">
                                  <p:stCondLst>
                                    <p:cond delay="0"/>
                                  </p:stCondLst>
                                  <p:childTnLst>
                                    <p:animMotion origin="layout" path="M -8.33333E-7 2.39593E-6 L -0.23229 2.39593E-6 " pathEditMode="relative" ptsTypes="AA">
                                      <p:cBhvr>
                                        <p:cTn id="57" dur="5000" fill="hold"/>
                                        <p:tgtEl>
                                          <p:spTgt spid="14"/>
                                        </p:tgtEl>
                                        <p:attrNameLst>
                                          <p:attrName>ppt_x</p:attrName>
                                          <p:attrName>ppt_y</p:attrName>
                                        </p:attrNameLst>
                                      </p:cBhvr>
                                    </p:animMotion>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0" presetClass="path" presetSubtype="0" repeatCount="indefinite" fill="hold" nodeType="withEffect">
                                  <p:stCondLst>
                                    <p:cond delay="0"/>
                                  </p:stCondLst>
                                  <p:childTnLst>
                                    <p:animMotion origin="layout" path="M 4.16667E-6 2.39593E-6 L -0.21077 2.39593E-6 " pathEditMode="relative" ptsTypes="AA">
                                      <p:cBhvr>
                                        <p:cTn id="61" dur="5000" fill="hold"/>
                                        <p:tgtEl>
                                          <p:spTgt spid="15"/>
                                        </p:tgtEl>
                                        <p:attrNameLst>
                                          <p:attrName>ppt_x</p:attrName>
                                          <p:attrName>ppt_y</p:attrName>
                                        </p:attrNameLst>
                                      </p:cBhvr>
                                    </p:animMotion>
                                  </p:childTnLst>
                                </p:cTn>
                              </p:par>
                              <p:par>
                                <p:cTn id="62" presetID="1"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par>
                                <p:cTn id="64" presetID="0" presetClass="path" presetSubtype="0" repeatCount="indefinite" fill="hold" nodeType="withEffect">
                                  <p:stCondLst>
                                    <p:cond delay="0"/>
                                  </p:stCondLst>
                                  <p:childTnLst>
                                    <p:animMotion origin="layout" path="M -8.33333E-7 9.89824E-7 L -8.33333E-7 -0.44681 " pathEditMode="relative" ptsTypes="AA">
                                      <p:cBhvr>
                                        <p:cTn id="65" dur="5000" fill="hold"/>
                                        <p:tgtEl>
                                          <p:spTgt spid="16"/>
                                        </p:tgtEl>
                                        <p:attrNameLst>
                                          <p:attrName>ppt_x</p:attrName>
                                          <p:attrName>ppt_y</p:attrName>
                                        </p:attrNameLst>
                                      </p:cBhvr>
                                    </p:animMotion>
                                  </p:childTnLst>
                                </p:cTn>
                              </p:par>
                              <p:par>
                                <p:cTn id="66" presetID="1"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0" presetClass="path" presetSubtype="0" repeatCount="indefinite" fill="hold" nodeType="withEffect">
                                  <p:stCondLst>
                                    <p:cond delay="0"/>
                                  </p:stCondLst>
                                  <p:childTnLst>
                                    <p:animMotion origin="layout" path="M -8.33333E-7 -7.46531E-6 L 0.1599 -7.46531E-6 " pathEditMode="relative" ptsTypes="AA">
                                      <p:cBhvr>
                                        <p:cTn id="69" dur="5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P spid="218115" grpId="0" animBg="1"/>
      <p:bldP spid="218116" grpId="0" animBg="1"/>
      <p:bldP spid="218140" grpId="0" animBg="1"/>
      <p:bldP spid="218141" grpId="0" animBg="1"/>
      <p:bldP spid="218141" grpId="1" animBg="1"/>
      <p:bldP spid="218205" grpId="0"/>
      <p:bldP spid="218207"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6" name="35 Rectángulo"/>
          <p:cNvSpPr/>
          <p:nvPr/>
        </p:nvSpPr>
        <p:spPr>
          <a:xfrm>
            <a:off x="397042" y="336884"/>
            <a:ext cx="8434137" cy="62203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Group 2"/>
          <p:cNvGrpSpPr>
            <a:grpSpLocks/>
          </p:cNvGrpSpPr>
          <p:nvPr/>
        </p:nvGrpSpPr>
        <p:grpSpPr bwMode="auto">
          <a:xfrm>
            <a:off x="784225" y="1125538"/>
            <a:ext cx="287338" cy="284162"/>
            <a:chOff x="2298" y="1978"/>
            <a:chExt cx="214" cy="214"/>
          </a:xfrm>
        </p:grpSpPr>
        <p:sp>
          <p:nvSpPr>
            <p:cNvPr id="213026" name="Oval 3"/>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3027" name="Line 4"/>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3" name="Group 5"/>
          <p:cNvGrpSpPr>
            <a:grpSpLocks/>
          </p:cNvGrpSpPr>
          <p:nvPr/>
        </p:nvGrpSpPr>
        <p:grpSpPr bwMode="auto">
          <a:xfrm>
            <a:off x="207963" y="549275"/>
            <a:ext cx="7997825" cy="2008188"/>
            <a:chOff x="249" y="346"/>
            <a:chExt cx="5038" cy="1265"/>
          </a:xfrm>
        </p:grpSpPr>
        <p:sp>
          <p:nvSpPr>
            <p:cNvPr id="213022" name="Line 6"/>
            <p:cNvSpPr>
              <a:spLocks noChangeShapeType="1"/>
            </p:cNvSpPr>
            <p:nvPr/>
          </p:nvSpPr>
          <p:spPr bwMode="auto">
            <a:xfrm>
              <a:off x="5148" y="346"/>
              <a:ext cx="0" cy="907"/>
            </a:xfrm>
            <a:prstGeom prst="line">
              <a:avLst/>
            </a:prstGeom>
            <a:noFill/>
            <a:ln w="76200">
              <a:solidFill>
                <a:schemeClr val="tx1"/>
              </a:solidFill>
              <a:round/>
              <a:headEnd/>
              <a:tailEnd/>
            </a:ln>
          </p:spPr>
          <p:txBody>
            <a:bodyPr/>
            <a:lstStyle/>
            <a:p>
              <a:endParaRPr lang="es-ES_tradnl"/>
            </a:p>
          </p:txBody>
        </p:sp>
        <p:sp>
          <p:nvSpPr>
            <p:cNvPr id="213023" name="Line 7"/>
            <p:cNvSpPr>
              <a:spLocks noChangeShapeType="1"/>
            </p:cNvSpPr>
            <p:nvPr/>
          </p:nvSpPr>
          <p:spPr bwMode="auto">
            <a:xfrm>
              <a:off x="612" y="346"/>
              <a:ext cx="0" cy="907"/>
            </a:xfrm>
            <a:prstGeom prst="line">
              <a:avLst/>
            </a:prstGeom>
            <a:noFill/>
            <a:ln w="76200">
              <a:solidFill>
                <a:schemeClr val="tx1"/>
              </a:solidFill>
              <a:round/>
              <a:headEnd/>
              <a:tailEnd/>
            </a:ln>
          </p:spPr>
          <p:txBody>
            <a:bodyPr/>
            <a:lstStyle/>
            <a:p>
              <a:endParaRPr lang="es-ES_tradnl"/>
            </a:p>
          </p:txBody>
        </p:sp>
        <p:sp>
          <p:nvSpPr>
            <p:cNvPr id="213024" name="Text Box 8"/>
            <p:cNvSpPr txBox="1">
              <a:spLocks noChangeArrowheads="1"/>
            </p:cNvSpPr>
            <p:nvPr/>
          </p:nvSpPr>
          <p:spPr bwMode="auto">
            <a:xfrm>
              <a:off x="4788" y="1207"/>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a:t>
              </a:r>
            </a:p>
          </p:txBody>
        </p:sp>
        <p:sp>
          <p:nvSpPr>
            <p:cNvPr id="213025" name="Text Box 9"/>
            <p:cNvSpPr txBox="1">
              <a:spLocks noChangeArrowheads="1"/>
            </p:cNvSpPr>
            <p:nvPr/>
          </p:nvSpPr>
          <p:spPr bwMode="auto">
            <a:xfrm>
              <a:off x="249" y="1117"/>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_</a:t>
              </a:r>
            </a:p>
          </p:txBody>
        </p:sp>
      </p:grpSp>
      <p:grpSp>
        <p:nvGrpSpPr>
          <p:cNvPr id="4" name="Group 10"/>
          <p:cNvGrpSpPr>
            <a:grpSpLocks/>
          </p:cNvGrpSpPr>
          <p:nvPr/>
        </p:nvGrpSpPr>
        <p:grpSpPr bwMode="auto">
          <a:xfrm>
            <a:off x="207963" y="3816350"/>
            <a:ext cx="7997825" cy="2008188"/>
            <a:chOff x="249" y="2404"/>
            <a:chExt cx="5038" cy="1265"/>
          </a:xfrm>
        </p:grpSpPr>
        <p:sp>
          <p:nvSpPr>
            <p:cNvPr id="213018" name="Line 11"/>
            <p:cNvSpPr>
              <a:spLocks noChangeShapeType="1"/>
            </p:cNvSpPr>
            <p:nvPr/>
          </p:nvSpPr>
          <p:spPr bwMode="auto">
            <a:xfrm>
              <a:off x="5148" y="2404"/>
              <a:ext cx="0" cy="907"/>
            </a:xfrm>
            <a:prstGeom prst="line">
              <a:avLst/>
            </a:prstGeom>
            <a:noFill/>
            <a:ln w="76200">
              <a:solidFill>
                <a:schemeClr val="tx1"/>
              </a:solidFill>
              <a:round/>
              <a:headEnd/>
              <a:tailEnd/>
            </a:ln>
          </p:spPr>
          <p:txBody>
            <a:bodyPr/>
            <a:lstStyle/>
            <a:p>
              <a:endParaRPr lang="es-ES_tradnl"/>
            </a:p>
          </p:txBody>
        </p:sp>
        <p:sp>
          <p:nvSpPr>
            <p:cNvPr id="213019" name="Line 12"/>
            <p:cNvSpPr>
              <a:spLocks noChangeShapeType="1"/>
            </p:cNvSpPr>
            <p:nvPr/>
          </p:nvSpPr>
          <p:spPr bwMode="auto">
            <a:xfrm>
              <a:off x="612" y="2404"/>
              <a:ext cx="0" cy="907"/>
            </a:xfrm>
            <a:prstGeom prst="line">
              <a:avLst/>
            </a:prstGeom>
            <a:noFill/>
            <a:ln w="76200">
              <a:solidFill>
                <a:schemeClr val="tx1"/>
              </a:solidFill>
              <a:round/>
              <a:headEnd/>
              <a:tailEnd/>
            </a:ln>
          </p:spPr>
          <p:txBody>
            <a:bodyPr/>
            <a:lstStyle/>
            <a:p>
              <a:endParaRPr lang="es-ES_tradnl"/>
            </a:p>
          </p:txBody>
        </p:sp>
        <p:sp>
          <p:nvSpPr>
            <p:cNvPr id="213020" name="Text Box 13"/>
            <p:cNvSpPr txBox="1">
              <a:spLocks noChangeArrowheads="1"/>
            </p:cNvSpPr>
            <p:nvPr/>
          </p:nvSpPr>
          <p:spPr bwMode="auto">
            <a:xfrm>
              <a:off x="4788" y="3265"/>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a:t>
              </a:r>
            </a:p>
          </p:txBody>
        </p:sp>
        <p:sp>
          <p:nvSpPr>
            <p:cNvPr id="213021" name="Text Box 14"/>
            <p:cNvSpPr txBox="1">
              <a:spLocks noChangeArrowheads="1"/>
            </p:cNvSpPr>
            <p:nvPr/>
          </p:nvSpPr>
          <p:spPr bwMode="auto">
            <a:xfrm>
              <a:off x="249" y="3175"/>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_</a:t>
              </a:r>
            </a:p>
          </p:txBody>
        </p:sp>
      </p:grpSp>
      <p:grpSp>
        <p:nvGrpSpPr>
          <p:cNvPr id="5" name="Group 15"/>
          <p:cNvGrpSpPr>
            <a:grpSpLocks/>
          </p:cNvGrpSpPr>
          <p:nvPr/>
        </p:nvGrpSpPr>
        <p:grpSpPr bwMode="auto">
          <a:xfrm>
            <a:off x="784225" y="4394200"/>
            <a:ext cx="287338" cy="284163"/>
            <a:chOff x="2298" y="1978"/>
            <a:chExt cx="214" cy="214"/>
          </a:xfrm>
        </p:grpSpPr>
        <p:sp>
          <p:nvSpPr>
            <p:cNvPr id="213016" name="Oval 16"/>
            <p:cNvSpPr>
              <a:spLocks noChangeArrowheads="1"/>
            </p:cNvSpPr>
            <p:nvPr/>
          </p:nvSpPr>
          <p:spPr bwMode="auto">
            <a:xfrm>
              <a:off x="2298" y="1978"/>
              <a:ext cx="214" cy="214"/>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213017" name="Line 17"/>
            <p:cNvSpPr>
              <a:spLocks noChangeShapeType="1"/>
            </p:cNvSpPr>
            <p:nvPr/>
          </p:nvSpPr>
          <p:spPr bwMode="auto">
            <a:xfrm>
              <a:off x="2360" y="2084"/>
              <a:ext cx="90" cy="2"/>
            </a:xfrm>
            <a:prstGeom prst="line">
              <a:avLst/>
            </a:prstGeom>
            <a:noFill/>
            <a:ln w="57150">
              <a:solidFill>
                <a:schemeClr val="tx1"/>
              </a:solidFill>
              <a:round/>
              <a:headEnd/>
              <a:tailEnd/>
            </a:ln>
          </p:spPr>
          <p:txBody>
            <a:bodyPr/>
            <a:lstStyle/>
            <a:p>
              <a:endParaRPr lang="es-ES_tradnl"/>
            </a:p>
          </p:txBody>
        </p:sp>
      </p:grpSp>
      <p:grpSp>
        <p:nvGrpSpPr>
          <p:cNvPr id="6" name="Group 18"/>
          <p:cNvGrpSpPr>
            <a:grpSpLocks/>
          </p:cNvGrpSpPr>
          <p:nvPr/>
        </p:nvGrpSpPr>
        <p:grpSpPr bwMode="auto">
          <a:xfrm>
            <a:off x="2490788" y="2746375"/>
            <a:ext cx="3597275" cy="3371850"/>
            <a:chOff x="1687" y="1730"/>
            <a:chExt cx="2266" cy="2124"/>
          </a:xfrm>
        </p:grpSpPr>
        <p:sp>
          <p:nvSpPr>
            <p:cNvPr id="213008" name="Line 19"/>
            <p:cNvSpPr>
              <a:spLocks noChangeShapeType="1"/>
            </p:cNvSpPr>
            <p:nvPr/>
          </p:nvSpPr>
          <p:spPr bwMode="auto">
            <a:xfrm rot="5400000">
              <a:off x="2822" y="1137"/>
              <a:ext cx="0" cy="2262"/>
            </a:xfrm>
            <a:prstGeom prst="line">
              <a:avLst/>
            </a:prstGeom>
            <a:noFill/>
            <a:ln w="76200">
              <a:solidFill>
                <a:schemeClr val="tx1"/>
              </a:solidFill>
              <a:round/>
              <a:headEnd/>
              <a:tailEnd/>
            </a:ln>
          </p:spPr>
          <p:txBody>
            <a:bodyPr/>
            <a:lstStyle/>
            <a:p>
              <a:endParaRPr lang="es-ES_tradnl"/>
            </a:p>
          </p:txBody>
        </p:sp>
        <p:sp>
          <p:nvSpPr>
            <p:cNvPr id="213009" name="Line 20"/>
            <p:cNvSpPr>
              <a:spLocks noChangeShapeType="1"/>
            </p:cNvSpPr>
            <p:nvPr/>
          </p:nvSpPr>
          <p:spPr bwMode="auto">
            <a:xfrm rot="5400000">
              <a:off x="2822" y="2344"/>
              <a:ext cx="0" cy="2262"/>
            </a:xfrm>
            <a:prstGeom prst="line">
              <a:avLst/>
            </a:prstGeom>
            <a:noFill/>
            <a:ln w="76200">
              <a:solidFill>
                <a:schemeClr val="tx1"/>
              </a:solidFill>
              <a:round/>
              <a:headEnd/>
              <a:tailEnd/>
            </a:ln>
          </p:spPr>
          <p:txBody>
            <a:bodyPr/>
            <a:lstStyle/>
            <a:p>
              <a:endParaRPr lang="es-ES_tradnl"/>
            </a:p>
          </p:txBody>
        </p:sp>
        <p:sp>
          <p:nvSpPr>
            <p:cNvPr id="213010" name="Text Box 21"/>
            <p:cNvSpPr txBox="1">
              <a:spLocks noChangeArrowheads="1"/>
            </p:cNvSpPr>
            <p:nvPr/>
          </p:nvSpPr>
          <p:spPr bwMode="auto">
            <a:xfrm>
              <a:off x="2486" y="1730"/>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_</a:t>
              </a:r>
            </a:p>
          </p:txBody>
        </p:sp>
        <p:sp>
          <p:nvSpPr>
            <p:cNvPr id="213011" name="Text Box 22"/>
            <p:cNvSpPr txBox="1">
              <a:spLocks noChangeArrowheads="1"/>
            </p:cNvSpPr>
            <p:nvPr/>
          </p:nvSpPr>
          <p:spPr bwMode="auto">
            <a:xfrm>
              <a:off x="1687" y="3450"/>
              <a:ext cx="499" cy="404"/>
            </a:xfrm>
            <a:prstGeom prst="rect">
              <a:avLst/>
            </a:prstGeom>
            <a:noFill/>
            <a:ln w="9525">
              <a:noFill/>
              <a:miter lim="800000"/>
              <a:headEnd/>
              <a:tailEnd/>
            </a:ln>
          </p:spPr>
          <p:txBody>
            <a:bodyPr>
              <a:spAutoFit/>
            </a:bodyPr>
            <a:lstStyle/>
            <a:p>
              <a:pPr algn="r" rtl="1">
                <a:spcBef>
                  <a:spcPct val="50000"/>
                </a:spcBef>
              </a:pPr>
              <a:r>
                <a:rPr lang="es-ES" sz="3600" dirty="0">
                  <a:solidFill>
                    <a:srgbClr val="000000"/>
                  </a:solidFill>
                </a:rPr>
                <a:t>+</a:t>
              </a:r>
            </a:p>
          </p:txBody>
        </p:sp>
        <p:sp>
          <p:nvSpPr>
            <p:cNvPr id="213012" name="Text Box 23"/>
            <p:cNvSpPr txBox="1">
              <a:spLocks noChangeArrowheads="1"/>
            </p:cNvSpPr>
            <p:nvPr/>
          </p:nvSpPr>
          <p:spPr bwMode="auto">
            <a:xfrm>
              <a:off x="3230" y="1730"/>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_</a:t>
              </a:r>
            </a:p>
          </p:txBody>
        </p:sp>
        <p:sp>
          <p:nvSpPr>
            <p:cNvPr id="213013" name="Text Box 24"/>
            <p:cNvSpPr txBox="1">
              <a:spLocks noChangeArrowheads="1"/>
            </p:cNvSpPr>
            <p:nvPr/>
          </p:nvSpPr>
          <p:spPr bwMode="auto">
            <a:xfrm>
              <a:off x="1689" y="1747"/>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_</a:t>
              </a:r>
            </a:p>
          </p:txBody>
        </p:sp>
        <p:sp>
          <p:nvSpPr>
            <p:cNvPr id="213014" name="Text Box 25"/>
            <p:cNvSpPr txBox="1">
              <a:spLocks noChangeArrowheads="1"/>
            </p:cNvSpPr>
            <p:nvPr/>
          </p:nvSpPr>
          <p:spPr bwMode="auto">
            <a:xfrm>
              <a:off x="2483" y="3450"/>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a:t>
              </a:r>
            </a:p>
          </p:txBody>
        </p:sp>
        <p:sp>
          <p:nvSpPr>
            <p:cNvPr id="213015" name="Text Box 26"/>
            <p:cNvSpPr txBox="1">
              <a:spLocks noChangeArrowheads="1"/>
            </p:cNvSpPr>
            <p:nvPr/>
          </p:nvSpPr>
          <p:spPr bwMode="auto">
            <a:xfrm>
              <a:off x="3220" y="3450"/>
              <a:ext cx="499" cy="404"/>
            </a:xfrm>
            <a:prstGeom prst="rect">
              <a:avLst/>
            </a:prstGeom>
            <a:noFill/>
            <a:ln w="9525">
              <a:noFill/>
              <a:miter lim="800000"/>
              <a:headEnd/>
              <a:tailEnd/>
            </a:ln>
          </p:spPr>
          <p:txBody>
            <a:bodyPr>
              <a:spAutoFit/>
            </a:bodyPr>
            <a:lstStyle/>
            <a:p>
              <a:pPr algn="r" rtl="1">
                <a:spcBef>
                  <a:spcPct val="50000"/>
                </a:spcBef>
              </a:pPr>
              <a:r>
                <a:rPr lang="es-ES" sz="3600">
                  <a:solidFill>
                    <a:srgbClr val="000000"/>
                  </a:solidFill>
                </a:rPr>
                <a:t>+</a:t>
              </a:r>
            </a:p>
          </p:txBody>
        </p:sp>
      </p:grpSp>
      <p:sp>
        <p:nvSpPr>
          <p:cNvPr id="219163" name="Rectangle 27"/>
          <p:cNvSpPr>
            <a:spLocks noChangeArrowheads="1"/>
          </p:cNvSpPr>
          <p:nvPr/>
        </p:nvSpPr>
        <p:spPr bwMode="auto">
          <a:xfrm>
            <a:off x="7356475" y="2716213"/>
            <a:ext cx="80963" cy="3671887"/>
          </a:xfrm>
          <a:prstGeom prst="rect">
            <a:avLst/>
          </a:prstGeom>
          <a:solidFill>
            <a:srgbClr val="CCECFF"/>
          </a:solidFill>
          <a:ln w="9525">
            <a:solidFill>
              <a:schemeClr val="tx1"/>
            </a:solidFill>
            <a:miter lim="800000"/>
            <a:headEnd/>
            <a:tailEnd/>
          </a:ln>
        </p:spPr>
        <p:txBody>
          <a:bodyPr wrap="none" anchor="ctr"/>
          <a:lstStyle/>
          <a:p>
            <a:endParaRPr lang="es-ES_tradnl">
              <a:solidFill>
                <a:srgbClr val="000000"/>
              </a:solidFill>
            </a:endParaRPr>
          </a:p>
        </p:txBody>
      </p:sp>
      <p:sp>
        <p:nvSpPr>
          <p:cNvPr id="219164" name="Oval 28"/>
          <p:cNvSpPr>
            <a:spLocks noChangeArrowheads="1"/>
          </p:cNvSpPr>
          <p:nvPr/>
        </p:nvSpPr>
        <p:spPr bwMode="auto">
          <a:xfrm>
            <a:off x="7256463" y="5803900"/>
            <a:ext cx="190500" cy="190500"/>
          </a:xfrm>
          <a:prstGeom prst="ellipse">
            <a:avLst/>
          </a:prstGeom>
          <a:solidFill>
            <a:srgbClr val="FFFF00"/>
          </a:solidFill>
          <a:ln w="9525">
            <a:solidFill>
              <a:srgbClr val="FFFF00"/>
            </a:solidFill>
            <a:round/>
            <a:headEnd/>
            <a:tailEnd/>
          </a:ln>
        </p:spPr>
        <p:txBody>
          <a:bodyPr wrap="none" anchor="ctr"/>
          <a:lstStyle/>
          <a:p>
            <a:endParaRPr lang="es-ES_tradnl">
              <a:solidFill>
                <a:srgbClr val="000000"/>
              </a:solidFill>
            </a:endParaRPr>
          </a:p>
        </p:txBody>
      </p:sp>
      <p:sp>
        <p:nvSpPr>
          <p:cNvPr id="219165" name="Freeform 29"/>
          <p:cNvSpPr>
            <a:spLocks/>
          </p:cNvSpPr>
          <p:nvPr/>
        </p:nvSpPr>
        <p:spPr bwMode="auto">
          <a:xfrm>
            <a:off x="808038" y="4522788"/>
            <a:ext cx="6535737" cy="1354137"/>
          </a:xfrm>
          <a:custGeom>
            <a:avLst/>
            <a:gdLst>
              <a:gd name="T0" fmla="*/ 0 w 4117"/>
              <a:gd name="T1" fmla="*/ 9525 h 853"/>
              <a:gd name="T2" fmla="*/ 1425575 w 4117"/>
              <a:gd name="T3" fmla="*/ 49212 h 853"/>
              <a:gd name="T4" fmla="*/ 3603625 w 4117"/>
              <a:gd name="T5" fmla="*/ 304800 h 853"/>
              <a:gd name="T6" fmla="*/ 5486399 w 4117"/>
              <a:gd name="T7" fmla="*/ 896937 h 853"/>
              <a:gd name="T8" fmla="*/ 6535737 w 4117"/>
              <a:gd name="T9" fmla="*/ 1354137 h 853"/>
              <a:gd name="T10" fmla="*/ 0 60000 65536"/>
              <a:gd name="T11" fmla="*/ 0 60000 65536"/>
              <a:gd name="T12" fmla="*/ 0 60000 65536"/>
              <a:gd name="T13" fmla="*/ 0 60000 65536"/>
              <a:gd name="T14" fmla="*/ 0 60000 65536"/>
              <a:gd name="T15" fmla="*/ 0 w 4117"/>
              <a:gd name="T16" fmla="*/ 0 h 853"/>
              <a:gd name="T17" fmla="*/ 4117 w 4117"/>
              <a:gd name="T18" fmla="*/ 853 h 853"/>
            </a:gdLst>
            <a:ahLst/>
            <a:cxnLst>
              <a:cxn ang="T10">
                <a:pos x="T0" y="T1"/>
              </a:cxn>
              <a:cxn ang="T11">
                <a:pos x="T2" y="T3"/>
              </a:cxn>
              <a:cxn ang="T12">
                <a:pos x="T4" y="T5"/>
              </a:cxn>
              <a:cxn ang="T13">
                <a:pos x="T6" y="T7"/>
              </a:cxn>
              <a:cxn ang="T14">
                <a:pos x="T8" y="T9"/>
              </a:cxn>
            </a:cxnLst>
            <a:rect l="T15" t="T16" r="T17" b="T18"/>
            <a:pathLst>
              <a:path w="4117" h="853">
                <a:moveTo>
                  <a:pt x="0" y="6"/>
                </a:moveTo>
                <a:cubicBezTo>
                  <a:pt x="260" y="3"/>
                  <a:pt x="520" y="0"/>
                  <a:pt x="898" y="31"/>
                </a:cubicBezTo>
                <a:cubicBezTo>
                  <a:pt x="1276" y="62"/>
                  <a:pt x="1844" y="103"/>
                  <a:pt x="2270" y="192"/>
                </a:cubicBezTo>
                <a:cubicBezTo>
                  <a:pt x="2696" y="281"/>
                  <a:pt x="3148" y="455"/>
                  <a:pt x="3456" y="565"/>
                </a:cubicBezTo>
                <a:cubicBezTo>
                  <a:pt x="3764" y="675"/>
                  <a:pt x="3940" y="764"/>
                  <a:pt x="4117" y="853"/>
                </a:cubicBezTo>
              </a:path>
            </a:pathLst>
          </a:custGeom>
          <a:noFill/>
          <a:ln w="9525" cap="flat">
            <a:solidFill>
              <a:schemeClr val="tx1"/>
            </a:solidFill>
            <a:prstDash val="dash"/>
            <a:round/>
            <a:headEnd/>
            <a:tailEnd/>
          </a:ln>
        </p:spPr>
        <p:txBody>
          <a:bodyPr/>
          <a:lstStyle/>
          <a:p>
            <a:endParaRPr lang="es-ES_tradnl"/>
          </a:p>
        </p:txBody>
      </p:sp>
      <p:grpSp>
        <p:nvGrpSpPr>
          <p:cNvPr id="7" name="Group 30"/>
          <p:cNvGrpSpPr>
            <a:grpSpLocks/>
          </p:cNvGrpSpPr>
          <p:nvPr/>
        </p:nvGrpSpPr>
        <p:grpSpPr bwMode="auto">
          <a:xfrm>
            <a:off x="855663" y="4532313"/>
            <a:ext cx="7899400" cy="1384300"/>
            <a:chOff x="539" y="2855"/>
            <a:chExt cx="4976" cy="872"/>
          </a:xfrm>
        </p:grpSpPr>
        <p:sp>
          <p:nvSpPr>
            <p:cNvPr id="213004" name="Line 31"/>
            <p:cNvSpPr>
              <a:spLocks noChangeShapeType="1"/>
            </p:cNvSpPr>
            <p:nvPr/>
          </p:nvSpPr>
          <p:spPr bwMode="auto">
            <a:xfrm>
              <a:off x="539" y="2858"/>
              <a:ext cx="4914" cy="0"/>
            </a:xfrm>
            <a:prstGeom prst="line">
              <a:avLst/>
            </a:prstGeom>
            <a:noFill/>
            <a:ln w="9525">
              <a:solidFill>
                <a:schemeClr val="tx1"/>
              </a:solidFill>
              <a:prstDash val="dash"/>
              <a:round/>
              <a:headEnd/>
              <a:tailEnd/>
            </a:ln>
          </p:spPr>
          <p:txBody>
            <a:bodyPr/>
            <a:lstStyle/>
            <a:p>
              <a:endParaRPr lang="es-ES_tradnl"/>
            </a:p>
          </p:txBody>
        </p:sp>
        <p:sp>
          <p:nvSpPr>
            <p:cNvPr id="213005" name="Line 32"/>
            <p:cNvSpPr>
              <a:spLocks noChangeShapeType="1"/>
            </p:cNvSpPr>
            <p:nvPr/>
          </p:nvSpPr>
          <p:spPr bwMode="auto">
            <a:xfrm>
              <a:off x="4766" y="3722"/>
              <a:ext cx="687" cy="0"/>
            </a:xfrm>
            <a:prstGeom prst="line">
              <a:avLst/>
            </a:prstGeom>
            <a:noFill/>
            <a:ln w="9525">
              <a:solidFill>
                <a:schemeClr val="tx1"/>
              </a:solidFill>
              <a:prstDash val="dash"/>
              <a:round/>
              <a:headEnd/>
              <a:tailEnd/>
            </a:ln>
          </p:spPr>
          <p:txBody>
            <a:bodyPr/>
            <a:lstStyle/>
            <a:p>
              <a:endParaRPr lang="es-ES_tradnl"/>
            </a:p>
          </p:txBody>
        </p:sp>
        <p:sp>
          <p:nvSpPr>
            <p:cNvPr id="213006" name="Line 33"/>
            <p:cNvSpPr>
              <a:spLocks noChangeShapeType="1"/>
            </p:cNvSpPr>
            <p:nvPr/>
          </p:nvSpPr>
          <p:spPr bwMode="auto">
            <a:xfrm>
              <a:off x="5286" y="2855"/>
              <a:ext cx="0" cy="872"/>
            </a:xfrm>
            <a:prstGeom prst="line">
              <a:avLst/>
            </a:prstGeom>
            <a:noFill/>
            <a:ln w="9525">
              <a:solidFill>
                <a:schemeClr val="tx1"/>
              </a:solidFill>
              <a:round/>
              <a:headEnd type="triangle" w="med" len="med"/>
              <a:tailEnd type="triangle" w="med" len="med"/>
            </a:ln>
          </p:spPr>
          <p:txBody>
            <a:bodyPr/>
            <a:lstStyle/>
            <a:p>
              <a:endParaRPr lang="es-ES_tradnl"/>
            </a:p>
          </p:txBody>
        </p:sp>
        <p:sp>
          <p:nvSpPr>
            <p:cNvPr id="213007" name="Text Box 34"/>
            <p:cNvSpPr txBox="1">
              <a:spLocks noChangeArrowheads="1"/>
            </p:cNvSpPr>
            <p:nvPr/>
          </p:nvSpPr>
          <p:spPr bwMode="auto">
            <a:xfrm>
              <a:off x="5286" y="3168"/>
              <a:ext cx="229" cy="288"/>
            </a:xfrm>
            <a:prstGeom prst="rect">
              <a:avLst/>
            </a:prstGeom>
            <a:noFill/>
            <a:ln w="9525">
              <a:noFill/>
              <a:miter lim="800000"/>
              <a:headEnd/>
              <a:tailEnd/>
            </a:ln>
          </p:spPr>
          <p:txBody>
            <a:bodyPr>
              <a:spAutoFit/>
            </a:bodyPr>
            <a:lstStyle/>
            <a:p>
              <a:pPr>
                <a:spcBef>
                  <a:spcPct val="50000"/>
                </a:spcBef>
              </a:pPr>
              <a:r>
                <a:rPr lang="es-ES" sz="2400">
                  <a:solidFill>
                    <a:srgbClr val="000000"/>
                  </a:solidFill>
                  <a:latin typeface="Times New Roman" pitchFamily="18" charset="0"/>
                  <a:cs typeface="Times New Roman" pitchFamily="18" charset="0"/>
                </a:rPr>
                <a:t>d</a:t>
              </a:r>
            </a:p>
          </p:txBody>
        </p:sp>
      </p:grpSp>
      <p:sp>
        <p:nvSpPr>
          <p:cNvPr id="219171" name="Line 35"/>
          <p:cNvSpPr>
            <a:spLocks noChangeShapeType="1"/>
          </p:cNvSpPr>
          <p:nvPr/>
        </p:nvSpPr>
        <p:spPr bwMode="auto">
          <a:xfrm>
            <a:off x="855663" y="1255713"/>
            <a:ext cx="7127875" cy="0"/>
          </a:xfrm>
          <a:prstGeom prst="line">
            <a:avLst/>
          </a:prstGeom>
          <a:noFill/>
          <a:ln w="9525">
            <a:solidFill>
              <a:schemeClr val="tx1"/>
            </a:solidFill>
            <a:prstDash val="dash"/>
            <a:round/>
            <a:headEnd/>
            <a:tailEnd/>
          </a:ln>
        </p:spPr>
        <p:txBody>
          <a:bodyPr/>
          <a:lstStyle/>
          <a:p>
            <a:endParaRPr lang="es-ES_tradnl"/>
          </a:p>
        </p:txBody>
      </p:sp>
      <p:sp>
        <p:nvSpPr>
          <p:cNvPr id="37" name="36 CuadroTexto"/>
          <p:cNvSpPr txBox="1"/>
          <p:nvPr/>
        </p:nvSpPr>
        <p:spPr>
          <a:xfrm>
            <a:off x="1118936" y="1612231"/>
            <a:ext cx="6039853" cy="1477328"/>
          </a:xfrm>
          <a:prstGeom prst="rect">
            <a:avLst/>
          </a:prstGeom>
          <a:solidFill>
            <a:srgbClr val="FFFF00"/>
          </a:solidFill>
          <a:ln>
            <a:solidFill>
              <a:schemeClr val="tx1"/>
            </a:solidFill>
          </a:ln>
        </p:spPr>
        <p:txBody>
          <a:bodyPr wrap="square" rtlCol="0">
            <a:spAutoFit/>
          </a:bodyPr>
          <a:lstStyle/>
          <a:p>
            <a:pPr algn="just"/>
            <a:r>
              <a:rPr lang="es-ES_tradnl" b="1" dirty="0" smtClean="0">
                <a:latin typeface="Calibri" pitchFamily="34" charset="0"/>
                <a:cs typeface="Calibri" pitchFamily="34" charset="0"/>
              </a:rPr>
              <a:t>Cuanto mayor es la masa de un electrón, mayor es también su inercia a desviarse. Experimentalmente se observa que los electrones muy acelerados por campos eléctricos se desvían menos , lo que pone de manifiesto el aumento de su masa con la velocidad.</a:t>
            </a:r>
            <a:endParaRPr lang="es-ES_tradnl"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fill="hold" nodeType="clickEffect">
                                  <p:stCondLst>
                                    <p:cond delay="0"/>
                                  </p:stCondLst>
                                  <p:childTnLst>
                                    <p:animMotion origin="layout" path="M 5E-6 -2.22222E-6 L 0.75435 -2.22222E-6 " pathEditMode="relative" rAng="0" ptsTypes="AA">
                                      <p:cBhvr>
                                        <p:cTn id="14" dur="2000" fill="hold"/>
                                        <p:tgtEl>
                                          <p:spTgt spid="2"/>
                                        </p:tgtEl>
                                        <p:attrNameLst>
                                          <p:attrName>ppt_x</p:attrName>
                                          <p:attrName>ppt_y</p:attrName>
                                        </p:attrNameLst>
                                      </p:cBhvr>
                                      <p:rCtr x="377" y="0"/>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1917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91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fill="hold" nodeType="clickEffect">
                                  <p:stCondLst>
                                    <p:cond delay="0"/>
                                  </p:stCondLst>
                                  <p:childTnLst>
                                    <p:animMotion origin="layout" path="M 7.77778E-6 2.96296E-6 C 0.03473 0.00093 0.06945 0.00208 0.10296 0.00393 C 0.13647 0.00579 0.16233 0.00694 0.20157 0.01157 C 0.24081 0.0162 0.29584 0.02199 0.3382 0.03125 C 0.38056 0.04051 0.41685 0.05185 0.45591 0.06667 C 0.49497 0.08148 0.53022 0.09815 0.57206 0.11944 C 0.6139 0.14074 0.6606 0.16736 0.7073 0.19398 " pathEditMode="relative" ptsTypes="aaaaaaA">
                                      <p:cBhvr>
                                        <p:cTn id="37" dur="2000" fill="hold"/>
                                        <p:tgtEl>
                                          <p:spTgt spid="5"/>
                                        </p:tgtEl>
                                        <p:attrNameLst>
                                          <p:attrName>ppt_x</p:attrName>
                                          <p:attrName>ppt_y</p:attrName>
                                        </p:attrNameLst>
                                      </p:cBhvr>
                                    </p:animMotion>
                                  </p:childTnLst>
                                  <p:subTnLst>
                                    <p:set>
                                      <p:cBhvr override="childStyle">
                                        <p:cTn dur="1" fill="hold" display="0" masterRel="sameClick" afterEffect="1">
                                          <p:stCondLst>
                                            <p:cond evt="end" delay="0">
                                              <p:tn val="36"/>
                                            </p:cond>
                                          </p:stCondLst>
                                        </p:cTn>
                                        <p:tgtEl>
                                          <p:spTgt spid="5"/>
                                        </p:tgtEl>
                                        <p:attrNameLst>
                                          <p:attrName>style.visibility</p:attrName>
                                        </p:attrNameLst>
                                      </p:cBhvr>
                                      <p:to>
                                        <p:strVal val="hidden"/>
                                      </p:to>
                                    </p:set>
                                  </p:sub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9164"/>
                                        </p:tgtEl>
                                        <p:attrNameLst>
                                          <p:attrName>style.visibility</p:attrName>
                                        </p:attrNameLst>
                                      </p:cBhvr>
                                      <p:to>
                                        <p:strVal val="visible"/>
                                      </p:to>
                                    </p:set>
                                  </p:childTnLst>
                                </p:cTn>
                              </p:par>
                              <p:par>
                                <p:cTn id="41" presetID="35" presetClass="emph" presetSubtype="0" repeatCount="indefinite" fill="hold" grpId="1" nodeType="withEffect">
                                  <p:stCondLst>
                                    <p:cond delay="0"/>
                                  </p:stCondLst>
                                  <p:childTnLst>
                                    <p:anim calcmode="discrete" valueType="str">
                                      <p:cBhvr>
                                        <p:cTn id="42" dur="500" fill="hold"/>
                                        <p:tgtEl>
                                          <p:spTgt spid="219164"/>
                                        </p:tgtEl>
                                        <p:attrNameLst>
                                          <p:attrName>style.visibility</p:attrName>
                                        </p:attrNameLst>
                                      </p:cBhvr>
                                      <p:tavLst>
                                        <p:tav tm="0">
                                          <p:val>
                                            <p:strVal val="hidden"/>
                                          </p:val>
                                        </p:tav>
                                        <p:tav tm="50000">
                                          <p:val>
                                            <p:strVal val="visible"/>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19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63" grpId="0" animBg="1"/>
      <p:bldP spid="219164" grpId="0" animBg="1"/>
      <p:bldP spid="219164" grpId="1" animBg="1"/>
      <p:bldP spid="219165" grpId="0" animBg="1"/>
      <p:bldP spid="219171" grpId="0" animBg="1"/>
      <p:bldP spid="3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32" name="31 Rectángulo"/>
          <p:cNvSpPr/>
          <p:nvPr/>
        </p:nvSpPr>
        <p:spPr>
          <a:xfrm>
            <a:off x="601578" y="1130968"/>
            <a:ext cx="7892717" cy="4054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 name="Group 3"/>
          <p:cNvGrpSpPr>
            <a:grpSpLocks/>
          </p:cNvGrpSpPr>
          <p:nvPr/>
        </p:nvGrpSpPr>
        <p:grpSpPr bwMode="auto">
          <a:xfrm>
            <a:off x="1585160" y="2609850"/>
            <a:ext cx="5616575" cy="2160588"/>
            <a:chOff x="612" y="2041"/>
            <a:chExt cx="3538" cy="1361"/>
          </a:xfrm>
        </p:grpSpPr>
        <p:sp>
          <p:nvSpPr>
            <p:cNvPr id="214046" name="Oval 4"/>
            <p:cNvSpPr>
              <a:spLocks noChangeArrowheads="1"/>
            </p:cNvSpPr>
            <p:nvPr/>
          </p:nvSpPr>
          <p:spPr bwMode="auto">
            <a:xfrm>
              <a:off x="1066" y="2041"/>
              <a:ext cx="2721" cy="1361"/>
            </a:xfrm>
            <a:prstGeom prst="ellipse">
              <a:avLst/>
            </a:prstGeom>
            <a:noFill/>
            <a:ln w="19050">
              <a:solidFill>
                <a:srgbClr val="FF3300"/>
              </a:solidFill>
              <a:prstDash val="dash"/>
              <a:round/>
              <a:headEnd/>
              <a:tailEnd/>
            </a:ln>
          </p:spPr>
          <p:txBody>
            <a:bodyPr wrap="none" anchor="ctr"/>
            <a:lstStyle/>
            <a:p>
              <a:endParaRPr lang="es-ES_tradnl">
                <a:solidFill>
                  <a:srgbClr val="000000"/>
                </a:solidFill>
              </a:endParaRPr>
            </a:p>
          </p:txBody>
        </p:sp>
        <p:sp>
          <p:nvSpPr>
            <p:cNvPr id="214047" name="Line 5"/>
            <p:cNvSpPr>
              <a:spLocks noChangeShapeType="1"/>
            </p:cNvSpPr>
            <p:nvPr/>
          </p:nvSpPr>
          <p:spPr bwMode="auto">
            <a:xfrm>
              <a:off x="612" y="2721"/>
              <a:ext cx="3538" cy="0"/>
            </a:xfrm>
            <a:prstGeom prst="line">
              <a:avLst/>
            </a:prstGeom>
            <a:noFill/>
            <a:ln w="9525">
              <a:solidFill>
                <a:srgbClr val="FF3300"/>
              </a:solidFill>
              <a:prstDash val="dash"/>
              <a:round/>
              <a:headEnd/>
              <a:tailEnd/>
            </a:ln>
          </p:spPr>
          <p:txBody>
            <a:bodyPr/>
            <a:lstStyle/>
            <a:p>
              <a:endParaRPr lang="es-ES_tradnl"/>
            </a:p>
          </p:txBody>
        </p:sp>
      </p:grpSp>
      <p:grpSp>
        <p:nvGrpSpPr>
          <p:cNvPr id="3" name="Group 6"/>
          <p:cNvGrpSpPr>
            <a:grpSpLocks/>
          </p:cNvGrpSpPr>
          <p:nvPr/>
        </p:nvGrpSpPr>
        <p:grpSpPr bwMode="auto">
          <a:xfrm>
            <a:off x="1569285" y="2222500"/>
            <a:ext cx="5616575" cy="2160588"/>
            <a:chOff x="602" y="1797"/>
            <a:chExt cx="3538" cy="1361"/>
          </a:xfrm>
        </p:grpSpPr>
        <p:sp>
          <p:nvSpPr>
            <p:cNvPr id="214044" name="Oval 7"/>
            <p:cNvSpPr>
              <a:spLocks noChangeArrowheads="1"/>
            </p:cNvSpPr>
            <p:nvPr/>
          </p:nvSpPr>
          <p:spPr bwMode="auto">
            <a:xfrm rot="-918528">
              <a:off x="1055" y="1797"/>
              <a:ext cx="2721" cy="1361"/>
            </a:xfrm>
            <a:prstGeom prst="ellipse">
              <a:avLst/>
            </a:prstGeom>
            <a:noFill/>
            <a:ln w="19050">
              <a:solidFill>
                <a:schemeClr val="accent2"/>
              </a:solidFill>
              <a:prstDash val="dash"/>
              <a:round/>
              <a:headEnd/>
              <a:tailEnd/>
            </a:ln>
          </p:spPr>
          <p:txBody>
            <a:bodyPr wrap="none" anchor="ctr"/>
            <a:lstStyle/>
            <a:p>
              <a:endParaRPr lang="es-ES_tradnl">
                <a:solidFill>
                  <a:srgbClr val="000000"/>
                </a:solidFill>
              </a:endParaRPr>
            </a:p>
          </p:txBody>
        </p:sp>
        <p:sp>
          <p:nvSpPr>
            <p:cNvPr id="214045" name="Line 8"/>
            <p:cNvSpPr>
              <a:spLocks noChangeShapeType="1"/>
            </p:cNvSpPr>
            <p:nvPr/>
          </p:nvSpPr>
          <p:spPr bwMode="auto">
            <a:xfrm rot="-918528">
              <a:off x="602" y="2489"/>
              <a:ext cx="3538" cy="0"/>
            </a:xfrm>
            <a:prstGeom prst="line">
              <a:avLst/>
            </a:prstGeom>
            <a:noFill/>
            <a:ln w="9525">
              <a:solidFill>
                <a:schemeClr val="accent2"/>
              </a:solidFill>
              <a:prstDash val="dash"/>
              <a:round/>
              <a:headEnd/>
              <a:tailEnd/>
            </a:ln>
          </p:spPr>
          <p:txBody>
            <a:bodyPr/>
            <a:lstStyle/>
            <a:p>
              <a:endParaRPr lang="es-ES_tradnl"/>
            </a:p>
          </p:txBody>
        </p:sp>
      </p:grpSp>
      <p:sp>
        <p:nvSpPr>
          <p:cNvPr id="598025" name="Oval 9"/>
          <p:cNvSpPr>
            <a:spLocks noChangeArrowheads="1"/>
          </p:cNvSpPr>
          <p:nvPr/>
        </p:nvSpPr>
        <p:spPr bwMode="auto">
          <a:xfrm>
            <a:off x="2253498" y="3754438"/>
            <a:ext cx="211137" cy="211137"/>
          </a:xfrm>
          <a:prstGeom prst="ellipse">
            <a:avLst/>
          </a:prstGeom>
          <a:solidFill>
            <a:schemeClr val="accent2"/>
          </a:solidFill>
          <a:ln w="9525">
            <a:noFill/>
            <a:round/>
            <a:headEnd/>
            <a:tailEnd/>
          </a:ln>
        </p:spPr>
        <p:txBody>
          <a:bodyPr wrap="none" anchor="ctr"/>
          <a:lstStyle/>
          <a:p>
            <a:endParaRPr lang="es-ES_tradnl">
              <a:solidFill>
                <a:srgbClr val="000000"/>
              </a:solidFill>
            </a:endParaRPr>
          </a:p>
        </p:txBody>
      </p:sp>
      <p:grpSp>
        <p:nvGrpSpPr>
          <p:cNvPr id="4" name="Group 10"/>
          <p:cNvGrpSpPr>
            <a:grpSpLocks/>
          </p:cNvGrpSpPr>
          <p:nvPr/>
        </p:nvGrpSpPr>
        <p:grpSpPr bwMode="auto">
          <a:xfrm>
            <a:off x="1429585" y="1831975"/>
            <a:ext cx="5616575" cy="2160588"/>
            <a:chOff x="514" y="1551"/>
            <a:chExt cx="3538" cy="1361"/>
          </a:xfrm>
        </p:grpSpPr>
        <p:sp>
          <p:nvSpPr>
            <p:cNvPr id="214042" name="Oval 11"/>
            <p:cNvSpPr>
              <a:spLocks noChangeArrowheads="1"/>
            </p:cNvSpPr>
            <p:nvPr/>
          </p:nvSpPr>
          <p:spPr bwMode="auto">
            <a:xfrm rot="-1883513">
              <a:off x="962" y="1551"/>
              <a:ext cx="2721" cy="1361"/>
            </a:xfrm>
            <a:prstGeom prst="ellipse">
              <a:avLst/>
            </a:prstGeom>
            <a:noFill/>
            <a:ln w="19050">
              <a:solidFill>
                <a:schemeClr val="hlink"/>
              </a:solidFill>
              <a:prstDash val="dash"/>
              <a:round/>
              <a:headEnd/>
              <a:tailEnd/>
            </a:ln>
          </p:spPr>
          <p:txBody>
            <a:bodyPr wrap="none" anchor="ctr"/>
            <a:lstStyle/>
            <a:p>
              <a:endParaRPr lang="es-ES_tradnl">
                <a:solidFill>
                  <a:srgbClr val="000000"/>
                </a:solidFill>
              </a:endParaRPr>
            </a:p>
          </p:txBody>
        </p:sp>
        <p:sp>
          <p:nvSpPr>
            <p:cNvPr id="214043" name="Line 12"/>
            <p:cNvSpPr>
              <a:spLocks noChangeShapeType="1"/>
            </p:cNvSpPr>
            <p:nvPr/>
          </p:nvSpPr>
          <p:spPr bwMode="auto">
            <a:xfrm rot="-1883513">
              <a:off x="514" y="2255"/>
              <a:ext cx="3538" cy="0"/>
            </a:xfrm>
            <a:prstGeom prst="line">
              <a:avLst/>
            </a:prstGeom>
            <a:noFill/>
            <a:ln w="9525">
              <a:solidFill>
                <a:srgbClr val="009900"/>
              </a:solidFill>
              <a:prstDash val="dash"/>
              <a:round/>
              <a:headEnd/>
              <a:tailEnd/>
            </a:ln>
          </p:spPr>
          <p:txBody>
            <a:bodyPr/>
            <a:lstStyle/>
            <a:p>
              <a:endParaRPr lang="es-ES_tradnl"/>
            </a:p>
          </p:txBody>
        </p:sp>
      </p:grpSp>
      <p:sp>
        <p:nvSpPr>
          <p:cNvPr id="598029" name="Oval 13"/>
          <p:cNvSpPr>
            <a:spLocks noChangeArrowheads="1"/>
          </p:cNvSpPr>
          <p:nvPr/>
        </p:nvSpPr>
        <p:spPr bwMode="auto">
          <a:xfrm>
            <a:off x="2355098" y="3929063"/>
            <a:ext cx="211137" cy="211137"/>
          </a:xfrm>
          <a:prstGeom prst="ellipse">
            <a:avLst/>
          </a:prstGeom>
          <a:solidFill>
            <a:srgbClr val="009900"/>
          </a:solidFill>
          <a:ln w="9525">
            <a:noFill/>
            <a:round/>
            <a:headEnd/>
            <a:tailEnd/>
          </a:ln>
        </p:spPr>
        <p:txBody>
          <a:bodyPr wrap="none" anchor="ctr"/>
          <a:lstStyle/>
          <a:p>
            <a:endParaRPr lang="es-ES_tradnl">
              <a:solidFill>
                <a:srgbClr val="000000"/>
              </a:solidFill>
            </a:endParaRPr>
          </a:p>
        </p:txBody>
      </p:sp>
      <p:grpSp>
        <p:nvGrpSpPr>
          <p:cNvPr id="5" name="Group 14"/>
          <p:cNvGrpSpPr>
            <a:grpSpLocks/>
          </p:cNvGrpSpPr>
          <p:nvPr/>
        </p:nvGrpSpPr>
        <p:grpSpPr bwMode="auto">
          <a:xfrm>
            <a:off x="6166685" y="2844800"/>
            <a:ext cx="2738438" cy="947738"/>
            <a:chOff x="3498" y="1628"/>
            <a:chExt cx="1725" cy="597"/>
          </a:xfrm>
        </p:grpSpPr>
        <p:sp>
          <p:nvSpPr>
            <p:cNvPr id="214040" name="Text Box 15"/>
            <p:cNvSpPr txBox="1">
              <a:spLocks noChangeArrowheads="1"/>
            </p:cNvSpPr>
            <p:nvPr/>
          </p:nvSpPr>
          <p:spPr bwMode="auto">
            <a:xfrm>
              <a:off x="4079" y="1670"/>
              <a:ext cx="1144" cy="288"/>
            </a:xfrm>
            <a:prstGeom prst="rect">
              <a:avLst/>
            </a:prstGeom>
            <a:noFill/>
            <a:ln w="9525">
              <a:noFill/>
              <a:miter lim="800000"/>
              <a:headEnd/>
              <a:tailEnd/>
            </a:ln>
          </p:spPr>
          <p:txBody>
            <a:bodyPr>
              <a:spAutoFit/>
            </a:bodyPr>
            <a:lstStyle/>
            <a:p>
              <a:pPr>
                <a:spcBef>
                  <a:spcPct val="50000"/>
                </a:spcBef>
              </a:pPr>
              <a:r>
                <a:rPr lang="el-GR" sz="2400">
                  <a:solidFill>
                    <a:srgbClr val="333399"/>
                  </a:solidFill>
                  <a:latin typeface="Times New Roman" pitchFamily="18" charset="0"/>
                  <a:cs typeface="Times New Roman" pitchFamily="18" charset="0"/>
                </a:rPr>
                <a:t>α</a:t>
              </a:r>
              <a:endParaRPr lang="el-GR" sz="2400">
                <a:solidFill>
                  <a:srgbClr val="333399"/>
                </a:solidFill>
                <a:latin typeface="Times New Roman" pitchFamily="18" charset="0"/>
              </a:endParaRPr>
            </a:p>
          </p:txBody>
        </p:sp>
        <p:sp>
          <p:nvSpPr>
            <p:cNvPr id="214041" name="Arc 16"/>
            <p:cNvSpPr>
              <a:spLocks/>
            </p:cNvSpPr>
            <p:nvPr/>
          </p:nvSpPr>
          <p:spPr bwMode="auto">
            <a:xfrm rot="2957231">
              <a:off x="3531" y="1595"/>
              <a:ext cx="597" cy="664"/>
            </a:xfrm>
            <a:custGeom>
              <a:avLst/>
              <a:gdLst>
                <a:gd name="T0" fmla="*/ 1 w 18900"/>
                <a:gd name="T1" fmla="*/ 0 h 21570"/>
                <a:gd name="T2" fmla="*/ 19 w 18900"/>
                <a:gd name="T3" fmla="*/ 11 h 21570"/>
                <a:gd name="T4" fmla="*/ 0 w 18900"/>
                <a:gd name="T5" fmla="*/ 20 h 21570"/>
                <a:gd name="T6" fmla="*/ 0 60000 65536"/>
                <a:gd name="T7" fmla="*/ 0 60000 65536"/>
                <a:gd name="T8" fmla="*/ 0 60000 65536"/>
                <a:gd name="T9" fmla="*/ 0 w 18900"/>
                <a:gd name="T10" fmla="*/ 0 h 21570"/>
                <a:gd name="T11" fmla="*/ 18900 w 18900"/>
                <a:gd name="T12" fmla="*/ 21570 h 21570"/>
              </a:gdLst>
              <a:ahLst/>
              <a:cxnLst>
                <a:cxn ang="T6">
                  <a:pos x="T0" y="T1"/>
                </a:cxn>
                <a:cxn ang="T7">
                  <a:pos x="T2" y="T3"/>
                </a:cxn>
                <a:cxn ang="T8">
                  <a:pos x="T4" y="T5"/>
                </a:cxn>
              </a:cxnLst>
              <a:rect l="T9" t="T10" r="T11" b="T12"/>
              <a:pathLst>
                <a:path w="18900" h="21570" fill="none" extrusionOk="0">
                  <a:moveTo>
                    <a:pt x="1129" y="-1"/>
                  </a:moveTo>
                  <a:cubicBezTo>
                    <a:pt x="8573" y="389"/>
                    <a:pt x="15290" y="4589"/>
                    <a:pt x="18899" y="11112"/>
                  </a:cubicBezTo>
                </a:path>
                <a:path w="18900" h="21570" stroke="0" extrusionOk="0">
                  <a:moveTo>
                    <a:pt x="1129" y="-1"/>
                  </a:moveTo>
                  <a:cubicBezTo>
                    <a:pt x="8573" y="389"/>
                    <a:pt x="15290" y="4589"/>
                    <a:pt x="18899" y="11112"/>
                  </a:cubicBezTo>
                  <a:lnTo>
                    <a:pt x="0" y="21570"/>
                  </a:lnTo>
                  <a:close/>
                </a:path>
              </a:pathLst>
            </a:custGeom>
            <a:noFill/>
            <a:ln w="9525">
              <a:solidFill>
                <a:schemeClr val="accent2"/>
              </a:solidFill>
              <a:round/>
              <a:headEnd type="triangle" w="med" len="med"/>
              <a:tailEnd type="triangle" w="med" len="med"/>
            </a:ln>
          </p:spPr>
          <p:txBody>
            <a:bodyPr wrap="none" anchor="ctr"/>
            <a:lstStyle/>
            <a:p>
              <a:endParaRPr lang="es-ES_tradnl"/>
            </a:p>
          </p:txBody>
        </p:sp>
      </p:grpSp>
      <p:sp>
        <p:nvSpPr>
          <p:cNvPr id="598033" name="Oval 17"/>
          <p:cNvSpPr>
            <a:spLocks noChangeArrowheads="1"/>
          </p:cNvSpPr>
          <p:nvPr/>
        </p:nvSpPr>
        <p:spPr bwMode="auto">
          <a:xfrm>
            <a:off x="2855160" y="3527425"/>
            <a:ext cx="304800" cy="304800"/>
          </a:xfrm>
          <a:prstGeom prst="ellipse">
            <a:avLst/>
          </a:prstGeom>
          <a:solidFill>
            <a:srgbClr val="F8F200"/>
          </a:solidFill>
          <a:ln w="9525">
            <a:solidFill>
              <a:srgbClr val="FFFF00"/>
            </a:solidFill>
            <a:round/>
            <a:headEnd/>
            <a:tailEnd/>
          </a:ln>
        </p:spPr>
        <p:txBody>
          <a:bodyPr wrap="none" anchor="ctr"/>
          <a:lstStyle/>
          <a:p>
            <a:endParaRPr lang="es-ES_tradnl">
              <a:solidFill>
                <a:srgbClr val="000000"/>
              </a:solidFill>
            </a:endParaRPr>
          </a:p>
        </p:txBody>
      </p:sp>
      <p:sp>
        <p:nvSpPr>
          <p:cNvPr id="214027" name="Text Box 19"/>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a:spAutoFit/>
          </a:bodyPr>
          <a:lstStyle/>
          <a:p>
            <a:pPr algn="ctr">
              <a:spcBef>
                <a:spcPct val="50000"/>
              </a:spcBef>
            </a:pPr>
            <a:r>
              <a:rPr lang="es-ES" sz="2800" b="1" dirty="0">
                <a:solidFill>
                  <a:srgbClr val="FFFFFF"/>
                </a:solidFill>
                <a:latin typeface="Times New Roman" pitchFamily="18" charset="0"/>
                <a:cs typeface="Times New Roman" pitchFamily="18" charset="0"/>
              </a:rPr>
              <a:t>Precesión del Perihelio de Mercurio</a:t>
            </a:r>
          </a:p>
        </p:txBody>
      </p:sp>
      <p:sp>
        <p:nvSpPr>
          <p:cNvPr id="598036" name="Rectangle 20"/>
          <p:cNvSpPr>
            <a:spLocks noChangeArrowheads="1"/>
          </p:cNvSpPr>
          <p:nvPr/>
        </p:nvSpPr>
        <p:spPr bwMode="auto">
          <a:xfrm>
            <a:off x="217488" y="5324475"/>
            <a:ext cx="3219450" cy="731838"/>
          </a:xfrm>
          <a:prstGeom prst="rect">
            <a:avLst/>
          </a:prstGeom>
          <a:solidFill>
            <a:schemeClr val="accent1"/>
          </a:solidFill>
          <a:ln w="9525">
            <a:noFill/>
            <a:miter lim="800000"/>
            <a:headEnd/>
            <a:tailEnd/>
          </a:ln>
        </p:spPr>
        <p:txBody>
          <a:bodyPr wrap="none">
            <a:spAutoFit/>
          </a:bodyPr>
          <a:lstStyle/>
          <a:p>
            <a:pPr algn="ctr"/>
            <a:r>
              <a:rPr lang="es-ES">
                <a:solidFill>
                  <a:srgbClr val="333399"/>
                </a:solidFill>
              </a:rPr>
              <a:t>Joseph le Verrier (1811-1877)</a:t>
            </a:r>
          </a:p>
          <a:p>
            <a:pPr algn="ctr"/>
            <a:r>
              <a:rPr lang="el-GR" sz="2400">
                <a:solidFill>
                  <a:srgbClr val="333399"/>
                </a:solidFill>
                <a:latin typeface="Times New Roman" pitchFamily="18" charset="0"/>
                <a:cs typeface="Times New Roman" pitchFamily="18" charset="0"/>
              </a:rPr>
              <a:t>α</a:t>
            </a:r>
            <a:r>
              <a:rPr lang="es-ES" sz="2400">
                <a:solidFill>
                  <a:srgbClr val="333399"/>
                </a:solidFill>
              </a:rPr>
              <a:t> </a:t>
            </a:r>
            <a:r>
              <a:rPr lang="es-ES" sz="2400">
                <a:solidFill>
                  <a:srgbClr val="333399"/>
                </a:solidFill>
                <a:latin typeface="Times New Roman" pitchFamily="18" charset="0"/>
              </a:rPr>
              <a:t>= </a:t>
            </a:r>
            <a:r>
              <a:rPr lang="es-ES">
                <a:solidFill>
                  <a:srgbClr val="333399"/>
                </a:solidFill>
              </a:rPr>
              <a:t>574”/siglo</a:t>
            </a:r>
          </a:p>
        </p:txBody>
      </p:sp>
      <p:sp>
        <p:nvSpPr>
          <p:cNvPr id="598037" name="Rectangle 21"/>
          <p:cNvSpPr>
            <a:spLocks noChangeArrowheads="1"/>
          </p:cNvSpPr>
          <p:nvPr/>
        </p:nvSpPr>
        <p:spPr bwMode="auto">
          <a:xfrm>
            <a:off x="3636963" y="5335588"/>
            <a:ext cx="2089150" cy="731837"/>
          </a:xfrm>
          <a:prstGeom prst="rect">
            <a:avLst/>
          </a:prstGeom>
          <a:solidFill>
            <a:schemeClr val="accent1"/>
          </a:solidFill>
          <a:ln w="9525">
            <a:noFill/>
            <a:miter lim="800000"/>
            <a:headEnd/>
            <a:tailEnd/>
          </a:ln>
        </p:spPr>
        <p:txBody>
          <a:bodyPr wrap="none">
            <a:spAutoFit/>
          </a:bodyPr>
          <a:lstStyle/>
          <a:p>
            <a:pPr algn="ctr"/>
            <a:r>
              <a:rPr lang="es-ES">
                <a:solidFill>
                  <a:srgbClr val="333399"/>
                </a:solidFill>
              </a:rPr>
              <a:t>Valor experimental</a:t>
            </a:r>
          </a:p>
          <a:p>
            <a:pPr algn="ctr"/>
            <a:r>
              <a:rPr lang="el-GR" sz="2400">
                <a:solidFill>
                  <a:srgbClr val="333399"/>
                </a:solidFill>
                <a:latin typeface="Times New Roman" pitchFamily="18" charset="0"/>
                <a:cs typeface="Times New Roman" pitchFamily="18" charset="0"/>
              </a:rPr>
              <a:t>α</a:t>
            </a:r>
            <a:r>
              <a:rPr lang="es-ES" sz="2400">
                <a:solidFill>
                  <a:srgbClr val="333399"/>
                </a:solidFill>
              </a:rPr>
              <a:t> </a:t>
            </a:r>
            <a:r>
              <a:rPr lang="es-ES" sz="2400">
                <a:solidFill>
                  <a:srgbClr val="333399"/>
                </a:solidFill>
                <a:latin typeface="Times New Roman" pitchFamily="18" charset="0"/>
              </a:rPr>
              <a:t>= </a:t>
            </a:r>
            <a:r>
              <a:rPr lang="es-ES">
                <a:solidFill>
                  <a:srgbClr val="333399"/>
                </a:solidFill>
              </a:rPr>
              <a:t>531”/siglo</a:t>
            </a:r>
          </a:p>
        </p:txBody>
      </p:sp>
      <p:sp>
        <p:nvSpPr>
          <p:cNvPr id="598038" name="Oval 22"/>
          <p:cNvSpPr>
            <a:spLocks noChangeArrowheads="1"/>
          </p:cNvSpPr>
          <p:nvPr/>
        </p:nvSpPr>
        <p:spPr bwMode="auto">
          <a:xfrm>
            <a:off x="2197935" y="3578225"/>
            <a:ext cx="211138" cy="211138"/>
          </a:xfrm>
          <a:prstGeom prst="ellipse">
            <a:avLst/>
          </a:prstGeom>
          <a:solidFill>
            <a:srgbClr val="FF3300"/>
          </a:solidFill>
          <a:ln w="9525">
            <a:noFill/>
            <a:round/>
            <a:headEnd/>
            <a:tailEnd/>
          </a:ln>
        </p:spPr>
        <p:txBody>
          <a:bodyPr wrap="none" anchor="ctr"/>
          <a:lstStyle/>
          <a:p>
            <a:endParaRPr lang="es-ES_tradnl">
              <a:solidFill>
                <a:srgbClr val="000000"/>
              </a:solidFill>
            </a:endParaRPr>
          </a:p>
        </p:txBody>
      </p:sp>
      <p:sp>
        <p:nvSpPr>
          <p:cNvPr id="598039" name="Oval 23"/>
          <p:cNvSpPr>
            <a:spLocks noChangeArrowheads="1"/>
          </p:cNvSpPr>
          <p:nvPr/>
        </p:nvSpPr>
        <p:spPr bwMode="auto">
          <a:xfrm>
            <a:off x="2204285" y="3565525"/>
            <a:ext cx="211138" cy="211138"/>
          </a:xfrm>
          <a:prstGeom prst="ellipse">
            <a:avLst/>
          </a:prstGeom>
          <a:solidFill>
            <a:srgbClr val="FF3300"/>
          </a:solidFill>
          <a:ln w="9525">
            <a:noFill/>
            <a:round/>
            <a:headEnd/>
            <a:tailEnd/>
          </a:ln>
        </p:spPr>
        <p:txBody>
          <a:bodyPr wrap="none" anchor="ctr"/>
          <a:lstStyle/>
          <a:p>
            <a:endParaRPr lang="es-ES_tradnl">
              <a:solidFill>
                <a:srgbClr val="000000"/>
              </a:solidFill>
            </a:endParaRPr>
          </a:p>
        </p:txBody>
      </p:sp>
      <p:sp>
        <p:nvSpPr>
          <p:cNvPr id="598040" name="Oval 24"/>
          <p:cNvSpPr>
            <a:spLocks noChangeArrowheads="1"/>
          </p:cNvSpPr>
          <p:nvPr/>
        </p:nvSpPr>
        <p:spPr bwMode="auto">
          <a:xfrm>
            <a:off x="2250323" y="3741738"/>
            <a:ext cx="211137" cy="211137"/>
          </a:xfrm>
          <a:prstGeom prst="ellipse">
            <a:avLst/>
          </a:prstGeom>
          <a:solidFill>
            <a:schemeClr val="accent2"/>
          </a:solidFill>
          <a:ln w="9525">
            <a:noFill/>
            <a:round/>
            <a:headEnd/>
            <a:tailEnd/>
          </a:ln>
        </p:spPr>
        <p:txBody>
          <a:bodyPr wrap="none" anchor="ctr"/>
          <a:lstStyle/>
          <a:p>
            <a:endParaRPr lang="es-ES_tradnl">
              <a:solidFill>
                <a:srgbClr val="000000"/>
              </a:solidFill>
            </a:endParaRPr>
          </a:p>
        </p:txBody>
      </p:sp>
      <p:sp>
        <p:nvSpPr>
          <p:cNvPr id="598041" name="Oval 25"/>
          <p:cNvSpPr>
            <a:spLocks noChangeArrowheads="1"/>
          </p:cNvSpPr>
          <p:nvPr/>
        </p:nvSpPr>
        <p:spPr bwMode="auto">
          <a:xfrm>
            <a:off x="2351923" y="3925888"/>
            <a:ext cx="211137" cy="211137"/>
          </a:xfrm>
          <a:prstGeom prst="ellipse">
            <a:avLst/>
          </a:prstGeom>
          <a:solidFill>
            <a:srgbClr val="009900"/>
          </a:solidFill>
          <a:ln w="9525">
            <a:noFill/>
            <a:round/>
            <a:headEnd/>
            <a:tailEnd/>
          </a:ln>
        </p:spPr>
        <p:txBody>
          <a:bodyPr wrap="none" anchor="ctr"/>
          <a:lstStyle/>
          <a:p>
            <a:endParaRPr lang="es-ES_tradnl">
              <a:solidFill>
                <a:srgbClr val="000000"/>
              </a:solidFill>
            </a:endParaRPr>
          </a:p>
        </p:txBody>
      </p:sp>
      <p:sp>
        <p:nvSpPr>
          <p:cNvPr id="598042" name="Text Box 26"/>
          <p:cNvSpPr txBox="1">
            <a:spLocks noChangeArrowheads="1"/>
          </p:cNvSpPr>
          <p:nvPr/>
        </p:nvSpPr>
        <p:spPr bwMode="auto">
          <a:xfrm>
            <a:off x="1081923" y="3475038"/>
            <a:ext cx="1219200" cy="366712"/>
          </a:xfrm>
          <a:prstGeom prst="rect">
            <a:avLst/>
          </a:prstGeom>
          <a:noFill/>
          <a:ln w="9525">
            <a:noFill/>
            <a:miter lim="800000"/>
            <a:headEnd/>
            <a:tailEnd/>
          </a:ln>
        </p:spPr>
        <p:txBody>
          <a:bodyPr>
            <a:spAutoFit/>
          </a:bodyPr>
          <a:lstStyle/>
          <a:p>
            <a:pPr>
              <a:spcBef>
                <a:spcPct val="50000"/>
              </a:spcBef>
            </a:pPr>
            <a:r>
              <a:rPr lang="es-ES">
                <a:solidFill>
                  <a:srgbClr val="000000"/>
                </a:solidFill>
              </a:rPr>
              <a:t>Mercurio</a:t>
            </a:r>
          </a:p>
        </p:txBody>
      </p:sp>
      <p:sp>
        <p:nvSpPr>
          <p:cNvPr id="598043" name="Text Box 27"/>
          <p:cNvSpPr txBox="1">
            <a:spLocks noChangeArrowheads="1"/>
          </p:cNvSpPr>
          <p:nvPr/>
        </p:nvSpPr>
        <p:spPr bwMode="auto">
          <a:xfrm>
            <a:off x="2720975" y="6165850"/>
            <a:ext cx="2093913" cy="457200"/>
          </a:xfrm>
          <a:prstGeom prst="rect">
            <a:avLst/>
          </a:prstGeom>
          <a:solidFill>
            <a:schemeClr val="accent1"/>
          </a:solidFill>
          <a:ln w="9525">
            <a:noFill/>
            <a:miter lim="800000"/>
            <a:headEnd/>
            <a:tailEnd/>
          </a:ln>
        </p:spPr>
        <p:txBody>
          <a:bodyPr>
            <a:spAutoFit/>
          </a:bodyPr>
          <a:lstStyle/>
          <a:p>
            <a:pPr>
              <a:spcBef>
                <a:spcPct val="50000"/>
              </a:spcBef>
            </a:pPr>
            <a:r>
              <a:rPr lang="el-GR" sz="2400" b="1">
                <a:solidFill>
                  <a:srgbClr val="008200"/>
                </a:solidFill>
                <a:latin typeface="Times New Roman" pitchFamily="18" charset="0"/>
                <a:cs typeface="Times New Roman" pitchFamily="18" charset="0"/>
              </a:rPr>
              <a:t>Δα</a:t>
            </a:r>
            <a:r>
              <a:rPr lang="es-ES" sz="2400" b="1">
                <a:solidFill>
                  <a:srgbClr val="008200"/>
                </a:solidFill>
              </a:rPr>
              <a:t> </a:t>
            </a:r>
            <a:r>
              <a:rPr lang="es-ES" sz="2400" b="1">
                <a:solidFill>
                  <a:srgbClr val="008200"/>
                </a:solidFill>
                <a:latin typeface="Times New Roman" pitchFamily="18" charset="0"/>
              </a:rPr>
              <a:t>= 43”/siglo</a:t>
            </a:r>
          </a:p>
        </p:txBody>
      </p:sp>
      <p:sp>
        <p:nvSpPr>
          <p:cNvPr id="598044" name="Rectangle 28"/>
          <p:cNvSpPr>
            <a:spLocks noChangeArrowheads="1"/>
          </p:cNvSpPr>
          <p:nvPr/>
        </p:nvSpPr>
        <p:spPr bwMode="auto">
          <a:xfrm>
            <a:off x="5942013" y="5322888"/>
            <a:ext cx="2965450" cy="731837"/>
          </a:xfrm>
          <a:prstGeom prst="rect">
            <a:avLst/>
          </a:prstGeom>
          <a:solidFill>
            <a:schemeClr val="accent1"/>
          </a:solidFill>
          <a:ln w="9525">
            <a:noFill/>
            <a:miter lim="800000"/>
            <a:headEnd/>
            <a:tailEnd/>
          </a:ln>
        </p:spPr>
        <p:txBody>
          <a:bodyPr wrap="none">
            <a:spAutoFit/>
          </a:bodyPr>
          <a:lstStyle/>
          <a:p>
            <a:pPr algn="ctr"/>
            <a:r>
              <a:rPr lang="es-ES">
                <a:solidFill>
                  <a:srgbClr val="333399"/>
                </a:solidFill>
              </a:rPr>
              <a:t>Albert Einstein (1879-1955)</a:t>
            </a:r>
          </a:p>
          <a:p>
            <a:pPr algn="ctr"/>
            <a:r>
              <a:rPr lang="el-GR" sz="2400">
                <a:solidFill>
                  <a:srgbClr val="333399"/>
                </a:solidFill>
                <a:latin typeface="Times New Roman" pitchFamily="18" charset="0"/>
                <a:cs typeface="Times New Roman" pitchFamily="18" charset="0"/>
              </a:rPr>
              <a:t>α</a:t>
            </a:r>
            <a:r>
              <a:rPr lang="es-ES" sz="2400">
                <a:solidFill>
                  <a:srgbClr val="333399"/>
                </a:solidFill>
              </a:rPr>
              <a:t> </a:t>
            </a:r>
            <a:r>
              <a:rPr lang="es-ES" sz="2400">
                <a:solidFill>
                  <a:srgbClr val="333399"/>
                </a:solidFill>
                <a:latin typeface="Times New Roman" pitchFamily="18" charset="0"/>
              </a:rPr>
              <a:t>= </a:t>
            </a:r>
            <a:r>
              <a:rPr lang="es-ES">
                <a:solidFill>
                  <a:srgbClr val="333399"/>
                </a:solidFill>
              </a:rPr>
              <a:t>531”/siglo</a:t>
            </a:r>
          </a:p>
        </p:txBody>
      </p:sp>
      <p:grpSp>
        <p:nvGrpSpPr>
          <p:cNvPr id="6" name="Group 29"/>
          <p:cNvGrpSpPr>
            <a:grpSpLocks/>
          </p:cNvGrpSpPr>
          <p:nvPr/>
        </p:nvGrpSpPr>
        <p:grpSpPr bwMode="auto">
          <a:xfrm>
            <a:off x="943810" y="3084513"/>
            <a:ext cx="1387475" cy="606425"/>
            <a:chOff x="208" y="1943"/>
            <a:chExt cx="874" cy="382"/>
          </a:xfrm>
        </p:grpSpPr>
        <p:sp>
          <p:nvSpPr>
            <p:cNvPr id="214038" name="Text Box 30"/>
            <p:cNvSpPr txBox="1">
              <a:spLocks noChangeArrowheads="1"/>
            </p:cNvSpPr>
            <p:nvPr/>
          </p:nvSpPr>
          <p:spPr bwMode="auto">
            <a:xfrm>
              <a:off x="208" y="1943"/>
              <a:ext cx="701" cy="231"/>
            </a:xfrm>
            <a:prstGeom prst="rect">
              <a:avLst/>
            </a:prstGeom>
            <a:noFill/>
            <a:ln w="9525">
              <a:noFill/>
              <a:miter lim="800000"/>
              <a:headEnd/>
              <a:tailEnd/>
            </a:ln>
          </p:spPr>
          <p:txBody>
            <a:bodyPr>
              <a:spAutoFit/>
            </a:bodyPr>
            <a:lstStyle/>
            <a:p>
              <a:pPr>
                <a:spcBef>
                  <a:spcPct val="50000"/>
                </a:spcBef>
              </a:pPr>
              <a:r>
                <a:rPr lang="es-ES">
                  <a:solidFill>
                    <a:srgbClr val="000000"/>
                  </a:solidFill>
                </a:rPr>
                <a:t>Perihelio</a:t>
              </a:r>
            </a:p>
          </p:txBody>
        </p:sp>
        <p:sp>
          <p:nvSpPr>
            <p:cNvPr id="214039" name="Line 31"/>
            <p:cNvSpPr>
              <a:spLocks noChangeShapeType="1"/>
            </p:cNvSpPr>
            <p:nvPr/>
          </p:nvSpPr>
          <p:spPr bwMode="auto">
            <a:xfrm>
              <a:off x="874" y="2137"/>
              <a:ext cx="208" cy="188"/>
            </a:xfrm>
            <a:prstGeom prst="line">
              <a:avLst/>
            </a:prstGeom>
            <a:noFill/>
            <a:ln w="9525">
              <a:solidFill>
                <a:schemeClr val="tx1"/>
              </a:solidFill>
              <a:round/>
              <a:headEnd/>
              <a:tailEnd type="triangle" w="med" len="med"/>
            </a:ln>
          </p:spPr>
          <p:txBody>
            <a:bodyPr/>
            <a:lstStyle/>
            <a:p>
              <a:endParaRPr lang="es-ES_trad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8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8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endCondLst>
                                    <p:cond evt="onNext" delay="0">
                                      <p:tgtEl>
                                        <p:sldTgt/>
                                      </p:tgtEl>
                                    </p:cond>
                                  </p:endCondLst>
                                  <p:childTnLst>
                                    <p:animMotion origin="layout" path="M -1.11111E-6 -3.7037E-6 C -1.11111E-6 -0.08796 0.1059 -0.16134 0.23646 -0.16134 C 0.36649 -0.16134 0.47292 -0.08796 0.47292 -3.7037E-6 C 0.47292 0.08982 0.36649 0.16135 0.23646 0.16135 C 0.1059 0.16135 -1.11111E-6 0.08982 -1.11111E-6 -3.7037E-6 Z " pathEditMode="relative" rAng="16200000" ptsTypes="fffff">
                                      <p:cBhvr>
                                        <p:cTn id="22" dur="3000" spd="-100000" fill="hold"/>
                                        <p:tgtEl>
                                          <p:spTgt spid="598038"/>
                                        </p:tgtEl>
                                        <p:attrNameLst>
                                          <p:attrName>ppt_x</p:attrName>
                                          <p:attrName>ppt_y</p:attrName>
                                        </p:attrNameLst>
                                      </p:cBhvr>
                                      <p:rCtr x="236" y="0"/>
                                    </p:animMotion>
                                  </p:childTnLst>
                                  <p:subTnLst>
                                    <p:set>
                                      <p:cBhvr override="childStyle">
                                        <p:cTn dur="1" fill="hold" display="0" masterRel="nextClick" afterEffect="1"/>
                                        <p:tgtEl>
                                          <p:spTgt spid="598038"/>
                                        </p:tgtEl>
                                        <p:attrNameLst>
                                          <p:attrName>style.visibility</p:attrName>
                                        </p:attrNameLst>
                                      </p:cBhvr>
                                      <p:to>
                                        <p:strVal val="hidden"/>
                                      </p:to>
                                    </p:set>
                                  </p:sub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598039"/>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8025"/>
                                        </p:tgtEl>
                                        <p:attrNameLst>
                                          <p:attrName>style.visibility</p:attrName>
                                        </p:attrNameLst>
                                      </p:cBhvr>
                                      <p:to>
                                        <p:strVal val="visible"/>
                                      </p:to>
                                    </p:set>
                                  </p:childTnLst>
                                </p:cTn>
                              </p:par>
                              <p:par>
                                <p:cTn id="33" presetID="1" presetClass="path" presetSubtype="0" fill="hold" grpId="1" nodeType="withEffect">
                                  <p:stCondLst>
                                    <p:cond delay="0"/>
                                  </p:stCondLst>
                                  <p:childTnLst>
                                    <p:animMotion origin="layout" path="M 2.77778E-6 1.85185E-6 C -0.01806 -0.0838 0.07031 -0.19074 0.19583 -0.23843 C 0.32153 -0.28403 0.43646 -0.25255 0.45347 -0.16968 C 0.471 -0.08519 0.38385 0.01921 0.2585 0.06551 C 0.13437 0.11134 0.01771 0.08333 2.77778E-6 1.85185E-6 Z " pathEditMode="relative" rAng="-27928290" ptsTypes="fffff">
                                      <p:cBhvr>
                                        <p:cTn id="34" dur="3000" spd="-100000" fill="hold"/>
                                        <p:tgtEl>
                                          <p:spTgt spid="598025"/>
                                        </p:tgtEl>
                                        <p:attrNameLst>
                                          <p:attrName>ppt_x</p:attrName>
                                          <p:attrName>ppt_y</p:attrName>
                                        </p:attrNameLst>
                                      </p:cBhvr>
                                      <p:rCtr x="226" y="-86"/>
                                    </p:animMotion>
                                  </p:childTnLst>
                                  <p:subTnLst>
                                    <p:set>
                                      <p:cBhvr override="childStyle">
                                        <p:cTn dur="1" fill="hold" display="0" masterRel="nextClick" afterEffect="1"/>
                                        <p:tgtEl>
                                          <p:spTgt spid="598025"/>
                                        </p:tgtEl>
                                        <p:attrNameLst>
                                          <p:attrName>style.visibility</p:attrName>
                                        </p:attrNameLst>
                                      </p:cBhvr>
                                      <p:to>
                                        <p:strVal val="hidden"/>
                                      </p:to>
                                    </p:set>
                                  </p:subTnLst>
                                </p:cTn>
                              </p:par>
                            </p:childTnLst>
                          </p:cTn>
                        </p:par>
                        <p:par>
                          <p:cTn id="35" fill="hold">
                            <p:stCondLst>
                              <p:cond delay="6000"/>
                            </p:stCondLst>
                            <p:childTnLst>
                              <p:par>
                                <p:cTn id="36" presetID="1" presetClass="entr" presetSubtype="0" fill="hold" grpId="0" nodeType="afterEffect">
                                  <p:stCondLst>
                                    <p:cond delay="0"/>
                                  </p:stCondLst>
                                  <p:childTnLst>
                                    <p:set>
                                      <p:cBhvr>
                                        <p:cTn id="37" dur="1" fill="hold">
                                          <p:stCondLst>
                                            <p:cond delay="0"/>
                                          </p:stCondLst>
                                        </p:cTn>
                                        <p:tgtEl>
                                          <p:spTgt spid="598040"/>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8029"/>
                                        </p:tgtEl>
                                        <p:attrNameLst>
                                          <p:attrName>style.visibility</p:attrName>
                                        </p:attrNameLst>
                                      </p:cBhvr>
                                      <p:to>
                                        <p:strVal val="visible"/>
                                      </p:to>
                                    </p:set>
                                  </p:childTnLst>
                                </p:cTn>
                              </p:par>
                              <p:par>
                                <p:cTn id="43" presetID="1" presetClass="path" presetSubtype="0" repeatCount="indefinite" fill="hold" grpId="1" nodeType="withEffect">
                                  <p:stCondLst>
                                    <p:cond delay="0"/>
                                  </p:stCondLst>
                                  <p:endCondLst>
                                    <p:cond evt="onNext" delay="0">
                                      <p:tgtEl>
                                        <p:sldTgt/>
                                      </p:tgtEl>
                                    </p:cond>
                                  </p:endCondLst>
                                  <p:childTnLst>
                                    <p:animMotion origin="layout" path="M -0.00104 -0.00162 C -0.03403 -0.07708 0.02865 -0.2118 0.13958 -0.29815 C 0.25226 -0.38819 0.37101 -0.39884 0.40503 -0.32291 C 0.43819 -0.24745 0.37396 -0.11342 0.26215 -0.02453 C 0.15069 0.06389 0.03351 0.07361 -0.00104 -0.00162 Z " pathEditMode="relative" rAng="-7244545" ptsTypes="fffff">
                                      <p:cBhvr>
                                        <p:cTn id="44" dur="3000" spd="-100000" fill="hold"/>
                                        <p:tgtEl>
                                          <p:spTgt spid="598029"/>
                                        </p:tgtEl>
                                        <p:attrNameLst>
                                          <p:attrName>ppt_x</p:attrName>
                                          <p:attrName>ppt_y</p:attrName>
                                        </p:attrNameLst>
                                      </p:cBhvr>
                                      <p:rCtr x="203" y="-161"/>
                                    </p:animMotion>
                                  </p:childTnLst>
                                  <p:subTnLst>
                                    <p:set>
                                      <p:cBhvr override="childStyle">
                                        <p:cTn dur="1" fill="hold" display="0" masterRel="nextClick" afterEffect="1"/>
                                        <p:tgtEl>
                                          <p:spTgt spid="598029"/>
                                        </p:tgtEl>
                                        <p:attrNameLst>
                                          <p:attrName>style.visibility</p:attrName>
                                        </p:attrNameLst>
                                      </p:cBhvr>
                                      <p:to>
                                        <p:strVal val="hidden"/>
                                      </p:to>
                                    </p:set>
                                  </p:subTnLst>
                                </p:cTn>
                              </p:par>
                            </p:childTnLst>
                          </p:cTn>
                        </p:par>
                        <p:par>
                          <p:cTn id="45" fill="hold">
                            <p:stCondLst>
                              <p:cond delay="9000"/>
                            </p:stCondLst>
                            <p:childTnLst>
                              <p:par>
                                <p:cTn id="46" presetID="1" presetClass="entr" presetSubtype="0" fill="hold" grpId="0" nodeType="afterEffect">
                                  <p:stCondLst>
                                    <p:cond delay="0"/>
                                  </p:stCondLst>
                                  <p:childTnLst>
                                    <p:set>
                                      <p:cBhvr>
                                        <p:cTn id="47" dur="1" fill="hold">
                                          <p:stCondLst>
                                            <p:cond delay="0"/>
                                          </p:stCondLst>
                                        </p:cTn>
                                        <p:tgtEl>
                                          <p:spTgt spid="5980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9803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9803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9804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98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5" grpId="0" animBg="1"/>
      <p:bldP spid="598025" grpId="1" animBg="1"/>
      <p:bldP spid="598029" grpId="0" animBg="1"/>
      <p:bldP spid="598029" grpId="1" animBg="1"/>
      <p:bldP spid="598033" grpId="0" animBg="1"/>
      <p:bldP spid="598036" grpId="0" animBg="1"/>
      <p:bldP spid="598037" grpId="0" animBg="1"/>
      <p:bldP spid="598038" grpId="0" animBg="1"/>
      <p:bldP spid="598038" grpId="1" animBg="1"/>
      <p:bldP spid="598039" grpId="0" animBg="1"/>
      <p:bldP spid="598040" grpId="0" animBg="1"/>
      <p:bldP spid="598041" grpId="0" animBg="1"/>
      <p:bldP spid="598042" grpId="0"/>
      <p:bldP spid="598043" grpId="0" animBg="1"/>
      <p:bldP spid="59804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5043" name="Text Box 4"/>
          <p:cNvSpPr txBox="1">
            <a:spLocks noChangeArrowheads="1"/>
          </p:cNvSpPr>
          <p:nvPr/>
        </p:nvSpPr>
        <p:spPr bwMode="auto">
          <a:xfrm>
            <a:off x="0" y="0"/>
            <a:ext cx="9143999" cy="519113"/>
          </a:xfrm>
          <a:prstGeom prst="rect">
            <a:avLst/>
          </a:prstGeom>
          <a:solidFill>
            <a:schemeClr val="accent2"/>
          </a:solidFill>
          <a:ln w="9525">
            <a:noFill/>
            <a:miter lim="800000"/>
            <a:headEnd/>
            <a:tailEnd/>
          </a:ln>
        </p:spPr>
        <p:txBody>
          <a:bodyPr wrap="square">
            <a:spAutoFit/>
          </a:bodyPr>
          <a:lstStyle/>
          <a:p>
            <a:pPr algn="ctr">
              <a:spcBef>
                <a:spcPct val="50000"/>
              </a:spcBef>
            </a:pPr>
            <a:r>
              <a:rPr lang="es-ES" sz="2800" b="1" dirty="0">
                <a:solidFill>
                  <a:srgbClr val="FFFFFF"/>
                </a:solidFill>
                <a:latin typeface="Times New Roman" pitchFamily="18" charset="0"/>
                <a:cs typeface="Times New Roman" pitchFamily="18" charset="0"/>
              </a:rPr>
              <a:t>Precesión del Perihelio de Mercurio</a:t>
            </a:r>
          </a:p>
        </p:txBody>
      </p:sp>
      <p:graphicFrame>
        <p:nvGraphicFramePr>
          <p:cNvPr id="739376" name="Group 48"/>
          <p:cNvGraphicFramePr>
            <a:graphicFrameLocks noGrp="1"/>
          </p:cNvGraphicFramePr>
          <p:nvPr/>
        </p:nvGraphicFramePr>
        <p:xfrm>
          <a:off x="400050" y="2012950"/>
          <a:ext cx="8177213" cy="2965451"/>
        </p:xfrm>
        <a:graphic>
          <a:graphicData uri="http://schemas.openxmlformats.org/drawingml/2006/table">
            <a:tbl>
              <a:tblPr/>
              <a:tblGrid>
                <a:gridCol w="2725738"/>
                <a:gridCol w="2725737"/>
                <a:gridCol w="2725738"/>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Valor teórico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Le </a:t>
                      </a:r>
                      <a:r>
                        <a:rPr kumimoji="0" lang="es-ES" sz="2000" b="1" i="0" u="none" strike="noStrike" cap="none" normalizeH="0" baseline="0" dirty="0" err="1" smtClean="0">
                          <a:ln>
                            <a:noFill/>
                          </a:ln>
                          <a:solidFill>
                            <a:schemeClr val="tx1"/>
                          </a:solidFill>
                          <a:effectLst/>
                          <a:latin typeface="Arial" charset="0"/>
                          <a:cs typeface="Arial" charset="0"/>
                        </a:rPr>
                        <a:t>Verrier</a:t>
                      </a:r>
                      <a:endParaRPr kumimoji="0" lang="es-ES" sz="20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cs typeface="Arial" charset="0"/>
                        </a:rPr>
                        <a:t>s.XIX</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Valor experimental</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Valor relatividad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6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574”/siglo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531”/siglo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cs typeface="Arial" charset="0"/>
                        </a:rPr>
                        <a:t>531”/siglo</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47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tx1"/>
                          </a:solidFill>
                          <a:effectLst/>
                          <a:latin typeface="Arial" charset="0"/>
                          <a:cs typeface="Arial" charset="0"/>
                        </a:rPr>
                        <a:t>Δ</a:t>
                      </a:r>
                      <a:r>
                        <a:rPr kumimoji="0" lang="es-ES" sz="2000" b="1" i="0" u="none" strike="noStrike" cap="none" normalizeH="0" baseline="0" dirty="0" smtClean="0">
                          <a:ln>
                            <a:noFill/>
                          </a:ln>
                          <a:solidFill>
                            <a:schemeClr val="tx1"/>
                          </a:solidFill>
                          <a:effectLst/>
                          <a:latin typeface="Arial" charset="0"/>
                          <a:cs typeface="Arial" charset="0"/>
                        </a:rPr>
                        <a:t> = 43”/siglo</a:t>
                      </a:r>
                      <a:endParaRPr kumimoji="0" lang="el-GR" sz="20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ES_tradn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lumMod val="85000"/>
                      </a:schemeClr>
                    </a:solidFill>
                  </a:tcPr>
                </a:tc>
              </a:tr>
            </a:tbl>
          </a:graphicData>
        </a:graphic>
      </p:graphicFrame>
      <p:grpSp>
        <p:nvGrpSpPr>
          <p:cNvPr id="2" name="Group 63"/>
          <p:cNvGrpSpPr>
            <a:grpSpLocks/>
          </p:cNvGrpSpPr>
          <p:nvPr/>
        </p:nvGrpSpPr>
        <p:grpSpPr bwMode="auto">
          <a:xfrm>
            <a:off x="5845175" y="4200525"/>
            <a:ext cx="2717800" cy="781050"/>
            <a:chOff x="3682" y="2984"/>
            <a:chExt cx="1712" cy="492"/>
          </a:xfrm>
        </p:grpSpPr>
        <p:sp>
          <p:nvSpPr>
            <p:cNvPr id="215066" name="Line 61"/>
            <p:cNvSpPr>
              <a:spLocks noChangeShapeType="1"/>
            </p:cNvSpPr>
            <p:nvPr/>
          </p:nvSpPr>
          <p:spPr bwMode="auto">
            <a:xfrm>
              <a:off x="3688" y="2984"/>
              <a:ext cx="0" cy="492"/>
            </a:xfrm>
            <a:prstGeom prst="line">
              <a:avLst/>
            </a:prstGeom>
            <a:noFill/>
            <a:ln w="28575">
              <a:solidFill>
                <a:schemeClr val="tx1"/>
              </a:solidFill>
              <a:round/>
              <a:headEnd/>
              <a:tailEnd/>
            </a:ln>
          </p:spPr>
          <p:txBody>
            <a:bodyPr/>
            <a:lstStyle/>
            <a:p>
              <a:endParaRPr lang="es-ES_tradnl"/>
            </a:p>
          </p:txBody>
        </p:sp>
        <p:sp>
          <p:nvSpPr>
            <p:cNvPr id="215067" name="Line 62"/>
            <p:cNvSpPr>
              <a:spLocks noChangeShapeType="1"/>
            </p:cNvSpPr>
            <p:nvPr/>
          </p:nvSpPr>
          <p:spPr bwMode="auto">
            <a:xfrm rot="5400000">
              <a:off x="4538" y="2130"/>
              <a:ext cx="0" cy="1712"/>
            </a:xfrm>
            <a:prstGeom prst="line">
              <a:avLst/>
            </a:prstGeom>
            <a:noFill/>
            <a:ln w="28575">
              <a:solidFill>
                <a:schemeClr val="tx1"/>
              </a:solidFill>
              <a:round/>
              <a:headEnd/>
              <a:tailEnd/>
            </a:ln>
          </p:spPr>
          <p:txBody>
            <a:bodyPr/>
            <a:lstStyle/>
            <a:p>
              <a:endParaRPr lang="es-ES_tradnl"/>
            </a:p>
          </p:txBody>
        </p:sp>
      </p:grpSp>
      <p:sp>
        <p:nvSpPr>
          <p:cNvPr id="739392" name="Rectangle 64"/>
          <p:cNvSpPr>
            <a:spLocks noChangeArrowheads="1"/>
          </p:cNvSpPr>
          <p:nvPr/>
        </p:nvSpPr>
        <p:spPr bwMode="auto">
          <a:xfrm>
            <a:off x="1027113" y="3543300"/>
            <a:ext cx="1673225" cy="534988"/>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39393" name="Rectangle 65"/>
          <p:cNvSpPr>
            <a:spLocks noChangeArrowheads="1"/>
          </p:cNvSpPr>
          <p:nvPr/>
        </p:nvSpPr>
        <p:spPr bwMode="auto">
          <a:xfrm>
            <a:off x="3544888" y="3543300"/>
            <a:ext cx="1673225" cy="534988"/>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39394" name="Rectangle 66"/>
          <p:cNvSpPr>
            <a:spLocks noChangeArrowheads="1"/>
          </p:cNvSpPr>
          <p:nvPr/>
        </p:nvSpPr>
        <p:spPr bwMode="auto">
          <a:xfrm>
            <a:off x="6302375" y="3543300"/>
            <a:ext cx="1673225" cy="534988"/>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39395" name="Rectangle 67"/>
          <p:cNvSpPr>
            <a:spLocks noChangeArrowheads="1"/>
          </p:cNvSpPr>
          <p:nvPr/>
        </p:nvSpPr>
        <p:spPr bwMode="auto">
          <a:xfrm>
            <a:off x="2306638" y="4302125"/>
            <a:ext cx="1673225" cy="534988"/>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93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93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93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93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93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739392"/>
                                        </p:tgtEl>
                                      </p:cBhvr>
                                    </p:animEffect>
                                    <p:set>
                                      <p:cBhvr>
                                        <p:cTn id="21" dur="1" fill="hold">
                                          <p:stCondLst>
                                            <p:cond delay="1999"/>
                                          </p:stCondLst>
                                        </p:cTn>
                                        <p:tgtEl>
                                          <p:spTgt spid="73939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739393"/>
                                        </p:tgtEl>
                                      </p:cBhvr>
                                    </p:animEffect>
                                    <p:set>
                                      <p:cBhvr>
                                        <p:cTn id="26" dur="1" fill="hold">
                                          <p:stCondLst>
                                            <p:cond delay="1999"/>
                                          </p:stCondLst>
                                        </p:cTn>
                                        <p:tgtEl>
                                          <p:spTgt spid="73939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739395"/>
                                        </p:tgtEl>
                                      </p:cBhvr>
                                    </p:animEffect>
                                    <p:set>
                                      <p:cBhvr>
                                        <p:cTn id="31" dur="1" fill="hold">
                                          <p:stCondLst>
                                            <p:cond delay="1999"/>
                                          </p:stCondLst>
                                        </p:cTn>
                                        <p:tgtEl>
                                          <p:spTgt spid="73939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739394"/>
                                        </p:tgtEl>
                                      </p:cBhvr>
                                    </p:animEffect>
                                    <p:set>
                                      <p:cBhvr>
                                        <p:cTn id="36" dur="1" fill="hold">
                                          <p:stCondLst>
                                            <p:cond delay="1999"/>
                                          </p:stCondLst>
                                        </p:cTn>
                                        <p:tgtEl>
                                          <p:spTgt spid="7393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92" grpId="0" animBg="1"/>
      <p:bldP spid="739392" grpId="1" animBg="1"/>
      <p:bldP spid="739393" grpId="0" animBg="1"/>
      <p:bldP spid="739393" grpId="1" animBg="1"/>
      <p:bldP spid="739394" grpId="0" animBg="1"/>
      <p:bldP spid="739394" grpId="1" animBg="1"/>
      <p:bldP spid="739395" grpId="0" animBg="1"/>
      <p:bldP spid="73939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250825" y="1628775"/>
            <a:ext cx="8642350" cy="4032250"/>
          </a:xfrm>
          <a:prstGeom prst="rect">
            <a:avLst/>
          </a:prstGeom>
          <a:solidFill>
            <a:schemeClr val="bg1"/>
          </a:solidFill>
          <a:ln w="19050">
            <a:solidFill>
              <a:schemeClr val="tx1"/>
            </a:solidFill>
            <a:miter lim="800000"/>
            <a:headEnd/>
            <a:tailEnd/>
          </a:ln>
        </p:spPr>
        <p:txBody>
          <a:bodyPr wrap="none" anchor="ctr"/>
          <a:lstStyle/>
          <a:p>
            <a:pPr algn="ctr"/>
            <a:endParaRPr lang="es-ES_tradnl">
              <a:solidFill>
                <a:srgbClr val="0000FF"/>
              </a:solidFill>
            </a:endParaRPr>
          </a:p>
        </p:txBody>
      </p:sp>
      <p:sp>
        <p:nvSpPr>
          <p:cNvPr id="216067" name="Line 3"/>
          <p:cNvSpPr>
            <a:spLocks noChangeShapeType="1"/>
          </p:cNvSpPr>
          <p:nvPr/>
        </p:nvSpPr>
        <p:spPr bwMode="auto">
          <a:xfrm>
            <a:off x="4067175" y="1628775"/>
            <a:ext cx="0" cy="4032250"/>
          </a:xfrm>
          <a:prstGeom prst="line">
            <a:avLst/>
          </a:prstGeom>
          <a:noFill/>
          <a:ln w="9525">
            <a:solidFill>
              <a:schemeClr val="tx1"/>
            </a:solidFill>
            <a:round/>
            <a:headEnd/>
            <a:tailEnd/>
          </a:ln>
        </p:spPr>
        <p:txBody>
          <a:bodyPr/>
          <a:lstStyle/>
          <a:p>
            <a:endParaRPr lang="es-ES_tradnl"/>
          </a:p>
        </p:txBody>
      </p:sp>
      <p:sp>
        <p:nvSpPr>
          <p:cNvPr id="216068" name="Line 4"/>
          <p:cNvSpPr>
            <a:spLocks noChangeShapeType="1"/>
          </p:cNvSpPr>
          <p:nvPr/>
        </p:nvSpPr>
        <p:spPr bwMode="auto">
          <a:xfrm>
            <a:off x="250825" y="3644900"/>
            <a:ext cx="8642350" cy="0"/>
          </a:xfrm>
          <a:prstGeom prst="line">
            <a:avLst/>
          </a:prstGeom>
          <a:noFill/>
          <a:ln w="9525">
            <a:solidFill>
              <a:schemeClr val="tx1"/>
            </a:solidFill>
            <a:round/>
            <a:headEnd/>
            <a:tailEnd/>
          </a:ln>
        </p:spPr>
        <p:txBody>
          <a:bodyPr/>
          <a:lstStyle/>
          <a:p>
            <a:endParaRPr lang="es-ES_tradnl"/>
          </a:p>
        </p:txBody>
      </p:sp>
      <p:sp>
        <p:nvSpPr>
          <p:cNvPr id="216069" name="Line 5"/>
          <p:cNvSpPr>
            <a:spLocks noChangeShapeType="1"/>
          </p:cNvSpPr>
          <p:nvPr/>
        </p:nvSpPr>
        <p:spPr bwMode="auto">
          <a:xfrm>
            <a:off x="250825" y="2636838"/>
            <a:ext cx="8642350" cy="0"/>
          </a:xfrm>
          <a:prstGeom prst="line">
            <a:avLst/>
          </a:prstGeom>
          <a:noFill/>
          <a:ln w="9525">
            <a:solidFill>
              <a:schemeClr val="tx1"/>
            </a:solidFill>
            <a:round/>
            <a:headEnd/>
            <a:tailEnd/>
          </a:ln>
        </p:spPr>
        <p:txBody>
          <a:bodyPr/>
          <a:lstStyle/>
          <a:p>
            <a:endParaRPr lang="es-ES_tradnl"/>
          </a:p>
        </p:txBody>
      </p:sp>
      <p:sp>
        <p:nvSpPr>
          <p:cNvPr id="216070" name="Line 6"/>
          <p:cNvSpPr>
            <a:spLocks noChangeShapeType="1"/>
          </p:cNvSpPr>
          <p:nvPr/>
        </p:nvSpPr>
        <p:spPr bwMode="auto">
          <a:xfrm>
            <a:off x="250825" y="4652963"/>
            <a:ext cx="8642350" cy="0"/>
          </a:xfrm>
          <a:prstGeom prst="line">
            <a:avLst/>
          </a:prstGeom>
          <a:noFill/>
          <a:ln w="9525">
            <a:solidFill>
              <a:schemeClr val="tx1"/>
            </a:solidFill>
            <a:round/>
            <a:headEnd/>
            <a:tailEnd/>
          </a:ln>
        </p:spPr>
        <p:txBody>
          <a:bodyPr/>
          <a:lstStyle/>
          <a:p>
            <a:endParaRPr lang="es-ES_tradnl"/>
          </a:p>
        </p:txBody>
      </p:sp>
      <p:sp>
        <p:nvSpPr>
          <p:cNvPr id="773127" name="Rectangle 7"/>
          <p:cNvSpPr>
            <a:spLocks noChangeArrowheads="1"/>
          </p:cNvSpPr>
          <p:nvPr/>
        </p:nvSpPr>
        <p:spPr bwMode="auto">
          <a:xfrm>
            <a:off x="1331913" y="1917700"/>
            <a:ext cx="1825625" cy="457200"/>
          </a:xfrm>
          <a:prstGeom prst="rect">
            <a:avLst/>
          </a:prstGeom>
          <a:noFill/>
          <a:ln w="9525">
            <a:noFill/>
            <a:miter lim="800000"/>
            <a:headEnd/>
            <a:tailEnd/>
          </a:ln>
        </p:spPr>
        <p:txBody>
          <a:bodyPr wrap="none">
            <a:spAutoFit/>
          </a:bodyPr>
          <a:lstStyle/>
          <a:p>
            <a:r>
              <a:rPr lang="es-ES" sz="2400" b="1" dirty="0">
                <a:solidFill>
                  <a:srgbClr val="009900"/>
                </a:solidFill>
              </a:rPr>
              <a:t>Predicción</a:t>
            </a:r>
            <a:r>
              <a:rPr lang="es-ES" sz="2400" dirty="0">
                <a:solidFill>
                  <a:srgbClr val="009900"/>
                </a:solidFill>
              </a:rPr>
              <a:t> </a:t>
            </a:r>
          </a:p>
        </p:txBody>
      </p:sp>
      <p:sp>
        <p:nvSpPr>
          <p:cNvPr id="773128" name="Rectangle 8"/>
          <p:cNvSpPr>
            <a:spLocks noChangeArrowheads="1"/>
          </p:cNvSpPr>
          <p:nvPr/>
        </p:nvSpPr>
        <p:spPr bwMode="auto">
          <a:xfrm>
            <a:off x="4427538" y="1917700"/>
            <a:ext cx="4113212" cy="457200"/>
          </a:xfrm>
          <a:prstGeom prst="rect">
            <a:avLst/>
          </a:prstGeom>
          <a:noFill/>
          <a:ln w="9525">
            <a:noFill/>
            <a:miter lim="800000"/>
            <a:headEnd/>
            <a:tailEnd/>
          </a:ln>
        </p:spPr>
        <p:txBody>
          <a:bodyPr wrap="none">
            <a:spAutoFit/>
          </a:bodyPr>
          <a:lstStyle/>
          <a:p>
            <a:r>
              <a:rPr lang="es-ES" sz="2400" b="1">
                <a:solidFill>
                  <a:srgbClr val="009900"/>
                </a:solidFill>
              </a:rPr>
              <a:t>Confirmación experimental</a:t>
            </a:r>
          </a:p>
        </p:txBody>
      </p:sp>
      <p:sp>
        <p:nvSpPr>
          <p:cNvPr id="773129" name="Rectangle 9"/>
          <p:cNvSpPr>
            <a:spLocks noChangeArrowheads="1"/>
          </p:cNvSpPr>
          <p:nvPr/>
        </p:nvSpPr>
        <p:spPr bwMode="auto">
          <a:xfrm>
            <a:off x="250825" y="2949575"/>
            <a:ext cx="3598863" cy="336550"/>
          </a:xfrm>
          <a:prstGeom prst="rect">
            <a:avLst/>
          </a:prstGeom>
          <a:noFill/>
          <a:ln w="9525">
            <a:noFill/>
            <a:miter lim="800000"/>
            <a:headEnd/>
            <a:tailEnd/>
          </a:ln>
        </p:spPr>
        <p:txBody>
          <a:bodyPr wrap="none">
            <a:spAutoFit/>
          </a:bodyPr>
          <a:lstStyle/>
          <a:p>
            <a:r>
              <a:rPr lang="es-ES" sz="1600" b="1">
                <a:solidFill>
                  <a:srgbClr val="0000FF"/>
                </a:solidFill>
              </a:rPr>
              <a:t>La luz se desvía al pasar por el Sol.</a:t>
            </a:r>
          </a:p>
        </p:txBody>
      </p:sp>
      <p:sp>
        <p:nvSpPr>
          <p:cNvPr id="773130" name="Rectangle 10"/>
          <p:cNvSpPr>
            <a:spLocks noChangeArrowheads="1"/>
          </p:cNvSpPr>
          <p:nvPr/>
        </p:nvSpPr>
        <p:spPr bwMode="auto">
          <a:xfrm>
            <a:off x="4140200" y="2876550"/>
            <a:ext cx="4471988" cy="581025"/>
          </a:xfrm>
          <a:prstGeom prst="rect">
            <a:avLst/>
          </a:prstGeom>
          <a:noFill/>
          <a:ln w="9525">
            <a:noFill/>
            <a:miter lim="800000"/>
            <a:headEnd/>
            <a:tailEnd/>
          </a:ln>
        </p:spPr>
        <p:txBody>
          <a:bodyPr wrap="none">
            <a:spAutoFit/>
          </a:bodyPr>
          <a:lstStyle/>
          <a:p>
            <a:r>
              <a:rPr lang="es-ES" sz="1600" b="1">
                <a:solidFill>
                  <a:srgbClr val="0000FF"/>
                </a:solidFill>
              </a:rPr>
              <a:t>Fenómeno observado por Arthur Eddington </a:t>
            </a:r>
          </a:p>
          <a:p>
            <a:r>
              <a:rPr lang="es-ES" sz="1600" b="1">
                <a:solidFill>
                  <a:srgbClr val="0000FF"/>
                </a:solidFill>
              </a:rPr>
              <a:t>en el eclipse solar del 29 de mayo de 1919</a:t>
            </a:r>
            <a:r>
              <a:rPr lang="es-ES" sz="1600" b="1">
                <a:solidFill>
                  <a:srgbClr val="000000"/>
                </a:solidFill>
              </a:rPr>
              <a:t>.</a:t>
            </a:r>
          </a:p>
        </p:txBody>
      </p:sp>
      <p:sp>
        <p:nvSpPr>
          <p:cNvPr id="773131" name="Rectangle 11"/>
          <p:cNvSpPr>
            <a:spLocks noChangeArrowheads="1"/>
          </p:cNvSpPr>
          <p:nvPr/>
        </p:nvSpPr>
        <p:spPr bwMode="auto">
          <a:xfrm>
            <a:off x="250825" y="3957638"/>
            <a:ext cx="3563938" cy="336550"/>
          </a:xfrm>
          <a:prstGeom prst="rect">
            <a:avLst/>
          </a:prstGeom>
          <a:noFill/>
          <a:ln w="9525">
            <a:noFill/>
            <a:miter lim="800000"/>
            <a:headEnd/>
            <a:tailEnd/>
          </a:ln>
        </p:spPr>
        <p:txBody>
          <a:bodyPr wrap="none">
            <a:spAutoFit/>
          </a:bodyPr>
          <a:lstStyle/>
          <a:p>
            <a:r>
              <a:rPr lang="es-ES" sz="1600" b="1">
                <a:solidFill>
                  <a:srgbClr val="0000FF"/>
                </a:solidFill>
              </a:rPr>
              <a:t>Precesión de la órbita de Mercurio.</a:t>
            </a:r>
          </a:p>
        </p:txBody>
      </p:sp>
      <p:sp>
        <p:nvSpPr>
          <p:cNvPr id="773132" name="Rectangle 12"/>
          <p:cNvSpPr>
            <a:spLocks noChangeArrowheads="1"/>
          </p:cNvSpPr>
          <p:nvPr/>
        </p:nvSpPr>
        <p:spPr bwMode="auto">
          <a:xfrm>
            <a:off x="4140200" y="3813175"/>
            <a:ext cx="4249738" cy="581025"/>
          </a:xfrm>
          <a:prstGeom prst="rect">
            <a:avLst/>
          </a:prstGeom>
          <a:noFill/>
          <a:ln w="9525">
            <a:noFill/>
            <a:miter lim="800000"/>
            <a:headEnd/>
            <a:tailEnd/>
          </a:ln>
        </p:spPr>
        <p:txBody>
          <a:bodyPr wrap="none">
            <a:spAutoFit/>
          </a:bodyPr>
          <a:lstStyle/>
          <a:p>
            <a:r>
              <a:rPr lang="es-ES" sz="1600" b="1">
                <a:solidFill>
                  <a:srgbClr val="0000FF"/>
                </a:solidFill>
              </a:rPr>
              <a:t>Conocida antes de que Einstein formulara</a:t>
            </a:r>
          </a:p>
          <a:p>
            <a:r>
              <a:rPr lang="es-ES" sz="1600" b="1">
                <a:solidFill>
                  <a:srgbClr val="0000FF"/>
                </a:solidFill>
              </a:rPr>
              <a:t>la teoría</a:t>
            </a:r>
            <a:r>
              <a:rPr lang="es-ES" sz="1600" b="1">
                <a:solidFill>
                  <a:srgbClr val="000000"/>
                </a:solidFill>
              </a:rPr>
              <a:t>. (Le Verrier, 1811-77)</a:t>
            </a:r>
          </a:p>
        </p:txBody>
      </p:sp>
      <p:sp>
        <p:nvSpPr>
          <p:cNvPr id="773133" name="Rectangle 13"/>
          <p:cNvSpPr>
            <a:spLocks noChangeArrowheads="1"/>
          </p:cNvSpPr>
          <p:nvPr/>
        </p:nvSpPr>
        <p:spPr bwMode="auto">
          <a:xfrm>
            <a:off x="250825" y="4797425"/>
            <a:ext cx="3933825" cy="581025"/>
          </a:xfrm>
          <a:prstGeom prst="rect">
            <a:avLst/>
          </a:prstGeom>
          <a:noFill/>
          <a:ln w="9525">
            <a:noFill/>
            <a:miter lim="800000"/>
            <a:headEnd/>
            <a:tailEnd/>
          </a:ln>
        </p:spPr>
        <p:txBody>
          <a:bodyPr>
            <a:spAutoFit/>
          </a:bodyPr>
          <a:lstStyle/>
          <a:p>
            <a:r>
              <a:rPr lang="es-ES" sz="1600" b="1">
                <a:solidFill>
                  <a:srgbClr val="0000FF"/>
                </a:solidFill>
              </a:rPr>
              <a:t>Cambio en la rapidez con la que fluye el tiempo: relojes relativistas.</a:t>
            </a:r>
          </a:p>
        </p:txBody>
      </p:sp>
      <p:sp>
        <p:nvSpPr>
          <p:cNvPr id="773134" name="Rectangle 14"/>
          <p:cNvSpPr>
            <a:spLocks noChangeArrowheads="1"/>
          </p:cNvSpPr>
          <p:nvPr/>
        </p:nvSpPr>
        <p:spPr bwMode="auto">
          <a:xfrm>
            <a:off x="4140200" y="4797425"/>
            <a:ext cx="4679950" cy="581025"/>
          </a:xfrm>
          <a:prstGeom prst="rect">
            <a:avLst/>
          </a:prstGeom>
          <a:noFill/>
          <a:ln w="9525">
            <a:noFill/>
            <a:miter lim="800000"/>
            <a:headEnd/>
            <a:tailEnd/>
          </a:ln>
        </p:spPr>
        <p:txBody>
          <a:bodyPr>
            <a:spAutoFit/>
          </a:bodyPr>
          <a:lstStyle/>
          <a:p>
            <a:r>
              <a:rPr lang="es-ES" sz="1600" b="1">
                <a:solidFill>
                  <a:srgbClr val="0000FF"/>
                </a:solidFill>
              </a:rPr>
              <a:t>Medido experimentalmente por J. C. Hafele y R. Keating en 1971.</a:t>
            </a:r>
          </a:p>
        </p:txBody>
      </p:sp>
      <p:sp>
        <p:nvSpPr>
          <p:cNvPr id="216080" name="Text Box 16"/>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wrap="square">
            <a:spAutoFit/>
          </a:bodyPr>
          <a:lstStyle/>
          <a:p>
            <a:pPr algn="ctr">
              <a:spcBef>
                <a:spcPct val="50000"/>
              </a:spcBef>
            </a:pPr>
            <a:r>
              <a:rPr lang="es-ES" sz="2800" b="1" dirty="0">
                <a:solidFill>
                  <a:srgbClr val="FFFFFF"/>
                </a:solidFill>
                <a:latin typeface="Times New Roman" pitchFamily="18" charset="0"/>
                <a:cs typeface="Times New Roman" pitchFamily="18" charset="0"/>
              </a:rPr>
              <a:t>Algunas Predicciones de la Teoría de la Relatividad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3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3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3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3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31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31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31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3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7" grpId="0"/>
      <p:bldP spid="773128" grpId="0"/>
      <p:bldP spid="773129" grpId="0"/>
      <p:bldP spid="773130" grpId="0"/>
      <p:bldP spid="773131" grpId="0"/>
      <p:bldP spid="773132" grpId="0"/>
      <p:bldP spid="773133" grpId="0"/>
      <p:bldP spid="7731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0" y="800100"/>
            <a:ext cx="9144000" cy="3046413"/>
          </a:xfrm>
          <a:prstGeom prst="rect">
            <a:avLst/>
          </a:prstGeom>
          <a:noFill/>
          <a:ln w="9525">
            <a:noFill/>
            <a:miter lim="800000"/>
            <a:headEnd/>
            <a:tailEnd/>
          </a:ln>
        </p:spPr>
        <p:txBody>
          <a:bodyPr>
            <a:spAutoFit/>
          </a:bodyPr>
          <a:lstStyle/>
          <a:p>
            <a:pPr algn="ctr">
              <a:spcBef>
                <a:spcPct val="50000"/>
              </a:spcBef>
            </a:pPr>
            <a:endParaRPr lang="es-ES" sz="7200" b="1" baseline="30000">
              <a:solidFill>
                <a:schemeClr val="bg1"/>
              </a:solidFill>
              <a:latin typeface="Times New Roman" pitchFamily="18" charset="0"/>
            </a:endParaRPr>
          </a:p>
          <a:p>
            <a:pPr algn="ctr">
              <a:spcBef>
                <a:spcPct val="50000"/>
              </a:spcBef>
            </a:pPr>
            <a:r>
              <a:rPr lang="es-ES" sz="7200" b="1" baseline="30000">
                <a:solidFill>
                  <a:schemeClr val="bg1"/>
                </a:solidFill>
                <a:latin typeface="Times New Roman" pitchFamily="18" charset="0"/>
              </a:rPr>
              <a:t>PRIMER</a:t>
            </a:r>
          </a:p>
          <a:p>
            <a:pPr algn="ctr">
              <a:spcBef>
                <a:spcPct val="50000"/>
              </a:spcBef>
            </a:pPr>
            <a:r>
              <a:rPr lang="es-ES" sz="7200" b="1" baseline="30000">
                <a:solidFill>
                  <a:schemeClr val="bg1"/>
                </a:solidFill>
                <a:latin typeface="Times New Roman" pitchFamily="18" charset="0"/>
              </a:rPr>
              <a:t>POSTULADO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151554" name="Picture 2" descr="Termometro de Galileo2"/>
          <p:cNvPicPr>
            <a:picLocks noChangeAspect="1" noChangeArrowheads="1"/>
          </p:cNvPicPr>
          <p:nvPr/>
        </p:nvPicPr>
        <p:blipFill>
          <a:blip r:embed="rId2" cstate="print"/>
          <a:srcRect l="40747" t="2744" r="43343" b="7913"/>
          <a:stretch>
            <a:fillRect/>
          </a:stretch>
        </p:blipFill>
        <p:spPr bwMode="auto">
          <a:xfrm>
            <a:off x="2141538" y="2336800"/>
            <a:ext cx="312737" cy="2338388"/>
          </a:xfrm>
          <a:prstGeom prst="rect">
            <a:avLst/>
          </a:prstGeom>
          <a:noFill/>
          <a:ln w="9525">
            <a:noFill/>
            <a:miter lim="800000"/>
            <a:headEnd/>
            <a:tailEnd/>
          </a:ln>
        </p:spPr>
      </p:pic>
      <p:pic>
        <p:nvPicPr>
          <p:cNvPr id="151555" name="Picture 3" descr="Termometro de Galileo2"/>
          <p:cNvPicPr>
            <a:picLocks noChangeAspect="1" noChangeArrowheads="1"/>
          </p:cNvPicPr>
          <p:nvPr/>
        </p:nvPicPr>
        <p:blipFill>
          <a:blip r:embed="rId2" cstate="print"/>
          <a:srcRect l="40747" t="2744" r="43343" b="7913"/>
          <a:stretch>
            <a:fillRect/>
          </a:stretch>
        </p:blipFill>
        <p:spPr bwMode="auto">
          <a:xfrm>
            <a:off x="4448175" y="2336800"/>
            <a:ext cx="312738" cy="2338388"/>
          </a:xfrm>
          <a:prstGeom prst="rect">
            <a:avLst/>
          </a:prstGeom>
          <a:noFill/>
          <a:ln w="9525">
            <a:noFill/>
            <a:miter lim="800000"/>
            <a:headEnd/>
            <a:tailEnd/>
          </a:ln>
        </p:spPr>
      </p:pic>
      <p:pic>
        <p:nvPicPr>
          <p:cNvPr id="151556" name="Picture 4" descr="Termometro de Galileo2"/>
          <p:cNvPicPr>
            <a:picLocks noChangeAspect="1" noChangeArrowheads="1"/>
          </p:cNvPicPr>
          <p:nvPr/>
        </p:nvPicPr>
        <p:blipFill>
          <a:blip r:embed="rId2" cstate="print"/>
          <a:srcRect l="40747" t="2744" r="43343" b="7913"/>
          <a:stretch>
            <a:fillRect/>
          </a:stretch>
        </p:blipFill>
        <p:spPr bwMode="auto">
          <a:xfrm>
            <a:off x="5613400" y="2336800"/>
            <a:ext cx="312738" cy="2338388"/>
          </a:xfrm>
          <a:prstGeom prst="rect">
            <a:avLst/>
          </a:prstGeom>
          <a:noFill/>
          <a:ln w="9525">
            <a:noFill/>
            <a:miter lim="800000"/>
            <a:headEnd/>
            <a:tailEnd/>
          </a:ln>
        </p:spPr>
      </p:pic>
      <p:pic>
        <p:nvPicPr>
          <p:cNvPr id="151557" name="Picture 5" descr="Termometro de Galileo2"/>
          <p:cNvPicPr>
            <a:picLocks noChangeAspect="1" noChangeArrowheads="1"/>
          </p:cNvPicPr>
          <p:nvPr/>
        </p:nvPicPr>
        <p:blipFill>
          <a:blip r:embed="rId2" cstate="print"/>
          <a:srcRect l="40747" t="2744" r="43343" b="7913"/>
          <a:stretch>
            <a:fillRect/>
          </a:stretch>
        </p:blipFill>
        <p:spPr bwMode="auto">
          <a:xfrm>
            <a:off x="6831013" y="2336800"/>
            <a:ext cx="312737" cy="2338388"/>
          </a:xfrm>
          <a:prstGeom prst="rect">
            <a:avLst/>
          </a:prstGeom>
          <a:noFill/>
          <a:ln w="9525">
            <a:noFill/>
            <a:miter lim="800000"/>
            <a:headEnd/>
            <a:tailEnd/>
          </a:ln>
        </p:spPr>
      </p:pic>
      <p:pic>
        <p:nvPicPr>
          <p:cNvPr id="151558" name="Picture 6" descr="Termometro de Galileo2"/>
          <p:cNvPicPr>
            <a:picLocks noChangeAspect="1" noChangeArrowheads="1"/>
          </p:cNvPicPr>
          <p:nvPr/>
        </p:nvPicPr>
        <p:blipFill>
          <a:blip r:embed="rId3" cstate="print"/>
          <a:srcRect l="7913" t="40747" r="2744" b="43343"/>
          <a:stretch>
            <a:fillRect/>
          </a:stretch>
        </p:blipFill>
        <p:spPr bwMode="auto">
          <a:xfrm>
            <a:off x="2147888" y="2332038"/>
            <a:ext cx="1570037" cy="312737"/>
          </a:xfrm>
          <a:prstGeom prst="rect">
            <a:avLst/>
          </a:prstGeom>
          <a:noFill/>
          <a:ln w="9525">
            <a:noFill/>
            <a:miter lim="800000"/>
            <a:headEnd/>
            <a:tailEnd/>
          </a:ln>
        </p:spPr>
      </p:pic>
      <p:pic>
        <p:nvPicPr>
          <p:cNvPr id="151559" name="Picture 7" descr="Termometro de Galileo2"/>
          <p:cNvPicPr>
            <a:picLocks noChangeAspect="1" noChangeArrowheads="1"/>
          </p:cNvPicPr>
          <p:nvPr/>
        </p:nvPicPr>
        <p:blipFill>
          <a:blip r:embed="rId2" cstate="print"/>
          <a:srcRect l="40747" t="2744" r="43343" b="7913"/>
          <a:stretch>
            <a:fillRect/>
          </a:stretch>
        </p:blipFill>
        <p:spPr bwMode="auto">
          <a:xfrm rot="-1977940">
            <a:off x="6235700" y="2243138"/>
            <a:ext cx="312738" cy="2338387"/>
          </a:xfrm>
          <a:prstGeom prst="rect">
            <a:avLst/>
          </a:prstGeom>
          <a:noFill/>
          <a:ln w="9525">
            <a:noFill/>
            <a:miter lim="800000"/>
            <a:headEnd/>
            <a:tailEnd/>
          </a:ln>
        </p:spPr>
      </p:pic>
      <p:pic>
        <p:nvPicPr>
          <p:cNvPr id="151560" name="Picture 8" descr="Termometro de Galileo2"/>
          <p:cNvPicPr>
            <a:picLocks noChangeAspect="1" noChangeArrowheads="1"/>
          </p:cNvPicPr>
          <p:nvPr/>
        </p:nvPicPr>
        <p:blipFill>
          <a:blip r:embed="rId4" cstate="print"/>
          <a:srcRect l="7913" t="40747" r="2744" b="43343"/>
          <a:stretch>
            <a:fillRect/>
          </a:stretch>
        </p:blipFill>
        <p:spPr bwMode="auto">
          <a:xfrm>
            <a:off x="2152650" y="3336925"/>
            <a:ext cx="1385888" cy="312738"/>
          </a:xfrm>
          <a:prstGeom prst="rect">
            <a:avLst/>
          </a:prstGeom>
          <a:noFill/>
          <a:ln w="9525">
            <a:noFill/>
            <a:miter lim="800000"/>
            <a:headEnd/>
            <a:tailEnd/>
          </a:ln>
        </p:spPr>
      </p:pic>
      <p:grpSp>
        <p:nvGrpSpPr>
          <p:cNvPr id="2" name="Group 9"/>
          <p:cNvGrpSpPr>
            <a:grpSpLocks/>
          </p:cNvGrpSpPr>
          <p:nvPr/>
        </p:nvGrpSpPr>
        <p:grpSpPr bwMode="auto">
          <a:xfrm>
            <a:off x="4217988" y="1185863"/>
            <a:ext cx="731837" cy="879475"/>
            <a:chOff x="3108" y="735"/>
            <a:chExt cx="886" cy="1066"/>
          </a:xfrm>
        </p:grpSpPr>
        <p:sp>
          <p:nvSpPr>
            <p:cNvPr id="217098" name="Freeform 10"/>
            <p:cNvSpPr>
              <a:spLocks/>
            </p:cNvSpPr>
            <p:nvPr/>
          </p:nvSpPr>
          <p:spPr bwMode="auto">
            <a:xfrm>
              <a:off x="3111" y="1381"/>
              <a:ext cx="879" cy="399"/>
            </a:xfrm>
            <a:custGeom>
              <a:avLst/>
              <a:gdLst>
                <a:gd name="T0" fmla="*/ 1 w 1392"/>
                <a:gd name="T1" fmla="*/ 0 h 632"/>
                <a:gd name="T2" fmla="*/ 1 w 1392"/>
                <a:gd name="T3" fmla="*/ 0 h 632"/>
                <a:gd name="T4" fmla="*/ 1 w 1392"/>
                <a:gd name="T5" fmla="*/ 1 h 632"/>
                <a:gd name="T6" fmla="*/ 1 w 1392"/>
                <a:gd name="T7" fmla="*/ 1 h 632"/>
                <a:gd name="T8" fmla="*/ 1 w 1392"/>
                <a:gd name="T9" fmla="*/ 1 h 632"/>
                <a:gd name="T10" fmla="*/ 1 w 1392"/>
                <a:gd name="T11" fmla="*/ 1 h 632"/>
                <a:gd name="T12" fmla="*/ 1 w 1392"/>
                <a:gd name="T13" fmla="*/ 1 h 632"/>
                <a:gd name="T14" fmla="*/ 1 w 1392"/>
                <a:gd name="T15" fmla="*/ 1 h 632"/>
                <a:gd name="T16" fmla="*/ 1 w 1392"/>
                <a:gd name="T17" fmla="*/ 1 h 632"/>
                <a:gd name="T18" fmla="*/ 1 w 1392"/>
                <a:gd name="T19" fmla="*/ 1 h 632"/>
                <a:gd name="T20" fmla="*/ 1 w 1392"/>
                <a:gd name="T21" fmla="*/ 1 h 632"/>
                <a:gd name="T22" fmla="*/ 1 w 1392"/>
                <a:gd name="T23" fmla="*/ 1 h 632"/>
                <a:gd name="T24" fmla="*/ 1 w 1392"/>
                <a:gd name="T25" fmla="*/ 1 h 632"/>
                <a:gd name="T26" fmla="*/ 1 w 1392"/>
                <a:gd name="T27" fmla="*/ 1 h 632"/>
                <a:gd name="T28" fmla="*/ 1 w 1392"/>
                <a:gd name="T29" fmla="*/ 1 h 632"/>
                <a:gd name="T30" fmla="*/ 1 w 1392"/>
                <a:gd name="T31" fmla="*/ 1 h 632"/>
                <a:gd name="T32" fmla="*/ 1 w 1392"/>
                <a:gd name="T33" fmla="*/ 1 h 632"/>
                <a:gd name="T34" fmla="*/ 1 w 1392"/>
                <a:gd name="T35" fmla="*/ 1 h 632"/>
                <a:gd name="T36" fmla="*/ 1 w 1392"/>
                <a:gd name="T37" fmla="*/ 1 h 632"/>
                <a:gd name="T38" fmla="*/ 1 w 1392"/>
                <a:gd name="T39" fmla="*/ 1 h 632"/>
                <a:gd name="T40" fmla="*/ 1 w 1392"/>
                <a:gd name="T41" fmla="*/ 1 h 632"/>
                <a:gd name="T42" fmla="*/ 1 w 1392"/>
                <a:gd name="T43" fmla="*/ 1 h 632"/>
                <a:gd name="T44" fmla="*/ 1 w 1392"/>
                <a:gd name="T45" fmla="*/ 1 h 632"/>
                <a:gd name="T46" fmla="*/ 1 w 1392"/>
                <a:gd name="T47" fmla="*/ 1 h 632"/>
                <a:gd name="T48" fmla="*/ 1 w 1392"/>
                <a:gd name="T49" fmla="*/ 1 h 632"/>
                <a:gd name="T50" fmla="*/ 0 w 1392"/>
                <a:gd name="T51" fmla="*/ 1 h 632"/>
                <a:gd name="T52" fmla="*/ 1 w 1392"/>
                <a:gd name="T53" fmla="*/ 0 h 6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2"/>
                <a:gd name="T82" fmla="*/ 0 h 632"/>
                <a:gd name="T83" fmla="*/ 1392 w 1392"/>
                <a:gd name="T84" fmla="*/ 632 h 6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2" h="632">
                  <a:moveTo>
                    <a:pt x="8" y="0"/>
                  </a:moveTo>
                  <a:lnTo>
                    <a:pt x="1388" y="0"/>
                  </a:lnTo>
                  <a:lnTo>
                    <a:pt x="1392" y="76"/>
                  </a:lnTo>
                  <a:lnTo>
                    <a:pt x="1356" y="160"/>
                  </a:lnTo>
                  <a:lnTo>
                    <a:pt x="1312" y="244"/>
                  </a:lnTo>
                  <a:lnTo>
                    <a:pt x="1232" y="292"/>
                  </a:lnTo>
                  <a:lnTo>
                    <a:pt x="1164" y="328"/>
                  </a:lnTo>
                  <a:lnTo>
                    <a:pt x="1064" y="364"/>
                  </a:lnTo>
                  <a:lnTo>
                    <a:pt x="960" y="424"/>
                  </a:lnTo>
                  <a:lnTo>
                    <a:pt x="896" y="484"/>
                  </a:lnTo>
                  <a:lnTo>
                    <a:pt x="872" y="564"/>
                  </a:lnTo>
                  <a:lnTo>
                    <a:pt x="840" y="608"/>
                  </a:lnTo>
                  <a:lnTo>
                    <a:pt x="752" y="632"/>
                  </a:lnTo>
                  <a:lnTo>
                    <a:pt x="672" y="632"/>
                  </a:lnTo>
                  <a:lnTo>
                    <a:pt x="584" y="620"/>
                  </a:lnTo>
                  <a:lnTo>
                    <a:pt x="532" y="584"/>
                  </a:lnTo>
                  <a:lnTo>
                    <a:pt x="504" y="500"/>
                  </a:lnTo>
                  <a:lnTo>
                    <a:pt x="488" y="464"/>
                  </a:lnTo>
                  <a:lnTo>
                    <a:pt x="412" y="416"/>
                  </a:lnTo>
                  <a:lnTo>
                    <a:pt x="288" y="352"/>
                  </a:lnTo>
                  <a:lnTo>
                    <a:pt x="172" y="304"/>
                  </a:lnTo>
                  <a:lnTo>
                    <a:pt x="124" y="276"/>
                  </a:lnTo>
                  <a:lnTo>
                    <a:pt x="72" y="232"/>
                  </a:lnTo>
                  <a:lnTo>
                    <a:pt x="40" y="172"/>
                  </a:lnTo>
                  <a:lnTo>
                    <a:pt x="16" y="100"/>
                  </a:lnTo>
                  <a:lnTo>
                    <a:pt x="0" y="44"/>
                  </a:lnTo>
                  <a:lnTo>
                    <a:pt x="8" y="0"/>
                  </a:lnTo>
                  <a:close/>
                </a:path>
              </a:pathLst>
            </a:custGeom>
            <a:solidFill>
              <a:srgbClr val="FFFF00"/>
            </a:solidFill>
            <a:ln w="9525">
              <a:noFill/>
              <a:round/>
              <a:headEnd/>
              <a:tailEnd/>
            </a:ln>
          </p:spPr>
          <p:txBody>
            <a:bodyPr/>
            <a:lstStyle/>
            <a:p>
              <a:endParaRPr lang="es-ES_tradnl"/>
            </a:p>
          </p:txBody>
        </p:sp>
        <p:sp>
          <p:nvSpPr>
            <p:cNvPr id="217099" name="Freeform 11"/>
            <p:cNvSpPr>
              <a:spLocks/>
            </p:cNvSpPr>
            <p:nvPr/>
          </p:nvSpPr>
          <p:spPr bwMode="auto">
            <a:xfrm>
              <a:off x="3108" y="748"/>
              <a:ext cx="884" cy="634"/>
            </a:xfrm>
            <a:custGeom>
              <a:avLst/>
              <a:gdLst>
                <a:gd name="T0" fmla="*/ 442 w 884"/>
                <a:gd name="T1" fmla="*/ 0 h 634"/>
                <a:gd name="T2" fmla="*/ 430 w 884"/>
                <a:gd name="T3" fmla="*/ 22 h 634"/>
                <a:gd name="T4" fmla="*/ 416 w 884"/>
                <a:gd name="T5" fmla="*/ 88 h 634"/>
                <a:gd name="T6" fmla="*/ 402 w 884"/>
                <a:gd name="T7" fmla="*/ 188 h 634"/>
                <a:gd name="T8" fmla="*/ 378 w 884"/>
                <a:gd name="T9" fmla="*/ 288 h 634"/>
                <a:gd name="T10" fmla="*/ 328 w 884"/>
                <a:gd name="T11" fmla="*/ 352 h 634"/>
                <a:gd name="T12" fmla="*/ 258 w 884"/>
                <a:gd name="T13" fmla="*/ 390 h 634"/>
                <a:gd name="T14" fmla="*/ 170 w 884"/>
                <a:gd name="T15" fmla="*/ 426 h 634"/>
                <a:gd name="T16" fmla="*/ 82 w 884"/>
                <a:gd name="T17" fmla="*/ 472 h 634"/>
                <a:gd name="T18" fmla="*/ 24 w 884"/>
                <a:gd name="T19" fmla="*/ 538 h 634"/>
                <a:gd name="T20" fmla="*/ 4 w 884"/>
                <a:gd name="T21" fmla="*/ 600 h 634"/>
                <a:gd name="T22" fmla="*/ 0 w 884"/>
                <a:gd name="T23" fmla="*/ 634 h 634"/>
                <a:gd name="T24" fmla="*/ 884 w 884"/>
                <a:gd name="T25" fmla="*/ 634 h 634"/>
                <a:gd name="T26" fmla="*/ 864 w 884"/>
                <a:gd name="T27" fmla="*/ 546 h 634"/>
                <a:gd name="T28" fmla="*/ 838 w 884"/>
                <a:gd name="T29" fmla="*/ 500 h 634"/>
                <a:gd name="T30" fmla="*/ 766 w 884"/>
                <a:gd name="T31" fmla="*/ 450 h 634"/>
                <a:gd name="T32" fmla="*/ 690 w 884"/>
                <a:gd name="T33" fmla="*/ 414 h 634"/>
                <a:gd name="T34" fmla="*/ 606 w 884"/>
                <a:gd name="T35" fmla="*/ 382 h 634"/>
                <a:gd name="T36" fmla="*/ 558 w 884"/>
                <a:gd name="T37" fmla="*/ 354 h 634"/>
                <a:gd name="T38" fmla="*/ 526 w 884"/>
                <a:gd name="T39" fmla="*/ 302 h 634"/>
                <a:gd name="T40" fmla="*/ 500 w 884"/>
                <a:gd name="T41" fmla="*/ 222 h 634"/>
                <a:gd name="T42" fmla="*/ 482 w 884"/>
                <a:gd name="T43" fmla="*/ 138 h 634"/>
                <a:gd name="T44" fmla="*/ 474 w 884"/>
                <a:gd name="T45" fmla="*/ 80 h 634"/>
                <a:gd name="T46" fmla="*/ 466 w 884"/>
                <a:gd name="T47" fmla="*/ 26 h 634"/>
                <a:gd name="T48" fmla="*/ 458 w 884"/>
                <a:gd name="T49" fmla="*/ 2 h 634"/>
                <a:gd name="T50" fmla="*/ 442 w 884"/>
                <a:gd name="T51" fmla="*/ 0 h 6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4"/>
                <a:gd name="T79" fmla="*/ 0 h 634"/>
                <a:gd name="T80" fmla="*/ 884 w 884"/>
                <a:gd name="T81" fmla="*/ 634 h 6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4" h="634">
                  <a:moveTo>
                    <a:pt x="442" y="0"/>
                  </a:moveTo>
                  <a:lnTo>
                    <a:pt x="430" y="22"/>
                  </a:lnTo>
                  <a:lnTo>
                    <a:pt x="416" y="88"/>
                  </a:lnTo>
                  <a:lnTo>
                    <a:pt x="402" y="188"/>
                  </a:lnTo>
                  <a:lnTo>
                    <a:pt x="378" y="288"/>
                  </a:lnTo>
                  <a:lnTo>
                    <a:pt x="328" y="352"/>
                  </a:lnTo>
                  <a:lnTo>
                    <a:pt x="258" y="390"/>
                  </a:lnTo>
                  <a:lnTo>
                    <a:pt x="170" y="426"/>
                  </a:lnTo>
                  <a:lnTo>
                    <a:pt x="82" y="472"/>
                  </a:lnTo>
                  <a:lnTo>
                    <a:pt x="24" y="538"/>
                  </a:lnTo>
                  <a:lnTo>
                    <a:pt x="4" y="600"/>
                  </a:lnTo>
                  <a:lnTo>
                    <a:pt x="0" y="634"/>
                  </a:lnTo>
                  <a:lnTo>
                    <a:pt x="884" y="634"/>
                  </a:lnTo>
                  <a:lnTo>
                    <a:pt x="864" y="546"/>
                  </a:lnTo>
                  <a:lnTo>
                    <a:pt x="838" y="500"/>
                  </a:lnTo>
                  <a:lnTo>
                    <a:pt x="766" y="450"/>
                  </a:lnTo>
                  <a:lnTo>
                    <a:pt x="690" y="414"/>
                  </a:lnTo>
                  <a:lnTo>
                    <a:pt x="606" y="382"/>
                  </a:lnTo>
                  <a:lnTo>
                    <a:pt x="558" y="354"/>
                  </a:lnTo>
                  <a:lnTo>
                    <a:pt x="526" y="302"/>
                  </a:lnTo>
                  <a:lnTo>
                    <a:pt x="500" y="222"/>
                  </a:lnTo>
                  <a:lnTo>
                    <a:pt x="482" y="138"/>
                  </a:lnTo>
                  <a:lnTo>
                    <a:pt x="474" y="80"/>
                  </a:lnTo>
                  <a:lnTo>
                    <a:pt x="466" y="26"/>
                  </a:lnTo>
                  <a:lnTo>
                    <a:pt x="458" y="2"/>
                  </a:lnTo>
                  <a:lnTo>
                    <a:pt x="442" y="0"/>
                  </a:lnTo>
                  <a:close/>
                </a:path>
              </a:pathLst>
            </a:custGeom>
            <a:solidFill>
              <a:schemeClr val="bg1"/>
            </a:solidFill>
            <a:ln w="9525">
              <a:noFill/>
              <a:round/>
              <a:headEnd/>
              <a:tailEnd/>
            </a:ln>
          </p:spPr>
          <p:txBody>
            <a:bodyPr/>
            <a:lstStyle/>
            <a:p>
              <a:endParaRPr lang="es-ES_tradnl"/>
            </a:p>
          </p:txBody>
        </p:sp>
        <p:grpSp>
          <p:nvGrpSpPr>
            <p:cNvPr id="217100" name="Group 12"/>
            <p:cNvGrpSpPr>
              <a:grpSpLocks/>
            </p:cNvGrpSpPr>
            <p:nvPr/>
          </p:nvGrpSpPr>
          <p:grpSpPr bwMode="auto">
            <a:xfrm>
              <a:off x="3110" y="735"/>
              <a:ext cx="884" cy="1066"/>
              <a:chOff x="3659" y="1313"/>
              <a:chExt cx="1400" cy="1689"/>
            </a:xfrm>
          </p:grpSpPr>
          <p:sp>
            <p:nvSpPr>
              <p:cNvPr id="217101" name="Freeform 13"/>
              <p:cNvSpPr>
                <a:spLocks/>
              </p:cNvSpPr>
              <p:nvPr/>
            </p:nvSpPr>
            <p:spPr bwMode="auto">
              <a:xfrm>
                <a:off x="3659" y="1313"/>
                <a:ext cx="720" cy="1659"/>
              </a:xfrm>
              <a:custGeom>
                <a:avLst/>
                <a:gdLst>
                  <a:gd name="T0" fmla="*/ 720 w 720"/>
                  <a:gd name="T1" fmla="*/ 19 h 1659"/>
                  <a:gd name="T2" fmla="*/ 676 w 720"/>
                  <a:gd name="T3" fmla="*/ 27 h 1659"/>
                  <a:gd name="T4" fmla="*/ 648 w 720"/>
                  <a:gd name="T5" fmla="*/ 179 h 1659"/>
                  <a:gd name="T6" fmla="*/ 588 w 720"/>
                  <a:gd name="T7" fmla="*/ 451 h 1659"/>
                  <a:gd name="T8" fmla="*/ 496 w 720"/>
                  <a:gd name="T9" fmla="*/ 595 h 1659"/>
                  <a:gd name="T10" fmla="*/ 256 w 720"/>
                  <a:gd name="T11" fmla="*/ 695 h 1659"/>
                  <a:gd name="T12" fmla="*/ 116 w 720"/>
                  <a:gd name="T13" fmla="*/ 775 h 1659"/>
                  <a:gd name="T14" fmla="*/ 32 w 720"/>
                  <a:gd name="T15" fmla="*/ 879 h 1659"/>
                  <a:gd name="T16" fmla="*/ 0 w 720"/>
                  <a:gd name="T17" fmla="*/ 1023 h 1659"/>
                  <a:gd name="T18" fmla="*/ 32 w 720"/>
                  <a:gd name="T19" fmla="*/ 1175 h 1659"/>
                  <a:gd name="T20" fmla="*/ 124 w 720"/>
                  <a:gd name="T21" fmla="*/ 1299 h 1659"/>
                  <a:gd name="T22" fmla="*/ 388 w 720"/>
                  <a:gd name="T23" fmla="*/ 1423 h 1659"/>
                  <a:gd name="T24" fmla="*/ 496 w 720"/>
                  <a:gd name="T25" fmla="*/ 1511 h 1659"/>
                  <a:gd name="T26" fmla="*/ 520 w 720"/>
                  <a:gd name="T27" fmla="*/ 1575 h 1659"/>
                  <a:gd name="T28" fmla="*/ 568 w 720"/>
                  <a:gd name="T29" fmla="*/ 1639 h 1659"/>
                  <a:gd name="T30" fmla="*/ 668 w 720"/>
                  <a:gd name="T31" fmla="*/ 1659 h 16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0"/>
                  <a:gd name="T49" fmla="*/ 0 h 1659"/>
                  <a:gd name="T50" fmla="*/ 720 w 720"/>
                  <a:gd name="T51" fmla="*/ 1659 h 16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0" h="1659">
                    <a:moveTo>
                      <a:pt x="720" y="19"/>
                    </a:moveTo>
                    <a:cubicBezTo>
                      <a:pt x="704" y="9"/>
                      <a:pt x="688" y="0"/>
                      <a:pt x="676" y="27"/>
                    </a:cubicBezTo>
                    <a:cubicBezTo>
                      <a:pt x="664" y="54"/>
                      <a:pt x="663" y="108"/>
                      <a:pt x="648" y="179"/>
                    </a:cubicBezTo>
                    <a:cubicBezTo>
                      <a:pt x="633" y="250"/>
                      <a:pt x="613" y="382"/>
                      <a:pt x="588" y="451"/>
                    </a:cubicBezTo>
                    <a:cubicBezTo>
                      <a:pt x="563" y="520"/>
                      <a:pt x="551" y="554"/>
                      <a:pt x="496" y="595"/>
                    </a:cubicBezTo>
                    <a:cubicBezTo>
                      <a:pt x="441" y="636"/>
                      <a:pt x="319" y="665"/>
                      <a:pt x="256" y="695"/>
                    </a:cubicBezTo>
                    <a:cubicBezTo>
                      <a:pt x="193" y="725"/>
                      <a:pt x="153" y="744"/>
                      <a:pt x="116" y="775"/>
                    </a:cubicBezTo>
                    <a:cubicBezTo>
                      <a:pt x="79" y="806"/>
                      <a:pt x="51" y="838"/>
                      <a:pt x="32" y="879"/>
                    </a:cubicBezTo>
                    <a:cubicBezTo>
                      <a:pt x="13" y="920"/>
                      <a:pt x="0" y="974"/>
                      <a:pt x="0" y="1023"/>
                    </a:cubicBezTo>
                    <a:cubicBezTo>
                      <a:pt x="0" y="1072"/>
                      <a:pt x="11" y="1129"/>
                      <a:pt x="32" y="1175"/>
                    </a:cubicBezTo>
                    <a:cubicBezTo>
                      <a:pt x="53" y="1221"/>
                      <a:pt x="65" y="1258"/>
                      <a:pt x="124" y="1299"/>
                    </a:cubicBezTo>
                    <a:cubicBezTo>
                      <a:pt x="183" y="1340"/>
                      <a:pt x="326" y="1388"/>
                      <a:pt x="388" y="1423"/>
                    </a:cubicBezTo>
                    <a:cubicBezTo>
                      <a:pt x="450" y="1458"/>
                      <a:pt x="474" y="1486"/>
                      <a:pt x="496" y="1511"/>
                    </a:cubicBezTo>
                    <a:cubicBezTo>
                      <a:pt x="518" y="1536"/>
                      <a:pt x="508" y="1554"/>
                      <a:pt x="520" y="1575"/>
                    </a:cubicBezTo>
                    <a:cubicBezTo>
                      <a:pt x="532" y="1596"/>
                      <a:pt x="543" y="1625"/>
                      <a:pt x="568" y="1639"/>
                    </a:cubicBezTo>
                    <a:cubicBezTo>
                      <a:pt x="593" y="1653"/>
                      <a:pt x="630" y="1656"/>
                      <a:pt x="668" y="1659"/>
                    </a:cubicBezTo>
                  </a:path>
                </a:pathLst>
              </a:custGeom>
              <a:noFill/>
              <a:ln w="38100">
                <a:solidFill>
                  <a:schemeClr val="tx1"/>
                </a:solidFill>
                <a:round/>
                <a:headEnd/>
                <a:tailEnd/>
              </a:ln>
            </p:spPr>
            <p:txBody>
              <a:bodyPr/>
              <a:lstStyle/>
              <a:p>
                <a:endParaRPr lang="es-ES_tradnl"/>
              </a:p>
            </p:txBody>
          </p:sp>
          <p:sp>
            <p:nvSpPr>
              <p:cNvPr id="217102" name="Freeform 14"/>
              <p:cNvSpPr>
                <a:spLocks/>
              </p:cNvSpPr>
              <p:nvPr/>
            </p:nvSpPr>
            <p:spPr bwMode="auto">
              <a:xfrm flipH="1">
                <a:off x="4339" y="1313"/>
                <a:ext cx="720" cy="1659"/>
              </a:xfrm>
              <a:custGeom>
                <a:avLst/>
                <a:gdLst>
                  <a:gd name="T0" fmla="*/ 720 w 720"/>
                  <a:gd name="T1" fmla="*/ 19 h 1659"/>
                  <a:gd name="T2" fmla="*/ 676 w 720"/>
                  <a:gd name="T3" fmla="*/ 27 h 1659"/>
                  <a:gd name="T4" fmla="*/ 648 w 720"/>
                  <a:gd name="T5" fmla="*/ 179 h 1659"/>
                  <a:gd name="T6" fmla="*/ 588 w 720"/>
                  <a:gd name="T7" fmla="*/ 451 h 1659"/>
                  <a:gd name="T8" fmla="*/ 496 w 720"/>
                  <a:gd name="T9" fmla="*/ 595 h 1659"/>
                  <a:gd name="T10" fmla="*/ 256 w 720"/>
                  <a:gd name="T11" fmla="*/ 695 h 1659"/>
                  <a:gd name="T12" fmla="*/ 116 w 720"/>
                  <a:gd name="T13" fmla="*/ 775 h 1659"/>
                  <a:gd name="T14" fmla="*/ 32 w 720"/>
                  <a:gd name="T15" fmla="*/ 879 h 1659"/>
                  <a:gd name="T16" fmla="*/ 0 w 720"/>
                  <a:gd name="T17" fmla="*/ 1023 h 1659"/>
                  <a:gd name="T18" fmla="*/ 32 w 720"/>
                  <a:gd name="T19" fmla="*/ 1175 h 1659"/>
                  <a:gd name="T20" fmla="*/ 124 w 720"/>
                  <a:gd name="T21" fmla="*/ 1299 h 1659"/>
                  <a:gd name="T22" fmla="*/ 388 w 720"/>
                  <a:gd name="T23" fmla="*/ 1423 h 1659"/>
                  <a:gd name="T24" fmla="*/ 496 w 720"/>
                  <a:gd name="T25" fmla="*/ 1511 h 1659"/>
                  <a:gd name="T26" fmla="*/ 520 w 720"/>
                  <a:gd name="T27" fmla="*/ 1575 h 1659"/>
                  <a:gd name="T28" fmla="*/ 568 w 720"/>
                  <a:gd name="T29" fmla="*/ 1639 h 1659"/>
                  <a:gd name="T30" fmla="*/ 668 w 720"/>
                  <a:gd name="T31" fmla="*/ 1659 h 16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0"/>
                  <a:gd name="T49" fmla="*/ 0 h 1659"/>
                  <a:gd name="T50" fmla="*/ 720 w 720"/>
                  <a:gd name="T51" fmla="*/ 1659 h 16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0" h="1659">
                    <a:moveTo>
                      <a:pt x="720" y="19"/>
                    </a:moveTo>
                    <a:cubicBezTo>
                      <a:pt x="704" y="9"/>
                      <a:pt x="688" y="0"/>
                      <a:pt x="676" y="27"/>
                    </a:cubicBezTo>
                    <a:cubicBezTo>
                      <a:pt x="664" y="54"/>
                      <a:pt x="663" y="108"/>
                      <a:pt x="648" y="179"/>
                    </a:cubicBezTo>
                    <a:cubicBezTo>
                      <a:pt x="633" y="250"/>
                      <a:pt x="613" y="382"/>
                      <a:pt x="588" y="451"/>
                    </a:cubicBezTo>
                    <a:cubicBezTo>
                      <a:pt x="563" y="520"/>
                      <a:pt x="551" y="554"/>
                      <a:pt x="496" y="595"/>
                    </a:cubicBezTo>
                    <a:cubicBezTo>
                      <a:pt x="441" y="636"/>
                      <a:pt x="319" y="665"/>
                      <a:pt x="256" y="695"/>
                    </a:cubicBezTo>
                    <a:cubicBezTo>
                      <a:pt x="193" y="725"/>
                      <a:pt x="153" y="744"/>
                      <a:pt x="116" y="775"/>
                    </a:cubicBezTo>
                    <a:cubicBezTo>
                      <a:pt x="79" y="806"/>
                      <a:pt x="51" y="838"/>
                      <a:pt x="32" y="879"/>
                    </a:cubicBezTo>
                    <a:cubicBezTo>
                      <a:pt x="13" y="920"/>
                      <a:pt x="0" y="974"/>
                      <a:pt x="0" y="1023"/>
                    </a:cubicBezTo>
                    <a:cubicBezTo>
                      <a:pt x="0" y="1072"/>
                      <a:pt x="11" y="1129"/>
                      <a:pt x="32" y="1175"/>
                    </a:cubicBezTo>
                    <a:cubicBezTo>
                      <a:pt x="53" y="1221"/>
                      <a:pt x="65" y="1258"/>
                      <a:pt x="124" y="1299"/>
                    </a:cubicBezTo>
                    <a:cubicBezTo>
                      <a:pt x="183" y="1340"/>
                      <a:pt x="326" y="1388"/>
                      <a:pt x="388" y="1423"/>
                    </a:cubicBezTo>
                    <a:cubicBezTo>
                      <a:pt x="450" y="1458"/>
                      <a:pt x="474" y="1486"/>
                      <a:pt x="496" y="1511"/>
                    </a:cubicBezTo>
                    <a:cubicBezTo>
                      <a:pt x="518" y="1536"/>
                      <a:pt x="508" y="1554"/>
                      <a:pt x="520" y="1575"/>
                    </a:cubicBezTo>
                    <a:cubicBezTo>
                      <a:pt x="532" y="1596"/>
                      <a:pt x="543" y="1625"/>
                      <a:pt x="568" y="1639"/>
                    </a:cubicBezTo>
                    <a:cubicBezTo>
                      <a:pt x="593" y="1653"/>
                      <a:pt x="630" y="1656"/>
                      <a:pt x="668" y="1659"/>
                    </a:cubicBezTo>
                  </a:path>
                </a:pathLst>
              </a:custGeom>
              <a:noFill/>
              <a:ln w="38100">
                <a:solidFill>
                  <a:schemeClr val="tx1"/>
                </a:solidFill>
                <a:round/>
                <a:headEnd/>
                <a:tailEnd/>
              </a:ln>
            </p:spPr>
            <p:txBody>
              <a:bodyPr/>
              <a:lstStyle/>
              <a:p>
                <a:endParaRPr lang="es-ES_tradnl"/>
              </a:p>
            </p:txBody>
          </p:sp>
          <p:sp>
            <p:nvSpPr>
              <p:cNvPr id="217103" name="Freeform 15"/>
              <p:cNvSpPr>
                <a:spLocks/>
              </p:cNvSpPr>
              <p:nvPr/>
            </p:nvSpPr>
            <p:spPr bwMode="auto">
              <a:xfrm>
                <a:off x="4326" y="2973"/>
                <a:ext cx="68" cy="29"/>
              </a:xfrm>
              <a:custGeom>
                <a:avLst/>
                <a:gdLst>
                  <a:gd name="T0" fmla="*/ 2152 w 54"/>
                  <a:gd name="T1" fmla="*/ 0 h 1"/>
                  <a:gd name="T2" fmla="*/ 0 w 54"/>
                  <a:gd name="T3" fmla="*/ 0 h 1"/>
                  <a:gd name="T4" fmla="*/ 0 60000 65536"/>
                  <a:gd name="T5" fmla="*/ 0 60000 65536"/>
                  <a:gd name="T6" fmla="*/ 0 w 54"/>
                  <a:gd name="T7" fmla="*/ 0 h 1"/>
                  <a:gd name="T8" fmla="*/ 54 w 54"/>
                  <a:gd name="T9" fmla="*/ 1 h 1"/>
                </a:gdLst>
                <a:ahLst/>
                <a:cxnLst>
                  <a:cxn ang="T4">
                    <a:pos x="T0" y="T1"/>
                  </a:cxn>
                  <a:cxn ang="T5">
                    <a:pos x="T2" y="T3"/>
                  </a:cxn>
                </a:cxnLst>
                <a:rect l="T6" t="T7" r="T8" b="T9"/>
                <a:pathLst>
                  <a:path w="54" h="1">
                    <a:moveTo>
                      <a:pt x="54" y="0"/>
                    </a:moveTo>
                    <a:cubicBezTo>
                      <a:pt x="54" y="0"/>
                      <a:pt x="27" y="0"/>
                      <a:pt x="0" y="0"/>
                    </a:cubicBezTo>
                  </a:path>
                </a:pathLst>
              </a:custGeom>
              <a:noFill/>
              <a:ln w="38100">
                <a:solidFill>
                  <a:schemeClr val="tx1"/>
                </a:solid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slide(fromBottom)">
                                      <p:cBhvr>
                                        <p:cTn id="7" dur="500"/>
                                        <p:tgtEl>
                                          <p:spTgt spid="15155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1558"/>
                                        </p:tgtEl>
                                        <p:attrNameLst>
                                          <p:attrName>style.visibility</p:attrName>
                                        </p:attrNameLst>
                                      </p:cBhvr>
                                      <p:to>
                                        <p:strVal val="visible"/>
                                      </p:to>
                                    </p:set>
                                  </p:childTnLst>
                                </p:cTn>
                              </p:par>
                              <p:par>
                                <p:cTn id="11" presetID="0" presetClass="path" presetSubtype="0" fill="hold" nodeType="withEffect">
                                  <p:stCondLst>
                                    <p:cond delay="0"/>
                                  </p:stCondLst>
                                  <p:childTnLst>
                                    <p:animMotion origin="layout" path="M -1.11111E-6 -0.28168 L -1.11111E-6 -4.21832E-6 " pathEditMode="relative" ptsTypes="AA">
                                      <p:cBhvr>
                                        <p:cTn id="12" dur="500" fill="hold"/>
                                        <p:tgtEl>
                                          <p:spTgt spid="151558"/>
                                        </p:tgtEl>
                                        <p:attrNameLst>
                                          <p:attrName>ppt_x</p:attrName>
                                          <p:attrName>ppt_y</p:attrName>
                                        </p:attrNameLst>
                                      </p:cBhvr>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51560"/>
                                        </p:tgtEl>
                                        <p:attrNameLst>
                                          <p:attrName>style.visibility</p:attrName>
                                        </p:attrNameLst>
                                      </p:cBhvr>
                                      <p:to>
                                        <p:strVal val="visible"/>
                                      </p:to>
                                    </p:set>
                                  </p:childTnLst>
                                </p:cTn>
                              </p:par>
                              <p:par>
                                <p:cTn id="16" presetID="0" presetClass="path" presetSubtype="0" fill="hold" nodeType="withEffect">
                                  <p:stCondLst>
                                    <p:cond delay="0"/>
                                  </p:stCondLst>
                                  <p:childTnLst>
                                    <p:animMotion origin="layout" path="M -3.88889E-6 0.44797 L -3.88889E-6 -3.66327E-6 " pathEditMode="relative" ptsTypes="AA">
                                      <p:cBhvr>
                                        <p:cTn id="17" dur="500" fill="hold"/>
                                        <p:tgtEl>
                                          <p:spTgt spid="151560"/>
                                        </p:tgtEl>
                                        <p:attrNameLst>
                                          <p:attrName>ppt_x</p:attrName>
                                          <p:attrName>ppt_y</p:attrName>
                                        </p:attrNameLst>
                                      </p:cBhvr>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151555"/>
                                        </p:tgtEl>
                                        <p:attrNameLst>
                                          <p:attrName>style.visibility</p:attrName>
                                        </p:attrNameLst>
                                      </p:cBhvr>
                                      <p:to>
                                        <p:strVal val="visible"/>
                                      </p:to>
                                    </p:set>
                                  </p:childTnLst>
                                </p:cTn>
                              </p:par>
                              <p:par>
                                <p:cTn id="21" presetID="8" presetClass="emph" presetSubtype="0" fill="hold" nodeType="withEffect">
                                  <p:stCondLst>
                                    <p:cond delay="0"/>
                                  </p:stCondLst>
                                  <p:childTnLst>
                                    <p:animRot by="43200000">
                                      <p:cBhvr>
                                        <p:cTn id="22" dur="1000" fill="hold"/>
                                        <p:tgtEl>
                                          <p:spTgt spid="151555"/>
                                        </p:tgtEl>
                                        <p:attrNameLst>
                                          <p:attrName>r</p:attrName>
                                        </p:attrNameLst>
                                      </p:cBhvr>
                                    </p:animRot>
                                  </p:childTnLst>
                                </p:cTn>
                              </p:par>
                            </p:childTnLst>
                          </p:cTn>
                        </p:par>
                        <p:par>
                          <p:cTn id="23" fill="hold">
                            <p:stCondLst>
                              <p:cond delay="2500"/>
                            </p:stCondLst>
                            <p:childTnLst>
                              <p:par>
                                <p:cTn id="24" presetID="12" presetClass="entr" presetSubtype="4" fill="hold" nodeType="afterEffect">
                                  <p:stCondLst>
                                    <p:cond delay="0"/>
                                  </p:stCondLst>
                                  <p:childTnLst>
                                    <p:set>
                                      <p:cBhvr>
                                        <p:cTn id="25" dur="1" fill="hold">
                                          <p:stCondLst>
                                            <p:cond delay="0"/>
                                          </p:stCondLst>
                                        </p:cTn>
                                        <p:tgtEl>
                                          <p:spTgt spid="151556"/>
                                        </p:tgtEl>
                                        <p:attrNameLst>
                                          <p:attrName>style.visibility</p:attrName>
                                        </p:attrNameLst>
                                      </p:cBhvr>
                                      <p:to>
                                        <p:strVal val="visible"/>
                                      </p:to>
                                    </p:set>
                                    <p:animEffect transition="in" filter="slide(fromBottom)">
                                      <p:cBhvr>
                                        <p:cTn id="26" dur="500"/>
                                        <p:tgtEl>
                                          <p:spTgt spid="151556"/>
                                        </p:tgtEl>
                                      </p:cBhvr>
                                    </p:animEffec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151559"/>
                                        </p:tgtEl>
                                        <p:attrNameLst>
                                          <p:attrName>style.visibility</p:attrName>
                                        </p:attrNameLst>
                                      </p:cBhvr>
                                      <p:to>
                                        <p:strVal val="visible"/>
                                      </p:to>
                                    </p:set>
                                  </p:childTnLst>
                                </p:cTn>
                              </p:par>
                              <p:par>
                                <p:cTn id="30" presetID="8" presetClass="emph" presetSubtype="0" fill="hold" nodeType="withEffect">
                                  <p:stCondLst>
                                    <p:cond delay="0"/>
                                  </p:stCondLst>
                                  <p:childTnLst>
                                    <p:animRot by="21600000">
                                      <p:cBhvr>
                                        <p:cTn id="31" dur="500" fill="hold"/>
                                        <p:tgtEl>
                                          <p:spTgt spid="151559"/>
                                        </p:tgtEl>
                                        <p:attrNameLst>
                                          <p:attrName>r</p:attrName>
                                        </p:attrNameLst>
                                      </p:cBhvr>
                                    </p:animRot>
                                  </p:childTnLst>
                                </p:cTn>
                              </p:par>
                            </p:childTnLst>
                          </p:cTn>
                        </p:par>
                        <p:par>
                          <p:cTn id="32" fill="hold">
                            <p:stCondLst>
                              <p:cond delay="3500"/>
                            </p:stCondLst>
                            <p:childTnLst>
                              <p:par>
                                <p:cTn id="33" presetID="1" presetClass="entr" presetSubtype="0" fill="hold" nodeType="afterEffect">
                                  <p:stCondLst>
                                    <p:cond delay="0"/>
                                  </p:stCondLst>
                                  <p:childTnLst>
                                    <p:set>
                                      <p:cBhvr>
                                        <p:cTn id="34" dur="1" fill="hold">
                                          <p:stCondLst>
                                            <p:cond delay="0"/>
                                          </p:stCondLst>
                                        </p:cTn>
                                        <p:tgtEl>
                                          <p:spTgt spid="151557"/>
                                        </p:tgtEl>
                                        <p:attrNameLst>
                                          <p:attrName>style.visibility</p:attrName>
                                        </p:attrNameLst>
                                      </p:cBhvr>
                                      <p:to>
                                        <p:strVal val="visible"/>
                                      </p:to>
                                    </p:set>
                                  </p:childTnLst>
                                </p:cTn>
                              </p:par>
                              <p:par>
                                <p:cTn id="35" presetID="23" presetClass="entr" presetSubtype="16" fill="hold" nodeType="withEffect">
                                  <p:stCondLst>
                                    <p:cond delay="0"/>
                                  </p:stCondLst>
                                  <p:childTnLst>
                                    <p:set>
                                      <p:cBhvr>
                                        <p:cTn id="36" dur="1" fill="hold">
                                          <p:stCondLst>
                                            <p:cond delay="0"/>
                                          </p:stCondLst>
                                        </p:cTn>
                                        <p:tgtEl>
                                          <p:spTgt spid="151557"/>
                                        </p:tgtEl>
                                        <p:attrNameLst>
                                          <p:attrName>style.visibility</p:attrName>
                                        </p:attrNameLst>
                                      </p:cBhvr>
                                      <p:to>
                                        <p:strVal val="visible"/>
                                      </p:to>
                                    </p:set>
                                    <p:anim calcmode="lin" valueType="num">
                                      <p:cBhvr>
                                        <p:cTn id="37" dur="500" fill="hold"/>
                                        <p:tgtEl>
                                          <p:spTgt spid="151557"/>
                                        </p:tgtEl>
                                        <p:attrNameLst>
                                          <p:attrName>ppt_w</p:attrName>
                                        </p:attrNameLst>
                                      </p:cBhvr>
                                      <p:tavLst>
                                        <p:tav tm="0">
                                          <p:val>
                                            <p:fltVal val="0"/>
                                          </p:val>
                                        </p:tav>
                                        <p:tav tm="100000">
                                          <p:val>
                                            <p:strVal val="#ppt_w"/>
                                          </p:val>
                                        </p:tav>
                                      </p:tavLst>
                                    </p:anim>
                                    <p:anim calcmode="lin" valueType="num">
                                      <p:cBhvr>
                                        <p:cTn id="38" dur="500" fill="hold"/>
                                        <p:tgtEl>
                                          <p:spTgt spid="151557"/>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6"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1869400" y="363538"/>
            <a:ext cx="38290500" cy="2792412"/>
            <a:chOff x="-4176" y="1107"/>
            <a:chExt cx="16032" cy="2016"/>
          </a:xfrm>
        </p:grpSpPr>
        <p:sp>
          <p:nvSpPr>
            <p:cNvPr id="167979" name="Rectangle 3"/>
            <p:cNvSpPr>
              <a:spLocks noChangeArrowheads="1"/>
            </p:cNvSpPr>
            <p:nvPr/>
          </p:nvSpPr>
          <p:spPr bwMode="auto">
            <a:xfrm>
              <a:off x="-4155" y="1107"/>
              <a:ext cx="15989" cy="2016"/>
            </a:xfrm>
            <a:prstGeom prst="rect">
              <a:avLst/>
            </a:prstGeom>
            <a:solidFill>
              <a:srgbClr val="C0C0C0"/>
            </a:solidFill>
            <a:ln w="152400">
              <a:solidFill>
                <a:schemeClr val="bg1"/>
              </a:solidFill>
              <a:miter lim="800000"/>
              <a:headEnd/>
              <a:tailEnd/>
            </a:ln>
          </p:spPr>
          <p:txBody>
            <a:bodyPr wrap="none" anchor="ctr"/>
            <a:lstStyle/>
            <a:p>
              <a:endParaRPr lang="es-ES_tradnl">
                <a:solidFill>
                  <a:srgbClr val="000000"/>
                </a:solidFill>
              </a:endParaRPr>
            </a:p>
          </p:txBody>
        </p:sp>
        <p:sp>
          <p:nvSpPr>
            <p:cNvPr id="167980" name="Line 4"/>
            <p:cNvSpPr>
              <a:spLocks noChangeShapeType="1"/>
            </p:cNvSpPr>
            <p:nvPr/>
          </p:nvSpPr>
          <p:spPr bwMode="auto">
            <a:xfrm>
              <a:off x="-4176" y="2033"/>
              <a:ext cx="16032" cy="0"/>
            </a:xfrm>
            <a:prstGeom prst="line">
              <a:avLst/>
            </a:prstGeom>
            <a:noFill/>
            <a:ln w="152400">
              <a:solidFill>
                <a:schemeClr val="bg1"/>
              </a:solidFill>
              <a:prstDash val="dash"/>
              <a:round/>
              <a:headEnd/>
              <a:tailEnd/>
            </a:ln>
          </p:spPr>
          <p:txBody>
            <a:bodyPr/>
            <a:lstStyle/>
            <a:p>
              <a:endParaRPr lang="es-ES_tradnl"/>
            </a:p>
          </p:txBody>
        </p:sp>
      </p:grpSp>
      <p:grpSp>
        <p:nvGrpSpPr>
          <p:cNvPr id="167939" name="60 Grupo"/>
          <p:cNvGrpSpPr>
            <a:grpSpLocks/>
          </p:cNvGrpSpPr>
          <p:nvPr/>
        </p:nvGrpSpPr>
        <p:grpSpPr bwMode="auto">
          <a:xfrm>
            <a:off x="2682875" y="752475"/>
            <a:ext cx="3689350" cy="1800225"/>
            <a:chOff x="2682875" y="753258"/>
            <a:chExt cx="3689350" cy="1800225"/>
          </a:xfrm>
        </p:grpSpPr>
        <p:sp>
          <p:nvSpPr>
            <p:cNvPr id="167973" name="Oval 6"/>
            <p:cNvSpPr>
              <a:spLocks noChangeArrowheads="1"/>
            </p:cNvSpPr>
            <p:nvPr/>
          </p:nvSpPr>
          <p:spPr bwMode="auto">
            <a:xfrm>
              <a:off x="2682875" y="2051833"/>
              <a:ext cx="176213" cy="434975"/>
            </a:xfrm>
            <a:prstGeom prst="ellipse">
              <a:avLst/>
            </a:prstGeom>
            <a:solidFill>
              <a:srgbClr val="FFFF00"/>
            </a:solidFill>
            <a:ln w="9525">
              <a:solidFill>
                <a:schemeClr val="tx1"/>
              </a:solidFill>
              <a:round/>
              <a:headEnd/>
              <a:tailEnd/>
            </a:ln>
          </p:spPr>
          <p:txBody>
            <a:bodyPr wrap="none" anchor="ctr"/>
            <a:lstStyle/>
            <a:p>
              <a:endParaRPr lang="es-ES_tradnl">
                <a:solidFill>
                  <a:srgbClr val="000000"/>
                </a:solidFill>
              </a:endParaRPr>
            </a:p>
          </p:txBody>
        </p:sp>
        <p:sp>
          <p:nvSpPr>
            <p:cNvPr id="167974" name="Oval 7"/>
            <p:cNvSpPr>
              <a:spLocks noChangeArrowheads="1"/>
            </p:cNvSpPr>
            <p:nvPr/>
          </p:nvSpPr>
          <p:spPr bwMode="auto">
            <a:xfrm>
              <a:off x="2682875" y="819933"/>
              <a:ext cx="176213" cy="434975"/>
            </a:xfrm>
            <a:prstGeom prst="ellipse">
              <a:avLst/>
            </a:prstGeom>
            <a:solidFill>
              <a:srgbClr val="FFFF00"/>
            </a:solidFill>
            <a:ln w="9525">
              <a:solidFill>
                <a:schemeClr val="tx1"/>
              </a:solidFill>
              <a:round/>
              <a:headEnd/>
              <a:tailEnd/>
            </a:ln>
          </p:spPr>
          <p:txBody>
            <a:bodyPr wrap="none" anchor="ctr"/>
            <a:lstStyle/>
            <a:p>
              <a:endParaRPr lang="es-ES_tradnl">
                <a:solidFill>
                  <a:srgbClr val="000000"/>
                </a:solidFill>
              </a:endParaRPr>
            </a:p>
          </p:txBody>
        </p:sp>
        <p:sp>
          <p:nvSpPr>
            <p:cNvPr id="167975" name="Rectangle 8"/>
            <p:cNvSpPr>
              <a:spLocks noChangeArrowheads="1"/>
            </p:cNvSpPr>
            <p:nvPr/>
          </p:nvSpPr>
          <p:spPr bwMode="auto">
            <a:xfrm>
              <a:off x="2771775" y="753258"/>
              <a:ext cx="503238" cy="1800225"/>
            </a:xfrm>
            <a:prstGeom prst="rect">
              <a:avLst/>
            </a:prstGeom>
            <a:solidFill>
              <a:srgbClr val="996633"/>
            </a:solidFill>
            <a:ln w="38100">
              <a:noFill/>
              <a:miter lim="800000"/>
              <a:headEnd/>
              <a:tailEnd/>
            </a:ln>
          </p:spPr>
          <p:txBody>
            <a:bodyPr wrap="none" anchor="ctr"/>
            <a:lstStyle/>
            <a:p>
              <a:endParaRPr lang="es-ES_tradnl">
                <a:solidFill>
                  <a:srgbClr val="000000"/>
                </a:solidFill>
              </a:endParaRPr>
            </a:p>
          </p:txBody>
        </p:sp>
        <p:sp>
          <p:nvSpPr>
            <p:cNvPr id="167976" name="Rectangle 9"/>
            <p:cNvSpPr>
              <a:spLocks noChangeArrowheads="1"/>
            </p:cNvSpPr>
            <p:nvPr/>
          </p:nvSpPr>
          <p:spPr bwMode="auto">
            <a:xfrm>
              <a:off x="3278188" y="753258"/>
              <a:ext cx="3094037" cy="1800225"/>
            </a:xfrm>
            <a:prstGeom prst="rect">
              <a:avLst/>
            </a:prstGeom>
            <a:solidFill>
              <a:schemeClr val="bg2"/>
            </a:solidFill>
            <a:ln w="9525">
              <a:solidFill>
                <a:schemeClr val="tx1"/>
              </a:solidFill>
              <a:miter lim="800000"/>
              <a:headEnd/>
              <a:tailEnd/>
            </a:ln>
          </p:spPr>
          <p:txBody>
            <a:bodyPr wrap="none" anchor="ctr"/>
            <a:lstStyle/>
            <a:p>
              <a:endParaRPr lang="es-ES_tradnl">
                <a:solidFill>
                  <a:srgbClr val="000000"/>
                </a:solidFill>
              </a:endParaRPr>
            </a:p>
          </p:txBody>
        </p:sp>
        <p:sp>
          <p:nvSpPr>
            <p:cNvPr id="167977" name="Rectangle 10"/>
            <p:cNvSpPr>
              <a:spLocks noChangeArrowheads="1"/>
            </p:cNvSpPr>
            <p:nvPr/>
          </p:nvSpPr>
          <p:spPr bwMode="auto">
            <a:xfrm>
              <a:off x="3563938" y="999321"/>
              <a:ext cx="2482850" cy="1300162"/>
            </a:xfrm>
            <a:prstGeom prst="rect">
              <a:avLst/>
            </a:prstGeom>
            <a:solidFill>
              <a:schemeClr val="hlink"/>
            </a:solidFill>
            <a:ln w="76200">
              <a:solidFill>
                <a:schemeClr val="tx1"/>
              </a:solidFill>
              <a:miter lim="800000"/>
              <a:headEnd/>
              <a:tailEnd/>
            </a:ln>
          </p:spPr>
          <p:txBody>
            <a:bodyPr wrap="none" anchor="ctr"/>
            <a:lstStyle/>
            <a:p>
              <a:endParaRPr lang="es-ES_tradnl">
                <a:solidFill>
                  <a:srgbClr val="000000"/>
                </a:solidFill>
              </a:endParaRPr>
            </a:p>
          </p:txBody>
        </p:sp>
        <p:sp>
          <p:nvSpPr>
            <p:cNvPr id="167978" name="Rectangle 14"/>
            <p:cNvSpPr>
              <a:spLocks noChangeArrowheads="1"/>
            </p:cNvSpPr>
            <p:nvPr/>
          </p:nvSpPr>
          <p:spPr bwMode="auto">
            <a:xfrm>
              <a:off x="2882900" y="880258"/>
              <a:ext cx="280988" cy="1524000"/>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grpSp>
      <p:grpSp>
        <p:nvGrpSpPr>
          <p:cNvPr id="4" name="Group 2"/>
          <p:cNvGrpSpPr>
            <a:grpSpLocks/>
          </p:cNvGrpSpPr>
          <p:nvPr/>
        </p:nvGrpSpPr>
        <p:grpSpPr bwMode="auto">
          <a:xfrm>
            <a:off x="-21869400" y="3657600"/>
            <a:ext cx="38290500" cy="2955925"/>
            <a:chOff x="-4176" y="1107"/>
            <a:chExt cx="16032" cy="2016"/>
          </a:xfrm>
        </p:grpSpPr>
        <p:sp>
          <p:nvSpPr>
            <p:cNvPr id="167971" name="Rectangle 3"/>
            <p:cNvSpPr>
              <a:spLocks noChangeArrowheads="1"/>
            </p:cNvSpPr>
            <p:nvPr/>
          </p:nvSpPr>
          <p:spPr bwMode="auto">
            <a:xfrm>
              <a:off x="-4155" y="1107"/>
              <a:ext cx="15989" cy="2016"/>
            </a:xfrm>
            <a:prstGeom prst="rect">
              <a:avLst/>
            </a:prstGeom>
            <a:solidFill>
              <a:srgbClr val="C0C0C0"/>
            </a:solidFill>
            <a:ln w="152400">
              <a:solidFill>
                <a:schemeClr val="bg1"/>
              </a:solidFill>
              <a:miter lim="800000"/>
              <a:headEnd/>
              <a:tailEnd/>
            </a:ln>
          </p:spPr>
          <p:txBody>
            <a:bodyPr wrap="none" anchor="ctr"/>
            <a:lstStyle/>
            <a:p>
              <a:endParaRPr lang="es-ES_tradnl">
                <a:solidFill>
                  <a:srgbClr val="000000"/>
                </a:solidFill>
              </a:endParaRPr>
            </a:p>
          </p:txBody>
        </p:sp>
        <p:sp>
          <p:nvSpPr>
            <p:cNvPr id="167972" name="Line 4"/>
            <p:cNvSpPr>
              <a:spLocks noChangeShapeType="1"/>
            </p:cNvSpPr>
            <p:nvPr/>
          </p:nvSpPr>
          <p:spPr bwMode="auto">
            <a:xfrm>
              <a:off x="-4176" y="2092"/>
              <a:ext cx="16032" cy="0"/>
            </a:xfrm>
            <a:prstGeom prst="line">
              <a:avLst/>
            </a:prstGeom>
            <a:noFill/>
            <a:ln w="152400">
              <a:solidFill>
                <a:schemeClr val="bg1"/>
              </a:solidFill>
              <a:prstDash val="dash"/>
              <a:round/>
              <a:headEnd/>
              <a:tailEnd/>
            </a:ln>
          </p:spPr>
          <p:txBody>
            <a:bodyPr/>
            <a:lstStyle/>
            <a:p>
              <a:endParaRPr lang="es-ES_tradnl"/>
            </a:p>
          </p:txBody>
        </p:sp>
      </p:grpSp>
      <p:grpSp>
        <p:nvGrpSpPr>
          <p:cNvPr id="5" name="58 Grupo"/>
          <p:cNvGrpSpPr>
            <a:grpSpLocks/>
          </p:cNvGrpSpPr>
          <p:nvPr/>
        </p:nvGrpSpPr>
        <p:grpSpPr bwMode="auto">
          <a:xfrm>
            <a:off x="2682875" y="4186238"/>
            <a:ext cx="3689350" cy="1800225"/>
            <a:chOff x="2682875" y="4186433"/>
            <a:chExt cx="3689350" cy="1800225"/>
          </a:xfrm>
        </p:grpSpPr>
        <p:sp>
          <p:nvSpPr>
            <p:cNvPr id="167965" name="Oval 6"/>
            <p:cNvSpPr>
              <a:spLocks noChangeArrowheads="1"/>
            </p:cNvSpPr>
            <p:nvPr/>
          </p:nvSpPr>
          <p:spPr bwMode="auto">
            <a:xfrm>
              <a:off x="2682875" y="5485008"/>
              <a:ext cx="176213" cy="434975"/>
            </a:xfrm>
            <a:prstGeom prst="ellipse">
              <a:avLst/>
            </a:prstGeom>
            <a:solidFill>
              <a:srgbClr val="FFFF00"/>
            </a:solidFill>
            <a:ln w="9525">
              <a:solidFill>
                <a:schemeClr val="tx1"/>
              </a:solidFill>
              <a:round/>
              <a:headEnd/>
              <a:tailEnd/>
            </a:ln>
          </p:spPr>
          <p:txBody>
            <a:bodyPr wrap="none" anchor="ctr"/>
            <a:lstStyle/>
            <a:p>
              <a:endParaRPr lang="es-ES_tradnl">
                <a:solidFill>
                  <a:srgbClr val="000000"/>
                </a:solidFill>
              </a:endParaRPr>
            </a:p>
          </p:txBody>
        </p:sp>
        <p:sp>
          <p:nvSpPr>
            <p:cNvPr id="167966" name="Oval 7"/>
            <p:cNvSpPr>
              <a:spLocks noChangeArrowheads="1"/>
            </p:cNvSpPr>
            <p:nvPr/>
          </p:nvSpPr>
          <p:spPr bwMode="auto">
            <a:xfrm>
              <a:off x="2682875" y="4253108"/>
              <a:ext cx="176213" cy="434975"/>
            </a:xfrm>
            <a:prstGeom prst="ellipse">
              <a:avLst/>
            </a:prstGeom>
            <a:solidFill>
              <a:srgbClr val="FFFF00"/>
            </a:solidFill>
            <a:ln w="9525">
              <a:solidFill>
                <a:schemeClr val="tx1"/>
              </a:solidFill>
              <a:round/>
              <a:headEnd/>
              <a:tailEnd/>
            </a:ln>
          </p:spPr>
          <p:txBody>
            <a:bodyPr wrap="none" anchor="ctr"/>
            <a:lstStyle/>
            <a:p>
              <a:endParaRPr lang="es-ES_tradnl">
                <a:solidFill>
                  <a:srgbClr val="000000"/>
                </a:solidFill>
              </a:endParaRPr>
            </a:p>
          </p:txBody>
        </p:sp>
        <p:sp>
          <p:nvSpPr>
            <p:cNvPr id="167967" name="Rectangle 8"/>
            <p:cNvSpPr>
              <a:spLocks noChangeArrowheads="1"/>
            </p:cNvSpPr>
            <p:nvPr/>
          </p:nvSpPr>
          <p:spPr bwMode="auto">
            <a:xfrm>
              <a:off x="2771775" y="4186433"/>
              <a:ext cx="503238" cy="1800225"/>
            </a:xfrm>
            <a:prstGeom prst="rect">
              <a:avLst/>
            </a:prstGeom>
            <a:solidFill>
              <a:srgbClr val="996633"/>
            </a:solidFill>
            <a:ln w="38100">
              <a:noFill/>
              <a:miter lim="800000"/>
              <a:headEnd/>
              <a:tailEnd/>
            </a:ln>
          </p:spPr>
          <p:txBody>
            <a:bodyPr wrap="none" anchor="ctr"/>
            <a:lstStyle/>
            <a:p>
              <a:endParaRPr lang="es-ES_tradnl">
                <a:solidFill>
                  <a:srgbClr val="000000"/>
                </a:solidFill>
              </a:endParaRPr>
            </a:p>
          </p:txBody>
        </p:sp>
        <p:sp>
          <p:nvSpPr>
            <p:cNvPr id="167968" name="Rectangle 9"/>
            <p:cNvSpPr>
              <a:spLocks noChangeArrowheads="1"/>
            </p:cNvSpPr>
            <p:nvPr/>
          </p:nvSpPr>
          <p:spPr bwMode="auto">
            <a:xfrm>
              <a:off x="3278188" y="4186433"/>
              <a:ext cx="3094037" cy="1800225"/>
            </a:xfrm>
            <a:prstGeom prst="rect">
              <a:avLst/>
            </a:prstGeom>
            <a:solidFill>
              <a:schemeClr val="bg2"/>
            </a:solidFill>
            <a:ln w="9525">
              <a:solidFill>
                <a:schemeClr val="tx1"/>
              </a:solidFill>
              <a:miter lim="800000"/>
              <a:headEnd/>
              <a:tailEnd/>
            </a:ln>
          </p:spPr>
          <p:txBody>
            <a:bodyPr wrap="none" anchor="ctr"/>
            <a:lstStyle/>
            <a:p>
              <a:endParaRPr lang="es-ES_tradnl">
                <a:solidFill>
                  <a:srgbClr val="000000"/>
                </a:solidFill>
              </a:endParaRPr>
            </a:p>
          </p:txBody>
        </p:sp>
        <p:sp>
          <p:nvSpPr>
            <p:cNvPr id="167969" name="Rectangle 10"/>
            <p:cNvSpPr>
              <a:spLocks noChangeArrowheads="1"/>
            </p:cNvSpPr>
            <p:nvPr/>
          </p:nvSpPr>
          <p:spPr bwMode="auto">
            <a:xfrm>
              <a:off x="3575050" y="4426146"/>
              <a:ext cx="2484438" cy="1301750"/>
            </a:xfrm>
            <a:prstGeom prst="rect">
              <a:avLst/>
            </a:prstGeom>
            <a:solidFill>
              <a:schemeClr val="hlink"/>
            </a:solidFill>
            <a:ln w="76200">
              <a:solidFill>
                <a:schemeClr val="tx1"/>
              </a:solidFill>
              <a:miter lim="800000"/>
              <a:headEnd/>
              <a:tailEnd/>
            </a:ln>
          </p:spPr>
          <p:txBody>
            <a:bodyPr wrap="none" anchor="ctr"/>
            <a:lstStyle/>
            <a:p>
              <a:endParaRPr lang="es-ES_tradnl">
                <a:solidFill>
                  <a:srgbClr val="000000"/>
                </a:solidFill>
              </a:endParaRPr>
            </a:p>
          </p:txBody>
        </p:sp>
        <p:sp>
          <p:nvSpPr>
            <p:cNvPr id="167970" name="Rectangle 14"/>
            <p:cNvSpPr>
              <a:spLocks noChangeArrowheads="1"/>
            </p:cNvSpPr>
            <p:nvPr/>
          </p:nvSpPr>
          <p:spPr bwMode="auto">
            <a:xfrm>
              <a:off x="2882900" y="4313433"/>
              <a:ext cx="280988" cy="1524000"/>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grpSp>
      <p:sp>
        <p:nvSpPr>
          <p:cNvPr id="588805" name="Text Box 5"/>
          <p:cNvSpPr txBox="1">
            <a:spLocks noChangeArrowheads="1"/>
          </p:cNvSpPr>
          <p:nvPr/>
        </p:nvSpPr>
        <p:spPr bwMode="auto">
          <a:xfrm>
            <a:off x="4225925" y="2627313"/>
            <a:ext cx="860425"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0</a:t>
            </a:r>
          </a:p>
        </p:txBody>
      </p:sp>
      <p:sp>
        <p:nvSpPr>
          <p:cNvPr id="588811" name="Oval 11"/>
          <p:cNvSpPr>
            <a:spLocks noChangeArrowheads="1"/>
          </p:cNvSpPr>
          <p:nvPr/>
        </p:nvSpPr>
        <p:spPr bwMode="auto">
          <a:xfrm>
            <a:off x="3944938" y="1482725"/>
            <a:ext cx="171450" cy="171450"/>
          </a:xfrm>
          <a:prstGeom prst="ellipse">
            <a:avLst/>
          </a:prstGeom>
          <a:solidFill>
            <a:schemeClr val="bg1"/>
          </a:solidFill>
          <a:ln w="9525">
            <a:noFill/>
            <a:round/>
            <a:headEnd/>
            <a:tailEnd/>
          </a:ln>
        </p:spPr>
        <p:txBody>
          <a:bodyPr wrap="none" anchor="ctr"/>
          <a:lstStyle/>
          <a:p>
            <a:endParaRPr lang="es-ES_tradnl">
              <a:solidFill>
                <a:srgbClr val="000000"/>
              </a:solidFill>
            </a:endParaRPr>
          </a:p>
        </p:txBody>
      </p:sp>
      <p:sp>
        <p:nvSpPr>
          <p:cNvPr id="588813" name="Oval 13"/>
          <p:cNvSpPr>
            <a:spLocks noChangeArrowheads="1"/>
          </p:cNvSpPr>
          <p:nvPr/>
        </p:nvSpPr>
        <p:spPr bwMode="auto">
          <a:xfrm>
            <a:off x="4884738" y="1776413"/>
            <a:ext cx="171450" cy="171450"/>
          </a:xfrm>
          <a:prstGeom prst="ellipse">
            <a:avLst/>
          </a:prstGeom>
          <a:solidFill>
            <a:srgbClr val="FF3300"/>
          </a:solidFill>
          <a:ln w="9525">
            <a:noFill/>
            <a:round/>
            <a:headEnd/>
            <a:tailEnd/>
          </a:ln>
        </p:spPr>
        <p:txBody>
          <a:bodyPr wrap="none" anchor="ctr"/>
          <a:lstStyle/>
          <a:p>
            <a:endParaRPr lang="es-ES_tradnl">
              <a:solidFill>
                <a:srgbClr val="000000"/>
              </a:solidFill>
            </a:endParaRPr>
          </a:p>
        </p:txBody>
      </p:sp>
      <p:grpSp>
        <p:nvGrpSpPr>
          <p:cNvPr id="6" name="23 Grupo"/>
          <p:cNvGrpSpPr>
            <a:grpSpLocks/>
          </p:cNvGrpSpPr>
          <p:nvPr/>
        </p:nvGrpSpPr>
        <p:grpSpPr bwMode="auto">
          <a:xfrm>
            <a:off x="4951413" y="1030288"/>
            <a:ext cx="1263650" cy="325437"/>
            <a:chOff x="4951413" y="3372792"/>
            <a:chExt cx="1263732" cy="326411"/>
          </a:xfrm>
        </p:grpSpPr>
        <p:grpSp>
          <p:nvGrpSpPr>
            <p:cNvPr id="167961" name="Group 16"/>
            <p:cNvGrpSpPr>
              <a:grpSpLocks/>
            </p:cNvGrpSpPr>
            <p:nvPr/>
          </p:nvGrpSpPr>
          <p:grpSpPr bwMode="auto">
            <a:xfrm rot="-487806">
              <a:off x="4951413" y="3586163"/>
              <a:ext cx="949325" cy="42862"/>
              <a:chOff x="2226" y="1662"/>
              <a:chExt cx="651" cy="123"/>
            </a:xfrm>
          </p:grpSpPr>
          <p:sp>
            <p:nvSpPr>
              <p:cNvPr id="167963" name="Freeform 17"/>
              <p:cNvSpPr>
                <a:spLocks/>
              </p:cNvSpPr>
              <p:nvPr/>
            </p:nvSpPr>
            <p:spPr bwMode="auto">
              <a:xfrm>
                <a:off x="2226" y="1662"/>
                <a:ext cx="651" cy="123"/>
              </a:xfrm>
              <a:custGeom>
                <a:avLst/>
                <a:gdLst>
                  <a:gd name="T0" fmla="*/ 0 w 651"/>
                  <a:gd name="T1" fmla="*/ 1 h 171"/>
                  <a:gd name="T2" fmla="*/ 0 w 651"/>
                  <a:gd name="T3" fmla="*/ 1 h 171"/>
                  <a:gd name="T4" fmla="*/ 651 w 651"/>
                  <a:gd name="T5" fmla="*/ 1 h 171"/>
                  <a:gd name="T6" fmla="*/ 651 w 651"/>
                  <a:gd name="T7" fmla="*/ 0 h 171"/>
                  <a:gd name="T8" fmla="*/ 0 w 651"/>
                  <a:gd name="T9" fmla="*/ 1 h 171"/>
                  <a:gd name="T10" fmla="*/ 0 60000 65536"/>
                  <a:gd name="T11" fmla="*/ 0 60000 65536"/>
                  <a:gd name="T12" fmla="*/ 0 60000 65536"/>
                  <a:gd name="T13" fmla="*/ 0 60000 65536"/>
                  <a:gd name="T14" fmla="*/ 0 60000 65536"/>
                  <a:gd name="T15" fmla="*/ 0 w 651"/>
                  <a:gd name="T16" fmla="*/ 0 h 171"/>
                  <a:gd name="T17" fmla="*/ 651 w 651"/>
                  <a:gd name="T18" fmla="*/ 171 h 171"/>
                </a:gdLst>
                <a:ahLst/>
                <a:cxnLst>
                  <a:cxn ang="T10">
                    <a:pos x="T0" y="T1"/>
                  </a:cxn>
                  <a:cxn ang="T11">
                    <a:pos x="T2" y="T3"/>
                  </a:cxn>
                  <a:cxn ang="T12">
                    <a:pos x="T4" y="T5"/>
                  </a:cxn>
                  <a:cxn ang="T13">
                    <a:pos x="T6" y="T7"/>
                  </a:cxn>
                  <a:cxn ang="T14">
                    <a:pos x="T8" y="T9"/>
                  </a:cxn>
                </a:cxnLst>
                <a:rect l="T15" t="T16" r="T17" b="T18"/>
                <a:pathLst>
                  <a:path w="651" h="171">
                    <a:moveTo>
                      <a:pt x="0" y="60"/>
                    </a:moveTo>
                    <a:lnTo>
                      <a:pt x="0" y="105"/>
                    </a:lnTo>
                    <a:lnTo>
                      <a:pt x="651" y="171"/>
                    </a:lnTo>
                    <a:lnTo>
                      <a:pt x="651" y="0"/>
                    </a:lnTo>
                    <a:lnTo>
                      <a:pt x="0" y="60"/>
                    </a:lnTo>
                    <a:close/>
                  </a:path>
                </a:pathLst>
              </a:custGeom>
              <a:solidFill>
                <a:srgbClr val="996600"/>
              </a:solidFill>
              <a:ln w="9525">
                <a:noFill/>
                <a:round/>
                <a:headEnd/>
                <a:tailEnd/>
              </a:ln>
            </p:spPr>
            <p:txBody>
              <a:bodyPr/>
              <a:lstStyle/>
              <a:p>
                <a:endParaRPr lang="es-ES_tradnl"/>
              </a:p>
            </p:txBody>
          </p:sp>
          <p:sp>
            <p:nvSpPr>
              <p:cNvPr id="167964" name="Rectangle 18"/>
              <p:cNvSpPr>
                <a:spLocks noChangeArrowheads="1"/>
              </p:cNvSpPr>
              <p:nvPr/>
            </p:nvSpPr>
            <p:spPr bwMode="auto">
              <a:xfrm>
                <a:off x="2226" y="1706"/>
                <a:ext cx="32" cy="31"/>
              </a:xfrm>
              <a:prstGeom prst="rect">
                <a:avLst/>
              </a:prstGeom>
              <a:solidFill>
                <a:srgbClr val="5F5F5F"/>
              </a:solidFill>
              <a:ln w="9525">
                <a:noFill/>
                <a:miter lim="800000"/>
                <a:headEnd/>
                <a:tailEnd/>
              </a:ln>
            </p:spPr>
            <p:txBody>
              <a:bodyPr wrap="none" anchor="ctr"/>
              <a:lstStyle/>
              <a:p>
                <a:endParaRPr lang="es-ES_tradnl">
                  <a:solidFill>
                    <a:srgbClr val="000000"/>
                  </a:solidFill>
                </a:endParaRPr>
              </a:p>
            </p:txBody>
          </p:sp>
        </p:grpSp>
        <p:pic>
          <p:nvPicPr>
            <p:cNvPr id="167962" name="Picture 23" descr="MCj04303450000[1]"/>
            <p:cNvPicPr>
              <a:picLocks noChangeAspect="1" noChangeArrowheads="1"/>
            </p:cNvPicPr>
            <p:nvPr/>
          </p:nvPicPr>
          <p:blipFill>
            <a:blip r:embed="rId3" cstate="print"/>
            <a:srcRect/>
            <a:stretch>
              <a:fillRect/>
            </a:stretch>
          </p:blipFill>
          <p:spPr bwMode="auto">
            <a:xfrm rot="-2643131">
              <a:off x="5878604" y="3372792"/>
              <a:ext cx="336541" cy="326411"/>
            </a:xfrm>
            <a:prstGeom prst="rect">
              <a:avLst/>
            </a:prstGeom>
            <a:noFill/>
            <a:ln w="9525">
              <a:noFill/>
              <a:miter lim="800000"/>
              <a:headEnd/>
              <a:tailEnd/>
            </a:ln>
          </p:spPr>
        </p:pic>
      </p:grpSp>
      <p:sp>
        <p:nvSpPr>
          <p:cNvPr id="588812" name="Oval 12"/>
          <p:cNvSpPr>
            <a:spLocks noChangeArrowheads="1"/>
          </p:cNvSpPr>
          <p:nvPr/>
        </p:nvSpPr>
        <p:spPr bwMode="auto">
          <a:xfrm>
            <a:off x="4676775" y="1284288"/>
            <a:ext cx="171450" cy="171450"/>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grpSp>
        <p:nvGrpSpPr>
          <p:cNvPr id="167947" name="27 Grupo"/>
          <p:cNvGrpSpPr>
            <a:grpSpLocks/>
          </p:cNvGrpSpPr>
          <p:nvPr/>
        </p:nvGrpSpPr>
        <p:grpSpPr bwMode="auto">
          <a:xfrm>
            <a:off x="1501775" y="563563"/>
            <a:ext cx="792163" cy="1866900"/>
            <a:chOff x="1401763" y="476250"/>
            <a:chExt cx="792162" cy="1866900"/>
          </a:xfrm>
        </p:grpSpPr>
        <p:cxnSp>
          <p:nvCxnSpPr>
            <p:cNvPr id="29" name="28 Conector recto"/>
            <p:cNvCxnSpPr/>
            <p:nvPr/>
          </p:nvCxnSpPr>
          <p:spPr>
            <a:xfrm>
              <a:off x="1752601" y="1209675"/>
              <a:ext cx="0" cy="113347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67958" name="26 Grupo"/>
            <p:cNvGrpSpPr>
              <a:grpSpLocks/>
            </p:cNvGrpSpPr>
            <p:nvPr/>
          </p:nvGrpSpPr>
          <p:grpSpPr bwMode="auto">
            <a:xfrm>
              <a:off x="1401763" y="476250"/>
              <a:ext cx="792162" cy="720725"/>
              <a:chOff x="2411760" y="476672"/>
              <a:chExt cx="792088" cy="720080"/>
            </a:xfrm>
          </p:grpSpPr>
          <p:sp>
            <p:nvSpPr>
              <p:cNvPr id="25" name="24 Octágono"/>
              <p:cNvSpPr/>
              <p:nvPr/>
            </p:nvSpPr>
            <p:spPr>
              <a:xfrm>
                <a:off x="2411760" y="476672"/>
                <a:ext cx="720657" cy="720080"/>
              </a:xfrm>
              <a:prstGeom prst="octagon">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ln>
                    <a:solidFill>
                      <a:srgbClr val="FFFFFF"/>
                    </a:solidFill>
                  </a:ln>
                  <a:solidFill>
                    <a:srgbClr val="FFFFFF"/>
                  </a:solidFill>
                </a:endParaRPr>
              </a:p>
            </p:txBody>
          </p:sp>
          <p:sp>
            <p:nvSpPr>
              <p:cNvPr id="167960" name="25 CuadroTexto"/>
              <p:cNvSpPr txBox="1">
                <a:spLocks noChangeArrowheads="1"/>
              </p:cNvSpPr>
              <p:nvPr/>
            </p:nvSpPr>
            <p:spPr bwMode="auto">
              <a:xfrm>
                <a:off x="2411760" y="664121"/>
                <a:ext cx="792088" cy="338554"/>
              </a:xfrm>
              <a:prstGeom prst="rect">
                <a:avLst/>
              </a:prstGeom>
              <a:noFill/>
              <a:ln w="9525">
                <a:noFill/>
                <a:miter lim="800000"/>
                <a:headEnd/>
                <a:tailEnd/>
              </a:ln>
            </p:spPr>
            <p:txBody>
              <a:bodyPr>
                <a:spAutoFit/>
              </a:bodyPr>
              <a:lstStyle/>
              <a:p>
                <a:r>
                  <a:rPr lang="es-ES_tradnl" sz="1600" b="1">
                    <a:solidFill>
                      <a:srgbClr val="FFFFFF"/>
                    </a:solidFill>
                  </a:rPr>
                  <a:t>STOP</a:t>
                </a:r>
              </a:p>
            </p:txBody>
          </p:sp>
        </p:grpSp>
      </p:grpSp>
      <p:sp>
        <p:nvSpPr>
          <p:cNvPr id="50" name="Oval 11"/>
          <p:cNvSpPr>
            <a:spLocks noChangeArrowheads="1"/>
          </p:cNvSpPr>
          <p:nvPr/>
        </p:nvSpPr>
        <p:spPr bwMode="auto">
          <a:xfrm>
            <a:off x="3944938" y="4916488"/>
            <a:ext cx="171450" cy="171450"/>
          </a:xfrm>
          <a:prstGeom prst="ellipse">
            <a:avLst/>
          </a:prstGeom>
          <a:solidFill>
            <a:schemeClr val="bg1"/>
          </a:solidFill>
          <a:ln w="9525">
            <a:noFill/>
            <a:round/>
            <a:headEnd/>
            <a:tailEnd/>
          </a:ln>
        </p:spPr>
        <p:txBody>
          <a:bodyPr wrap="none" anchor="ctr"/>
          <a:lstStyle/>
          <a:p>
            <a:endParaRPr lang="es-ES_tradnl">
              <a:solidFill>
                <a:srgbClr val="000000"/>
              </a:solidFill>
            </a:endParaRPr>
          </a:p>
        </p:txBody>
      </p:sp>
      <p:sp>
        <p:nvSpPr>
          <p:cNvPr id="51" name="Oval 13"/>
          <p:cNvSpPr>
            <a:spLocks noChangeArrowheads="1"/>
          </p:cNvSpPr>
          <p:nvPr/>
        </p:nvSpPr>
        <p:spPr bwMode="auto">
          <a:xfrm>
            <a:off x="4884738" y="5210175"/>
            <a:ext cx="171450" cy="171450"/>
          </a:xfrm>
          <a:prstGeom prst="ellipse">
            <a:avLst/>
          </a:prstGeom>
          <a:solidFill>
            <a:srgbClr val="FF3300"/>
          </a:solidFill>
          <a:ln w="9525">
            <a:noFill/>
            <a:round/>
            <a:headEnd/>
            <a:tailEnd/>
          </a:ln>
        </p:spPr>
        <p:txBody>
          <a:bodyPr wrap="none" anchor="ctr"/>
          <a:lstStyle/>
          <a:p>
            <a:endParaRPr lang="es-ES_tradnl">
              <a:solidFill>
                <a:srgbClr val="000000"/>
              </a:solidFill>
            </a:endParaRPr>
          </a:p>
        </p:txBody>
      </p:sp>
      <p:grpSp>
        <p:nvGrpSpPr>
          <p:cNvPr id="10" name="32 Grupo"/>
          <p:cNvGrpSpPr>
            <a:grpSpLocks/>
          </p:cNvGrpSpPr>
          <p:nvPr/>
        </p:nvGrpSpPr>
        <p:grpSpPr bwMode="auto">
          <a:xfrm>
            <a:off x="4951413" y="4464050"/>
            <a:ext cx="1263650" cy="325438"/>
            <a:chOff x="4951413" y="3372792"/>
            <a:chExt cx="1263732" cy="326411"/>
          </a:xfrm>
        </p:grpSpPr>
        <p:grpSp>
          <p:nvGrpSpPr>
            <p:cNvPr id="167953" name="Group 16"/>
            <p:cNvGrpSpPr>
              <a:grpSpLocks/>
            </p:cNvGrpSpPr>
            <p:nvPr/>
          </p:nvGrpSpPr>
          <p:grpSpPr bwMode="auto">
            <a:xfrm rot="-487806">
              <a:off x="4951413" y="3586163"/>
              <a:ext cx="949325" cy="42862"/>
              <a:chOff x="2226" y="1662"/>
              <a:chExt cx="651" cy="123"/>
            </a:xfrm>
          </p:grpSpPr>
          <p:sp>
            <p:nvSpPr>
              <p:cNvPr id="167955" name="Freeform 17"/>
              <p:cNvSpPr>
                <a:spLocks/>
              </p:cNvSpPr>
              <p:nvPr/>
            </p:nvSpPr>
            <p:spPr bwMode="auto">
              <a:xfrm>
                <a:off x="2226" y="1662"/>
                <a:ext cx="651" cy="123"/>
              </a:xfrm>
              <a:custGeom>
                <a:avLst/>
                <a:gdLst>
                  <a:gd name="T0" fmla="*/ 0 w 651"/>
                  <a:gd name="T1" fmla="*/ 1 h 171"/>
                  <a:gd name="T2" fmla="*/ 0 w 651"/>
                  <a:gd name="T3" fmla="*/ 1 h 171"/>
                  <a:gd name="T4" fmla="*/ 651 w 651"/>
                  <a:gd name="T5" fmla="*/ 1 h 171"/>
                  <a:gd name="T6" fmla="*/ 651 w 651"/>
                  <a:gd name="T7" fmla="*/ 0 h 171"/>
                  <a:gd name="T8" fmla="*/ 0 w 651"/>
                  <a:gd name="T9" fmla="*/ 1 h 171"/>
                  <a:gd name="T10" fmla="*/ 0 60000 65536"/>
                  <a:gd name="T11" fmla="*/ 0 60000 65536"/>
                  <a:gd name="T12" fmla="*/ 0 60000 65536"/>
                  <a:gd name="T13" fmla="*/ 0 60000 65536"/>
                  <a:gd name="T14" fmla="*/ 0 60000 65536"/>
                  <a:gd name="T15" fmla="*/ 0 w 651"/>
                  <a:gd name="T16" fmla="*/ 0 h 171"/>
                  <a:gd name="T17" fmla="*/ 651 w 651"/>
                  <a:gd name="T18" fmla="*/ 171 h 171"/>
                </a:gdLst>
                <a:ahLst/>
                <a:cxnLst>
                  <a:cxn ang="T10">
                    <a:pos x="T0" y="T1"/>
                  </a:cxn>
                  <a:cxn ang="T11">
                    <a:pos x="T2" y="T3"/>
                  </a:cxn>
                  <a:cxn ang="T12">
                    <a:pos x="T4" y="T5"/>
                  </a:cxn>
                  <a:cxn ang="T13">
                    <a:pos x="T6" y="T7"/>
                  </a:cxn>
                  <a:cxn ang="T14">
                    <a:pos x="T8" y="T9"/>
                  </a:cxn>
                </a:cxnLst>
                <a:rect l="T15" t="T16" r="T17" b="T18"/>
                <a:pathLst>
                  <a:path w="651" h="171">
                    <a:moveTo>
                      <a:pt x="0" y="60"/>
                    </a:moveTo>
                    <a:lnTo>
                      <a:pt x="0" y="105"/>
                    </a:lnTo>
                    <a:lnTo>
                      <a:pt x="651" y="171"/>
                    </a:lnTo>
                    <a:lnTo>
                      <a:pt x="651" y="0"/>
                    </a:lnTo>
                    <a:lnTo>
                      <a:pt x="0" y="60"/>
                    </a:lnTo>
                    <a:close/>
                  </a:path>
                </a:pathLst>
              </a:custGeom>
              <a:solidFill>
                <a:srgbClr val="996600"/>
              </a:solidFill>
              <a:ln w="9525">
                <a:noFill/>
                <a:round/>
                <a:headEnd/>
                <a:tailEnd/>
              </a:ln>
            </p:spPr>
            <p:txBody>
              <a:bodyPr/>
              <a:lstStyle/>
              <a:p>
                <a:endParaRPr lang="es-ES_tradnl"/>
              </a:p>
            </p:txBody>
          </p:sp>
          <p:sp>
            <p:nvSpPr>
              <p:cNvPr id="167956" name="Rectangle 18"/>
              <p:cNvSpPr>
                <a:spLocks noChangeArrowheads="1"/>
              </p:cNvSpPr>
              <p:nvPr/>
            </p:nvSpPr>
            <p:spPr bwMode="auto">
              <a:xfrm>
                <a:off x="2226" y="1706"/>
                <a:ext cx="32" cy="31"/>
              </a:xfrm>
              <a:prstGeom prst="rect">
                <a:avLst/>
              </a:prstGeom>
              <a:solidFill>
                <a:srgbClr val="5F5F5F"/>
              </a:solidFill>
              <a:ln w="9525">
                <a:noFill/>
                <a:miter lim="800000"/>
                <a:headEnd/>
                <a:tailEnd/>
              </a:ln>
            </p:spPr>
            <p:txBody>
              <a:bodyPr wrap="none" anchor="ctr"/>
              <a:lstStyle/>
              <a:p>
                <a:endParaRPr lang="es-ES_tradnl">
                  <a:solidFill>
                    <a:srgbClr val="000000"/>
                  </a:solidFill>
                </a:endParaRPr>
              </a:p>
            </p:txBody>
          </p:sp>
        </p:grpSp>
        <p:pic>
          <p:nvPicPr>
            <p:cNvPr id="167954" name="Picture 23" descr="MCj04303450000[1]"/>
            <p:cNvPicPr>
              <a:picLocks noChangeAspect="1" noChangeArrowheads="1"/>
            </p:cNvPicPr>
            <p:nvPr/>
          </p:nvPicPr>
          <p:blipFill>
            <a:blip r:embed="rId3" cstate="print"/>
            <a:srcRect/>
            <a:stretch>
              <a:fillRect/>
            </a:stretch>
          </p:blipFill>
          <p:spPr bwMode="auto">
            <a:xfrm rot="-2643131">
              <a:off x="5878604" y="3372792"/>
              <a:ext cx="336541" cy="326411"/>
            </a:xfrm>
            <a:prstGeom prst="rect">
              <a:avLst/>
            </a:prstGeom>
            <a:noFill/>
            <a:ln w="9525">
              <a:noFill/>
              <a:miter lim="800000"/>
              <a:headEnd/>
              <a:tailEnd/>
            </a:ln>
          </p:spPr>
        </p:pic>
      </p:grpSp>
      <p:sp>
        <p:nvSpPr>
          <p:cNvPr id="58" name="Oval 12"/>
          <p:cNvSpPr>
            <a:spLocks noChangeArrowheads="1"/>
          </p:cNvSpPr>
          <p:nvPr/>
        </p:nvSpPr>
        <p:spPr bwMode="auto">
          <a:xfrm>
            <a:off x="4676775" y="4718050"/>
            <a:ext cx="171450" cy="171450"/>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sp>
        <p:nvSpPr>
          <p:cNvPr id="60" name="Text Box 14"/>
          <p:cNvSpPr txBox="1">
            <a:spLocks noChangeArrowheads="1"/>
          </p:cNvSpPr>
          <p:nvPr/>
        </p:nvSpPr>
        <p:spPr bwMode="auto">
          <a:xfrm>
            <a:off x="3844925" y="6053138"/>
            <a:ext cx="1917700" cy="400050"/>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s-ES" sz="2000" b="1">
                <a:solidFill>
                  <a:srgbClr val="000000"/>
                </a:solidFill>
              </a:rPr>
              <a:t>v = constante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repeatCount="indefinite" fill="hold" nodeType="clickEffect">
                                  <p:stCondLst>
                                    <p:cond delay="0"/>
                                  </p:stCondLst>
                                  <p:childTnLst>
                                    <p:animMotion origin="layout" path="M -3.33333E-6 -3.33333E-6 L 2.33334 -3.33333E-6 " pathEditMode="relative" rAng="0" ptsTypes="AA">
                                      <p:cBhvr>
                                        <p:cTn id="18" dur="5000" fill="hold"/>
                                        <p:tgtEl>
                                          <p:spTgt spid="4"/>
                                        </p:tgtEl>
                                        <p:attrNameLst>
                                          <p:attrName>ppt_x</p:attrName>
                                          <p:attrName>ppt_y</p:attrName>
                                        </p:attrNameLst>
                                      </p:cBhvr>
                                      <p:rCtr x="1167" y="0"/>
                                    </p:animMotion>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fill="hold" nodeType="clickEffect">
                                  <p:stCondLst>
                                    <p:cond delay="0"/>
                                  </p:stCondLst>
                                  <p:childTnLst>
                                    <p:animMotion origin="layout" path="M -2.77778E-7 4.39713E-8 L -0.01649 0.00301 " pathEditMode="relative" rAng="0" ptsTypes="AA">
                                      <p:cBhvr>
                                        <p:cTn id="30" dur="500" fill="hold"/>
                                        <p:tgtEl>
                                          <p:spTgt spid="6"/>
                                        </p:tgtEl>
                                        <p:attrNameLst>
                                          <p:attrName>ppt_x</p:attrName>
                                          <p:attrName>ppt_y</p:attrName>
                                        </p:attrNameLst>
                                      </p:cBhvr>
                                      <p:rCtr x="-8" y="1"/>
                                    </p:animMotion>
                                  </p:childTnLst>
                                </p:cTn>
                              </p:par>
                              <p:par>
                                <p:cTn id="31" presetID="0" presetClass="path" presetSubtype="0" fill="hold" nodeType="withEffect">
                                  <p:stCondLst>
                                    <p:cond delay="0"/>
                                  </p:stCondLst>
                                  <p:childTnLst>
                                    <p:animMotion origin="layout" path="M -2.77778E-7 4.39713E-8 L -0.01649 0.00301 " pathEditMode="relative" rAng="0" ptsTypes="AA">
                                      <p:cBhvr>
                                        <p:cTn id="32" dur="500" fill="hold"/>
                                        <p:tgtEl>
                                          <p:spTgt spid="10"/>
                                        </p:tgtEl>
                                        <p:attrNameLst>
                                          <p:attrName>ppt_x</p:attrName>
                                          <p:attrName>ppt_y</p:attrName>
                                        </p:attrNameLst>
                                      </p:cBhvr>
                                      <p:rCtr x="-8" y="1"/>
                                    </p:animMotion>
                                  </p:childTnLst>
                                </p:cTn>
                              </p:par>
                            </p:childTnLst>
                          </p:cTn>
                        </p:par>
                        <p:par>
                          <p:cTn id="33" fill="hold">
                            <p:stCondLst>
                              <p:cond delay="500"/>
                            </p:stCondLst>
                            <p:childTnLst>
                              <p:par>
                                <p:cTn id="34" presetID="0" presetClass="path" presetSubtype="0" decel="50000" fill="hold" grpId="0" nodeType="afterEffect">
                                  <p:stCondLst>
                                    <p:cond delay="0"/>
                                  </p:stCondLst>
                                  <p:childTnLst>
                                    <p:animMotion origin="layout" path="M -1.94444E-6 3.33333E-6 L -0.07621 0.01389 L -0.11666 -0.00556 L -0.0868 -0.03635 L 0.02153 0.06134 " pathEditMode="relative" rAng="0" ptsTypes="AAAAA">
                                      <p:cBhvr>
                                        <p:cTn id="35" dur="5000" fill="hold"/>
                                        <p:tgtEl>
                                          <p:spTgt spid="588812"/>
                                        </p:tgtEl>
                                        <p:attrNameLst>
                                          <p:attrName>ppt_x</p:attrName>
                                          <p:attrName>ppt_y</p:attrName>
                                        </p:attrNameLst>
                                      </p:cBhvr>
                                      <p:rCtr x="-48" y="13"/>
                                    </p:animMotion>
                                  </p:childTnLst>
                                </p:cTn>
                              </p:par>
                              <p:par>
                                <p:cTn id="36" presetID="0" presetClass="path" presetSubtype="0" decel="50000" fill="hold" grpId="0" nodeType="withEffect">
                                  <p:stCondLst>
                                    <p:cond delay="0"/>
                                  </p:stCondLst>
                                  <p:childTnLst>
                                    <p:animMotion origin="layout" path="M -1.94444E-6 3.33333E-6 L -0.07621 0.01389 L -0.11666 -0.00556 L -0.0868 -0.03635 L 0.02153 0.06134 " pathEditMode="relative" rAng="0" ptsTypes="AAAAA">
                                      <p:cBhvr>
                                        <p:cTn id="37" dur="5000" fill="hold"/>
                                        <p:tgtEl>
                                          <p:spTgt spid="58"/>
                                        </p:tgtEl>
                                        <p:attrNameLst>
                                          <p:attrName>ppt_x</p:attrName>
                                          <p:attrName>ppt_y</p:attrName>
                                        </p:attrNameLst>
                                      </p:cBhvr>
                                      <p:rCtr x="-48" y="13"/>
                                    </p:animMotion>
                                  </p:childTnLst>
                                </p:cTn>
                              </p:par>
                              <p:par>
                                <p:cTn id="38" presetID="0" presetClass="path" presetSubtype="0" decel="50000" fill="hold" grpId="0" nodeType="withEffect">
                                  <p:stCondLst>
                                    <p:cond delay="900"/>
                                  </p:stCondLst>
                                  <p:childTnLst>
                                    <p:animMotion origin="layout" path="M -0.00018 -0.00047 L -0.03716 0.05486 L -0.01059 0.08564 L 0.02013 0.06064 " pathEditMode="relative" rAng="0" ptsTypes="AAAA">
                                      <p:cBhvr>
                                        <p:cTn id="39" dur="5000" fill="hold"/>
                                        <p:tgtEl>
                                          <p:spTgt spid="588811"/>
                                        </p:tgtEl>
                                        <p:attrNameLst>
                                          <p:attrName>ppt_x</p:attrName>
                                          <p:attrName>ppt_y</p:attrName>
                                        </p:attrNameLst>
                                      </p:cBhvr>
                                      <p:rCtr x="-8" y="43"/>
                                    </p:animMotion>
                                  </p:childTnLst>
                                </p:cTn>
                              </p:par>
                              <p:par>
                                <p:cTn id="40" presetID="0" presetClass="path" presetSubtype="0" decel="50000" fill="hold" grpId="0" nodeType="withEffect">
                                  <p:stCondLst>
                                    <p:cond delay="4200"/>
                                  </p:stCondLst>
                                  <p:childTnLst>
                                    <p:animMotion origin="layout" path="M -4.72222E-6 1.48148E-6 L 0.0099 0.04467 L 0.0375 -0.0338 " pathEditMode="relative" rAng="0" ptsTypes="AAA">
                                      <p:cBhvr>
                                        <p:cTn id="41" dur="5000" fill="hold"/>
                                        <p:tgtEl>
                                          <p:spTgt spid="588813"/>
                                        </p:tgtEl>
                                        <p:attrNameLst>
                                          <p:attrName>ppt_x</p:attrName>
                                          <p:attrName>ppt_y</p:attrName>
                                        </p:attrNameLst>
                                      </p:cBhvr>
                                      <p:rCtr x="19" y="5"/>
                                    </p:animMotion>
                                  </p:childTnLst>
                                </p:cTn>
                              </p:par>
                              <p:par>
                                <p:cTn id="42" presetID="0" presetClass="path" presetSubtype="0" decel="50000" fill="hold" grpId="0" nodeType="withEffect">
                                  <p:stCondLst>
                                    <p:cond delay="900"/>
                                  </p:stCondLst>
                                  <p:childTnLst>
                                    <p:animMotion origin="layout" path="M -0.00018 -0.00047 L -0.03716 0.05486 L -0.01059 0.08564 L 0.02013 0.06064 " pathEditMode="relative" rAng="0" ptsTypes="AAAA">
                                      <p:cBhvr>
                                        <p:cTn id="43" dur="5000" fill="hold"/>
                                        <p:tgtEl>
                                          <p:spTgt spid="50"/>
                                        </p:tgtEl>
                                        <p:attrNameLst>
                                          <p:attrName>ppt_x</p:attrName>
                                          <p:attrName>ppt_y</p:attrName>
                                        </p:attrNameLst>
                                      </p:cBhvr>
                                      <p:rCtr x="-8" y="43"/>
                                    </p:animMotion>
                                  </p:childTnLst>
                                </p:cTn>
                              </p:par>
                              <p:par>
                                <p:cTn id="44" presetID="0" presetClass="path" presetSubtype="0" decel="50000" fill="hold" grpId="0" nodeType="withEffect">
                                  <p:stCondLst>
                                    <p:cond delay="4200"/>
                                  </p:stCondLst>
                                  <p:childTnLst>
                                    <p:animMotion origin="layout" path="M -4.72222E-6 1.48148E-6 L 0.0099 0.04467 L 0.0375 -0.0338 " pathEditMode="relative" rAng="0" ptsTypes="AAA">
                                      <p:cBhvr>
                                        <p:cTn id="45" dur="5000" fill="hold"/>
                                        <p:tgtEl>
                                          <p:spTgt spid="51"/>
                                        </p:tgtEl>
                                        <p:attrNameLst>
                                          <p:attrName>ppt_x</p:attrName>
                                          <p:attrName>ppt_y</p:attrName>
                                        </p:attrNameLst>
                                      </p:cBhvr>
                                      <p:rCtr x="19"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animBg="1"/>
      <p:bldP spid="588811" grpId="0" animBg="1"/>
      <p:bldP spid="588813" grpId="0" animBg="1"/>
      <p:bldP spid="588812" grpId="0" animBg="1"/>
      <p:bldP spid="50" grpId="0" animBg="1"/>
      <p:bldP spid="51" grpId="0" animBg="1"/>
      <p:bldP spid="58" grpId="0" animBg="1"/>
      <p:bldP spid="60"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iseño predeterminado">
  <a:themeElements>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8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9568</TotalTime>
  <Words>1729</Words>
  <Application>Microsoft Office PowerPoint</Application>
  <PresentationFormat>Presentación en pantalla (4:3)</PresentationFormat>
  <Paragraphs>561</Paragraphs>
  <Slides>80</Slides>
  <Notes>3</Notes>
  <HiddenSlides>1</HiddenSlides>
  <MMClips>0</MMClips>
  <ScaleCrop>false</ScaleCrop>
  <HeadingPairs>
    <vt:vector size="6" baseType="variant">
      <vt:variant>
        <vt:lpstr>Tema</vt:lpstr>
      </vt:variant>
      <vt:variant>
        <vt:i4>20</vt:i4>
      </vt:variant>
      <vt:variant>
        <vt:lpstr>Servidores OLE incrustados</vt:lpstr>
      </vt:variant>
      <vt:variant>
        <vt:i4>4</vt:i4>
      </vt:variant>
      <vt:variant>
        <vt:lpstr>Títulos de diapositiva</vt:lpstr>
      </vt:variant>
      <vt:variant>
        <vt:i4>80</vt:i4>
      </vt:variant>
    </vt:vector>
  </HeadingPairs>
  <TitlesOfParts>
    <vt:vector size="104" baseType="lpstr">
      <vt:lpstr>Diseño predeterminado</vt:lpstr>
      <vt:lpstr>2_Diseño predeterminado</vt:lpstr>
      <vt:lpstr>1_Diseño predeterminado</vt:lpstr>
      <vt:lpstr>4_Diseño predeterminado</vt:lpstr>
      <vt:lpstr>5_Diseño predeterminado</vt:lpstr>
      <vt:lpstr>3_Diseño predeterminado</vt:lpstr>
      <vt:lpstr>6_Diseño predeterminado</vt:lpstr>
      <vt:lpstr>7_Diseño predeterminado</vt:lpstr>
      <vt:lpstr>9_Diseño predeterminado</vt:lpstr>
      <vt:lpstr>10_Diseño predeterminado</vt:lpstr>
      <vt:lpstr>11_Diseño predeterminado</vt:lpstr>
      <vt:lpstr>13_Diseño predeterminado</vt:lpstr>
      <vt:lpstr>14_Diseño predeterminado</vt:lpstr>
      <vt:lpstr>12_Diseño predeterminado</vt:lpstr>
      <vt:lpstr>15_Diseño predeterminado</vt:lpstr>
      <vt:lpstr>16_Diseño predeterminado</vt:lpstr>
      <vt:lpstr>18_Diseño predeterminado</vt:lpstr>
      <vt:lpstr>19_Diseño predeterminado</vt:lpstr>
      <vt:lpstr>22_Diseño predeterminado</vt:lpstr>
      <vt:lpstr>20_Diseño predeterminado</vt:lpstr>
      <vt:lpstr>Dibujo</vt:lpstr>
      <vt:lpstr>Ecuación</vt:lpstr>
      <vt:lpstr>Fotografía de Photo Editor</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MÁS SOBRE LA DILATACIÓN DEL TIEMPO: UN SUPUESTO.</vt:lpstr>
      <vt:lpstr>Diapositiva 42</vt:lpstr>
      <vt:lpstr>Diapositiva 43</vt:lpstr>
      <vt:lpstr>Diapositiva 44</vt:lpstr>
      <vt:lpstr>Diapositiva 45</vt:lpstr>
      <vt:lpstr>Conclusión:  Un suceso que en la nave dure 6 minutos, para el observador terrestre dura sólo 3 minutos cuando la nave se acerca.</vt:lpstr>
      <vt:lpstr>Diapositiva 47</vt:lpstr>
      <vt:lpstr>Conclusión:  Un suceso que en la nave dure 6 minutos, para el observador terrestre dura 12 minutos cuando la nave se aleja.</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vector>
  </TitlesOfParts>
  <Company>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jvsb</cp:lastModifiedBy>
  <cp:revision>71</cp:revision>
  <dcterms:created xsi:type="dcterms:W3CDTF">2008-11-19T13:02:57Z</dcterms:created>
  <dcterms:modified xsi:type="dcterms:W3CDTF">2017-07-02T19:22:16Z</dcterms:modified>
</cp:coreProperties>
</file>